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7" r:id="rId2"/>
    <p:sldId id="258" r:id="rId3"/>
    <p:sldId id="259" r:id="rId4"/>
    <p:sldId id="260" r:id="rId5"/>
    <p:sldId id="257" r:id="rId6"/>
    <p:sldId id="262" r:id="rId7"/>
    <p:sldId id="263" r:id="rId8"/>
    <p:sldId id="261" r:id="rId9"/>
    <p:sldId id="265" r:id="rId10"/>
    <p:sldId id="266" r:id="rId11"/>
    <p:sldId id="264" r:id="rId12"/>
    <p:sldId id="267" r:id="rId13"/>
    <p:sldId id="271" r:id="rId14"/>
    <p:sldId id="273" r:id="rId15"/>
    <p:sldId id="274" r:id="rId16"/>
    <p:sldId id="272" r:id="rId17"/>
    <p:sldId id="276" r:id="rId18"/>
    <p:sldId id="275"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740" autoAdjust="0"/>
  </p:normalViewPr>
  <p:slideViewPr>
    <p:cSldViewPr snapToGrid="0">
      <p:cViewPr varScale="1">
        <p:scale>
          <a:sx n="58" d="100"/>
          <a:sy n="58" d="100"/>
        </p:scale>
        <p:origin x="11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B21736-28F3-487D-8497-5CDF2D14F51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16F8FE9E-B883-42E6-8FAC-A3F9C877DB0E}" type="pres">
      <dgm:prSet presAssocID="{7DB21736-28F3-487D-8497-5CDF2D14F51A}" presName="diagram" presStyleCnt="0">
        <dgm:presLayoutVars>
          <dgm:dir/>
          <dgm:resizeHandles val="exact"/>
        </dgm:presLayoutVars>
      </dgm:prSet>
      <dgm:spPr/>
      <dgm:t>
        <a:bodyPr/>
        <a:lstStyle/>
        <a:p>
          <a:endParaRPr lang="tr-TR"/>
        </a:p>
      </dgm:t>
    </dgm:pt>
  </dgm:ptLst>
  <dgm:cxnLst>
    <dgm:cxn modelId="{44AB150C-D9CD-4549-8BA6-AEB8AF440125}" type="presOf" srcId="{7DB21736-28F3-487D-8497-5CDF2D14F51A}" destId="{16F8FE9E-B883-42E6-8FAC-A3F9C877DB0E}"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25DC95-0827-45D7-B219-6AC497CB60C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4187E802-D23F-40D8-A661-3390873C0817}">
      <dgm:prSet phldrT="[Metin]" custT="1"/>
      <dgm:spPr>
        <a:solidFill>
          <a:schemeClr val="bg1">
            <a:lumMod val="50000"/>
          </a:schemeClr>
        </a:solidFill>
      </dgm:spPr>
      <dgm:t>
        <a:bodyPr/>
        <a:lstStyle/>
        <a:p>
          <a:r>
            <a:rPr lang="tr-TR" sz="3600" b="1" kern="1200" spc="10" baseline="0" dirty="0" smtClean="0">
              <a:solidFill>
                <a:schemeClr val="bg1"/>
              </a:solidFill>
              <a:latin typeface="Gabriola" pitchFamily="82" charset="0"/>
              <a:ea typeface="+mn-ea"/>
              <a:cs typeface="Arial" pitchFamily="34" charset="0"/>
            </a:rPr>
            <a:t>Ölçme Araçlarında Bulunması Gereken Nitelikler</a:t>
          </a:r>
          <a:endParaRPr lang="tr-TR" sz="3600" b="1" kern="1200" spc="10" baseline="0" dirty="0">
            <a:solidFill>
              <a:schemeClr val="bg1"/>
            </a:solidFill>
            <a:latin typeface="Gabriola" pitchFamily="82" charset="0"/>
            <a:ea typeface="+mn-ea"/>
            <a:cs typeface="Arial" pitchFamily="34" charset="0"/>
          </a:endParaRPr>
        </a:p>
      </dgm:t>
    </dgm:pt>
    <dgm:pt modelId="{609BA192-1C90-4BFD-A794-8BAF4CDC0EDA}" type="parTrans" cxnId="{1A33EC89-9A97-426A-8D7D-6FDB4D6FC5B8}">
      <dgm:prSet/>
      <dgm:spPr/>
      <dgm:t>
        <a:bodyPr/>
        <a:lstStyle/>
        <a:p>
          <a:endParaRPr lang="tr-TR"/>
        </a:p>
      </dgm:t>
    </dgm:pt>
    <dgm:pt modelId="{C9EB6E0D-1254-4459-B388-DFD49FBF26AF}" type="sibTrans" cxnId="{1A33EC89-9A97-426A-8D7D-6FDB4D6FC5B8}">
      <dgm:prSet/>
      <dgm:spPr/>
      <dgm:t>
        <a:bodyPr/>
        <a:lstStyle/>
        <a:p>
          <a:endParaRPr lang="tr-TR"/>
        </a:p>
      </dgm:t>
    </dgm:pt>
    <dgm:pt modelId="{E1DBCC95-9C0B-4C24-A426-EDA8F3317454}">
      <dgm:prSet phldrT="[Metin]" custT="1"/>
      <dgm:spPr>
        <a:solidFill>
          <a:schemeClr val="bg1">
            <a:lumMod val="50000"/>
          </a:schemeClr>
        </a:solidFill>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tr-TR" sz="3200" b="1" dirty="0" smtClean="0">
              <a:solidFill>
                <a:schemeClr val="bg1"/>
              </a:solidFill>
              <a:latin typeface="Gabriola" pitchFamily="82" charset="0"/>
              <a:cs typeface="Arial" pitchFamily="34" charset="0"/>
            </a:rPr>
            <a:t>Güvenirlik</a:t>
          </a:r>
          <a:endParaRPr lang="tr-TR" sz="3200" b="1" dirty="0">
            <a:solidFill>
              <a:schemeClr val="bg1"/>
            </a:solidFill>
          </a:endParaRPr>
        </a:p>
      </dgm:t>
    </dgm:pt>
    <dgm:pt modelId="{ADF76B2B-70F4-4B24-A8D1-E9F3AB04F203}" type="parTrans" cxnId="{677FD053-5D1B-412C-84F0-E58D2397EFBF}">
      <dgm:prSet/>
      <dgm:spPr/>
      <dgm:t>
        <a:bodyPr/>
        <a:lstStyle/>
        <a:p>
          <a:endParaRPr lang="tr-TR"/>
        </a:p>
      </dgm:t>
    </dgm:pt>
    <dgm:pt modelId="{6F8735A3-CE9A-43EF-B211-6B1BB0926C11}" type="sibTrans" cxnId="{677FD053-5D1B-412C-84F0-E58D2397EFBF}">
      <dgm:prSet/>
      <dgm:spPr/>
      <dgm:t>
        <a:bodyPr/>
        <a:lstStyle/>
        <a:p>
          <a:endParaRPr lang="tr-TR"/>
        </a:p>
      </dgm:t>
    </dgm:pt>
    <dgm:pt modelId="{36C94B3A-8A51-45B1-BFAC-885F0DF1A685}">
      <dgm:prSet phldrT="[Metin]" custT="1"/>
      <dgm:spPr>
        <a:solidFill>
          <a:schemeClr val="bg1">
            <a:lumMod val="50000"/>
          </a:schemeClr>
        </a:solidFill>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tr-TR" sz="3200" b="1" dirty="0" smtClean="0">
              <a:solidFill>
                <a:schemeClr val="bg1"/>
              </a:solidFill>
              <a:latin typeface="Gabriola" pitchFamily="82" charset="0"/>
              <a:cs typeface="Arial" pitchFamily="34" charset="0"/>
            </a:rPr>
            <a:t>Geçerlik</a:t>
          </a:r>
          <a:endParaRPr lang="tr-TR" sz="3200" b="1" dirty="0">
            <a:solidFill>
              <a:schemeClr val="bg1"/>
            </a:solidFill>
          </a:endParaRPr>
        </a:p>
      </dgm:t>
    </dgm:pt>
    <dgm:pt modelId="{86DC39E4-9B42-4236-A0F3-D0BA3ACEBD8F}" type="parTrans" cxnId="{A2211689-4956-4A92-A95E-F14FFC1B9E46}">
      <dgm:prSet/>
      <dgm:spPr/>
      <dgm:t>
        <a:bodyPr/>
        <a:lstStyle/>
        <a:p>
          <a:endParaRPr lang="tr-TR"/>
        </a:p>
      </dgm:t>
    </dgm:pt>
    <dgm:pt modelId="{339450E5-BC62-40D1-AB94-3B234AD208F4}" type="sibTrans" cxnId="{A2211689-4956-4A92-A95E-F14FFC1B9E46}">
      <dgm:prSet/>
      <dgm:spPr/>
      <dgm:t>
        <a:bodyPr/>
        <a:lstStyle/>
        <a:p>
          <a:endParaRPr lang="tr-TR"/>
        </a:p>
      </dgm:t>
    </dgm:pt>
    <dgm:pt modelId="{3D713BF0-1EA2-4269-8CE5-7918323DB8ED}">
      <dgm:prSet phldrT="[Metin]" custT="1"/>
      <dgm:spPr>
        <a:solidFill>
          <a:schemeClr val="bg1">
            <a:lumMod val="50000"/>
          </a:schemeClr>
        </a:solidFill>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tr-TR" sz="3200" b="1" dirty="0" smtClean="0">
              <a:solidFill>
                <a:schemeClr val="bg1"/>
              </a:solidFill>
              <a:latin typeface="Gabriola" pitchFamily="82" charset="0"/>
              <a:cs typeface="Arial" pitchFamily="34" charset="0"/>
            </a:rPr>
            <a:t>Kullanışlılık</a:t>
          </a:r>
          <a:endParaRPr lang="tr-TR" sz="3200" b="1" dirty="0">
            <a:solidFill>
              <a:schemeClr val="bg1"/>
            </a:solidFill>
          </a:endParaRPr>
        </a:p>
      </dgm:t>
    </dgm:pt>
    <dgm:pt modelId="{0882A834-6E9D-4673-A009-B9440DAE1F7B}" type="parTrans" cxnId="{3275024B-40F1-4708-B461-7176E617C9CC}">
      <dgm:prSet/>
      <dgm:spPr/>
      <dgm:t>
        <a:bodyPr/>
        <a:lstStyle/>
        <a:p>
          <a:endParaRPr lang="tr-TR"/>
        </a:p>
      </dgm:t>
    </dgm:pt>
    <dgm:pt modelId="{F489A6CD-3DFD-4CB3-8CF7-E51149226805}" type="sibTrans" cxnId="{3275024B-40F1-4708-B461-7176E617C9CC}">
      <dgm:prSet/>
      <dgm:spPr/>
      <dgm:t>
        <a:bodyPr/>
        <a:lstStyle/>
        <a:p>
          <a:endParaRPr lang="tr-TR"/>
        </a:p>
      </dgm:t>
    </dgm:pt>
    <dgm:pt modelId="{05E9711B-E51B-4F94-A415-430909F3AD17}" type="pres">
      <dgm:prSet presAssocID="{BC25DC95-0827-45D7-B219-6AC497CB60C3}" presName="hierChild1" presStyleCnt="0">
        <dgm:presLayoutVars>
          <dgm:orgChart val="1"/>
          <dgm:chPref val="1"/>
          <dgm:dir/>
          <dgm:animOne val="branch"/>
          <dgm:animLvl val="lvl"/>
          <dgm:resizeHandles/>
        </dgm:presLayoutVars>
      </dgm:prSet>
      <dgm:spPr/>
      <dgm:t>
        <a:bodyPr/>
        <a:lstStyle/>
        <a:p>
          <a:endParaRPr lang="tr-TR"/>
        </a:p>
      </dgm:t>
    </dgm:pt>
    <dgm:pt modelId="{18D9DCE6-66C8-41D1-BA1E-33350C5A7B05}" type="pres">
      <dgm:prSet presAssocID="{4187E802-D23F-40D8-A661-3390873C0817}" presName="hierRoot1" presStyleCnt="0">
        <dgm:presLayoutVars>
          <dgm:hierBranch val="init"/>
        </dgm:presLayoutVars>
      </dgm:prSet>
      <dgm:spPr/>
      <dgm:t>
        <a:bodyPr/>
        <a:lstStyle/>
        <a:p>
          <a:endParaRPr lang="tr-TR"/>
        </a:p>
      </dgm:t>
    </dgm:pt>
    <dgm:pt modelId="{A00D32D7-DC6B-421F-817C-7FB04AC06ADB}" type="pres">
      <dgm:prSet presAssocID="{4187E802-D23F-40D8-A661-3390873C0817}" presName="rootComposite1" presStyleCnt="0"/>
      <dgm:spPr/>
      <dgm:t>
        <a:bodyPr/>
        <a:lstStyle/>
        <a:p>
          <a:endParaRPr lang="tr-TR"/>
        </a:p>
      </dgm:t>
    </dgm:pt>
    <dgm:pt modelId="{52F67DF9-FD5D-427C-B0D3-5FE0A54EC5B7}" type="pres">
      <dgm:prSet presAssocID="{4187E802-D23F-40D8-A661-3390873C0817}" presName="rootText1" presStyleLbl="node0" presStyleIdx="0" presStyleCnt="1" custScaleX="153353">
        <dgm:presLayoutVars>
          <dgm:chPref val="3"/>
        </dgm:presLayoutVars>
      </dgm:prSet>
      <dgm:spPr/>
      <dgm:t>
        <a:bodyPr/>
        <a:lstStyle/>
        <a:p>
          <a:endParaRPr lang="tr-TR"/>
        </a:p>
      </dgm:t>
    </dgm:pt>
    <dgm:pt modelId="{EF31726F-EADA-4A8F-9C6C-E92840407B97}" type="pres">
      <dgm:prSet presAssocID="{4187E802-D23F-40D8-A661-3390873C0817}" presName="rootConnector1" presStyleLbl="node1" presStyleIdx="0" presStyleCnt="0"/>
      <dgm:spPr/>
      <dgm:t>
        <a:bodyPr/>
        <a:lstStyle/>
        <a:p>
          <a:endParaRPr lang="tr-TR"/>
        </a:p>
      </dgm:t>
    </dgm:pt>
    <dgm:pt modelId="{D5358F3B-8389-40E9-8036-B38E568A8EB5}" type="pres">
      <dgm:prSet presAssocID="{4187E802-D23F-40D8-A661-3390873C0817}" presName="hierChild2" presStyleCnt="0"/>
      <dgm:spPr/>
      <dgm:t>
        <a:bodyPr/>
        <a:lstStyle/>
        <a:p>
          <a:endParaRPr lang="tr-TR"/>
        </a:p>
      </dgm:t>
    </dgm:pt>
    <dgm:pt modelId="{16179DF6-E698-44DE-95B3-2A61EB8A3DC4}" type="pres">
      <dgm:prSet presAssocID="{ADF76B2B-70F4-4B24-A8D1-E9F3AB04F203}" presName="Name37" presStyleLbl="parChTrans1D2" presStyleIdx="0" presStyleCnt="3"/>
      <dgm:spPr/>
      <dgm:t>
        <a:bodyPr/>
        <a:lstStyle/>
        <a:p>
          <a:endParaRPr lang="tr-TR"/>
        </a:p>
      </dgm:t>
    </dgm:pt>
    <dgm:pt modelId="{94830ADA-1F29-4BBE-AC0B-50F4BF524B34}" type="pres">
      <dgm:prSet presAssocID="{E1DBCC95-9C0B-4C24-A426-EDA8F3317454}" presName="hierRoot2" presStyleCnt="0">
        <dgm:presLayoutVars>
          <dgm:hierBranch val="init"/>
        </dgm:presLayoutVars>
      </dgm:prSet>
      <dgm:spPr/>
      <dgm:t>
        <a:bodyPr/>
        <a:lstStyle/>
        <a:p>
          <a:endParaRPr lang="tr-TR"/>
        </a:p>
      </dgm:t>
    </dgm:pt>
    <dgm:pt modelId="{B9F1B364-4482-4B77-A4B9-D9944D0F6FB3}" type="pres">
      <dgm:prSet presAssocID="{E1DBCC95-9C0B-4C24-A426-EDA8F3317454}" presName="rootComposite" presStyleCnt="0"/>
      <dgm:spPr/>
      <dgm:t>
        <a:bodyPr/>
        <a:lstStyle/>
        <a:p>
          <a:endParaRPr lang="tr-TR"/>
        </a:p>
      </dgm:t>
    </dgm:pt>
    <dgm:pt modelId="{EEC224B6-2162-493C-8099-7761B80F7BF6}" type="pres">
      <dgm:prSet presAssocID="{E1DBCC95-9C0B-4C24-A426-EDA8F3317454}" presName="rootText" presStyleLbl="node2" presStyleIdx="0" presStyleCnt="3">
        <dgm:presLayoutVars>
          <dgm:chPref val="3"/>
        </dgm:presLayoutVars>
      </dgm:prSet>
      <dgm:spPr/>
      <dgm:t>
        <a:bodyPr/>
        <a:lstStyle/>
        <a:p>
          <a:endParaRPr lang="tr-TR"/>
        </a:p>
      </dgm:t>
    </dgm:pt>
    <dgm:pt modelId="{E133860B-1E0C-4B78-9FCC-E91FE8489DB8}" type="pres">
      <dgm:prSet presAssocID="{E1DBCC95-9C0B-4C24-A426-EDA8F3317454}" presName="rootConnector" presStyleLbl="node2" presStyleIdx="0" presStyleCnt="3"/>
      <dgm:spPr/>
      <dgm:t>
        <a:bodyPr/>
        <a:lstStyle/>
        <a:p>
          <a:endParaRPr lang="tr-TR"/>
        </a:p>
      </dgm:t>
    </dgm:pt>
    <dgm:pt modelId="{D859C936-77C7-4710-893C-785A072B3A7D}" type="pres">
      <dgm:prSet presAssocID="{E1DBCC95-9C0B-4C24-A426-EDA8F3317454}" presName="hierChild4" presStyleCnt="0"/>
      <dgm:spPr/>
      <dgm:t>
        <a:bodyPr/>
        <a:lstStyle/>
        <a:p>
          <a:endParaRPr lang="tr-TR"/>
        </a:p>
      </dgm:t>
    </dgm:pt>
    <dgm:pt modelId="{1D03CFEE-F6E8-4EFC-918B-FC400BB63839}" type="pres">
      <dgm:prSet presAssocID="{E1DBCC95-9C0B-4C24-A426-EDA8F3317454}" presName="hierChild5" presStyleCnt="0"/>
      <dgm:spPr/>
      <dgm:t>
        <a:bodyPr/>
        <a:lstStyle/>
        <a:p>
          <a:endParaRPr lang="tr-TR"/>
        </a:p>
      </dgm:t>
    </dgm:pt>
    <dgm:pt modelId="{88D36825-86BC-43C9-9D7A-D9E441ACACA8}" type="pres">
      <dgm:prSet presAssocID="{86DC39E4-9B42-4236-A0F3-D0BA3ACEBD8F}" presName="Name37" presStyleLbl="parChTrans1D2" presStyleIdx="1" presStyleCnt="3"/>
      <dgm:spPr/>
      <dgm:t>
        <a:bodyPr/>
        <a:lstStyle/>
        <a:p>
          <a:endParaRPr lang="tr-TR"/>
        </a:p>
      </dgm:t>
    </dgm:pt>
    <dgm:pt modelId="{0ED4C476-54A6-43F6-886A-2556DF4B59FC}" type="pres">
      <dgm:prSet presAssocID="{36C94B3A-8A51-45B1-BFAC-885F0DF1A685}" presName="hierRoot2" presStyleCnt="0">
        <dgm:presLayoutVars>
          <dgm:hierBranch val="init"/>
        </dgm:presLayoutVars>
      </dgm:prSet>
      <dgm:spPr/>
      <dgm:t>
        <a:bodyPr/>
        <a:lstStyle/>
        <a:p>
          <a:endParaRPr lang="tr-TR"/>
        </a:p>
      </dgm:t>
    </dgm:pt>
    <dgm:pt modelId="{F33B4F17-0C74-4256-8645-E9736536C0E6}" type="pres">
      <dgm:prSet presAssocID="{36C94B3A-8A51-45B1-BFAC-885F0DF1A685}" presName="rootComposite" presStyleCnt="0"/>
      <dgm:spPr/>
      <dgm:t>
        <a:bodyPr/>
        <a:lstStyle/>
        <a:p>
          <a:endParaRPr lang="tr-TR"/>
        </a:p>
      </dgm:t>
    </dgm:pt>
    <dgm:pt modelId="{A2887A4E-70F5-4C2E-8A02-39F9F5E5C478}" type="pres">
      <dgm:prSet presAssocID="{36C94B3A-8A51-45B1-BFAC-885F0DF1A685}" presName="rootText" presStyleLbl="node2" presStyleIdx="1" presStyleCnt="3">
        <dgm:presLayoutVars>
          <dgm:chPref val="3"/>
        </dgm:presLayoutVars>
      </dgm:prSet>
      <dgm:spPr/>
      <dgm:t>
        <a:bodyPr/>
        <a:lstStyle/>
        <a:p>
          <a:endParaRPr lang="tr-TR"/>
        </a:p>
      </dgm:t>
    </dgm:pt>
    <dgm:pt modelId="{FF514709-ABE7-4CEE-91E1-1728725111E1}" type="pres">
      <dgm:prSet presAssocID="{36C94B3A-8A51-45B1-BFAC-885F0DF1A685}" presName="rootConnector" presStyleLbl="node2" presStyleIdx="1" presStyleCnt="3"/>
      <dgm:spPr/>
      <dgm:t>
        <a:bodyPr/>
        <a:lstStyle/>
        <a:p>
          <a:endParaRPr lang="tr-TR"/>
        </a:p>
      </dgm:t>
    </dgm:pt>
    <dgm:pt modelId="{41311F83-0ABF-4A40-8189-67D8C2DF12B8}" type="pres">
      <dgm:prSet presAssocID="{36C94B3A-8A51-45B1-BFAC-885F0DF1A685}" presName="hierChild4" presStyleCnt="0"/>
      <dgm:spPr/>
      <dgm:t>
        <a:bodyPr/>
        <a:lstStyle/>
        <a:p>
          <a:endParaRPr lang="tr-TR"/>
        </a:p>
      </dgm:t>
    </dgm:pt>
    <dgm:pt modelId="{4D78F333-10D2-48DF-9AA2-F458831340A5}" type="pres">
      <dgm:prSet presAssocID="{36C94B3A-8A51-45B1-BFAC-885F0DF1A685}" presName="hierChild5" presStyleCnt="0"/>
      <dgm:spPr/>
      <dgm:t>
        <a:bodyPr/>
        <a:lstStyle/>
        <a:p>
          <a:endParaRPr lang="tr-TR"/>
        </a:p>
      </dgm:t>
    </dgm:pt>
    <dgm:pt modelId="{CBA750F6-22D0-458F-9DBA-663029447A2B}" type="pres">
      <dgm:prSet presAssocID="{0882A834-6E9D-4673-A009-B9440DAE1F7B}" presName="Name37" presStyleLbl="parChTrans1D2" presStyleIdx="2" presStyleCnt="3"/>
      <dgm:spPr/>
      <dgm:t>
        <a:bodyPr/>
        <a:lstStyle/>
        <a:p>
          <a:endParaRPr lang="tr-TR"/>
        </a:p>
      </dgm:t>
    </dgm:pt>
    <dgm:pt modelId="{4390D42F-C0D9-407C-90D9-EEFA08D91743}" type="pres">
      <dgm:prSet presAssocID="{3D713BF0-1EA2-4269-8CE5-7918323DB8ED}" presName="hierRoot2" presStyleCnt="0">
        <dgm:presLayoutVars>
          <dgm:hierBranch val="init"/>
        </dgm:presLayoutVars>
      </dgm:prSet>
      <dgm:spPr/>
      <dgm:t>
        <a:bodyPr/>
        <a:lstStyle/>
        <a:p>
          <a:endParaRPr lang="tr-TR"/>
        </a:p>
      </dgm:t>
    </dgm:pt>
    <dgm:pt modelId="{0C4BCF0E-CBB4-41A0-959D-1E37E02C9002}" type="pres">
      <dgm:prSet presAssocID="{3D713BF0-1EA2-4269-8CE5-7918323DB8ED}" presName="rootComposite" presStyleCnt="0"/>
      <dgm:spPr/>
      <dgm:t>
        <a:bodyPr/>
        <a:lstStyle/>
        <a:p>
          <a:endParaRPr lang="tr-TR"/>
        </a:p>
      </dgm:t>
    </dgm:pt>
    <dgm:pt modelId="{011F8F21-5E58-4513-B299-20D47C8C0147}" type="pres">
      <dgm:prSet presAssocID="{3D713BF0-1EA2-4269-8CE5-7918323DB8ED}" presName="rootText" presStyleLbl="node2" presStyleIdx="2" presStyleCnt="3">
        <dgm:presLayoutVars>
          <dgm:chPref val="3"/>
        </dgm:presLayoutVars>
      </dgm:prSet>
      <dgm:spPr/>
      <dgm:t>
        <a:bodyPr/>
        <a:lstStyle/>
        <a:p>
          <a:endParaRPr lang="tr-TR"/>
        </a:p>
      </dgm:t>
    </dgm:pt>
    <dgm:pt modelId="{E853E83F-DE3A-41E7-B1A0-973CC0D476C0}" type="pres">
      <dgm:prSet presAssocID="{3D713BF0-1EA2-4269-8CE5-7918323DB8ED}" presName="rootConnector" presStyleLbl="node2" presStyleIdx="2" presStyleCnt="3"/>
      <dgm:spPr/>
      <dgm:t>
        <a:bodyPr/>
        <a:lstStyle/>
        <a:p>
          <a:endParaRPr lang="tr-TR"/>
        </a:p>
      </dgm:t>
    </dgm:pt>
    <dgm:pt modelId="{2852FB2E-FD40-4808-BB5F-3336B955C9D8}" type="pres">
      <dgm:prSet presAssocID="{3D713BF0-1EA2-4269-8CE5-7918323DB8ED}" presName="hierChild4" presStyleCnt="0"/>
      <dgm:spPr/>
      <dgm:t>
        <a:bodyPr/>
        <a:lstStyle/>
        <a:p>
          <a:endParaRPr lang="tr-TR"/>
        </a:p>
      </dgm:t>
    </dgm:pt>
    <dgm:pt modelId="{3A5A4F89-FD28-42C3-9E58-82EAA23C9684}" type="pres">
      <dgm:prSet presAssocID="{3D713BF0-1EA2-4269-8CE5-7918323DB8ED}" presName="hierChild5" presStyleCnt="0"/>
      <dgm:spPr/>
      <dgm:t>
        <a:bodyPr/>
        <a:lstStyle/>
        <a:p>
          <a:endParaRPr lang="tr-TR"/>
        </a:p>
      </dgm:t>
    </dgm:pt>
    <dgm:pt modelId="{391D035C-38C2-4046-AD86-1D416C660745}" type="pres">
      <dgm:prSet presAssocID="{4187E802-D23F-40D8-A661-3390873C0817}" presName="hierChild3" presStyleCnt="0"/>
      <dgm:spPr/>
      <dgm:t>
        <a:bodyPr/>
        <a:lstStyle/>
        <a:p>
          <a:endParaRPr lang="tr-TR"/>
        </a:p>
      </dgm:t>
    </dgm:pt>
  </dgm:ptLst>
  <dgm:cxnLst>
    <dgm:cxn modelId="{A2211689-4956-4A92-A95E-F14FFC1B9E46}" srcId="{4187E802-D23F-40D8-A661-3390873C0817}" destId="{36C94B3A-8A51-45B1-BFAC-885F0DF1A685}" srcOrd="1" destOrd="0" parTransId="{86DC39E4-9B42-4236-A0F3-D0BA3ACEBD8F}" sibTransId="{339450E5-BC62-40D1-AB94-3B234AD208F4}"/>
    <dgm:cxn modelId="{298E92E4-7957-4E05-AD2F-E0C026591110}" type="presOf" srcId="{ADF76B2B-70F4-4B24-A8D1-E9F3AB04F203}" destId="{16179DF6-E698-44DE-95B3-2A61EB8A3DC4}" srcOrd="0" destOrd="0" presId="urn:microsoft.com/office/officeart/2005/8/layout/orgChart1"/>
    <dgm:cxn modelId="{1A33EC89-9A97-426A-8D7D-6FDB4D6FC5B8}" srcId="{BC25DC95-0827-45D7-B219-6AC497CB60C3}" destId="{4187E802-D23F-40D8-A661-3390873C0817}" srcOrd="0" destOrd="0" parTransId="{609BA192-1C90-4BFD-A794-8BAF4CDC0EDA}" sibTransId="{C9EB6E0D-1254-4459-B388-DFD49FBF26AF}"/>
    <dgm:cxn modelId="{9C1C5D7C-3367-4036-AF06-E784D7AAC4A8}" type="presOf" srcId="{86DC39E4-9B42-4236-A0F3-D0BA3ACEBD8F}" destId="{88D36825-86BC-43C9-9D7A-D9E441ACACA8}" srcOrd="0" destOrd="0" presId="urn:microsoft.com/office/officeart/2005/8/layout/orgChart1"/>
    <dgm:cxn modelId="{32491824-5041-4A37-AB2B-E8D19DF49F9F}" type="presOf" srcId="{E1DBCC95-9C0B-4C24-A426-EDA8F3317454}" destId="{E133860B-1E0C-4B78-9FCC-E91FE8489DB8}" srcOrd="1" destOrd="0" presId="urn:microsoft.com/office/officeart/2005/8/layout/orgChart1"/>
    <dgm:cxn modelId="{63E7578A-88CB-425B-A31F-D9AE77EF9582}" type="presOf" srcId="{36C94B3A-8A51-45B1-BFAC-885F0DF1A685}" destId="{A2887A4E-70F5-4C2E-8A02-39F9F5E5C478}" srcOrd="0" destOrd="0" presId="urn:microsoft.com/office/officeart/2005/8/layout/orgChart1"/>
    <dgm:cxn modelId="{3275024B-40F1-4708-B461-7176E617C9CC}" srcId="{4187E802-D23F-40D8-A661-3390873C0817}" destId="{3D713BF0-1EA2-4269-8CE5-7918323DB8ED}" srcOrd="2" destOrd="0" parTransId="{0882A834-6E9D-4673-A009-B9440DAE1F7B}" sibTransId="{F489A6CD-3DFD-4CB3-8CF7-E51149226805}"/>
    <dgm:cxn modelId="{6D6AE712-4A32-4046-8B7A-2067A7ECDE5C}" type="presOf" srcId="{E1DBCC95-9C0B-4C24-A426-EDA8F3317454}" destId="{EEC224B6-2162-493C-8099-7761B80F7BF6}" srcOrd="0" destOrd="0" presId="urn:microsoft.com/office/officeart/2005/8/layout/orgChart1"/>
    <dgm:cxn modelId="{7C51A00E-91D7-446B-9762-F841604FA393}" type="presOf" srcId="{0882A834-6E9D-4673-A009-B9440DAE1F7B}" destId="{CBA750F6-22D0-458F-9DBA-663029447A2B}" srcOrd="0" destOrd="0" presId="urn:microsoft.com/office/officeart/2005/8/layout/orgChart1"/>
    <dgm:cxn modelId="{58E743BC-AF3D-4FDA-90B0-2076F7F1059B}" type="presOf" srcId="{4187E802-D23F-40D8-A661-3390873C0817}" destId="{EF31726F-EADA-4A8F-9C6C-E92840407B97}" srcOrd="1" destOrd="0" presId="urn:microsoft.com/office/officeart/2005/8/layout/orgChart1"/>
    <dgm:cxn modelId="{A6077F9E-21DF-4AE4-B949-F63C47CC2645}" type="presOf" srcId="{3D713BF0-1EA2-4269-8CE5-7918323DB8ED}" destId="{E853E83F-DE3A-41E7-B1A0-973CC0D476C0}" srcOrd="1" destOrd="0" presId="urn:microsoft.com/office/officeart/2005/8/layout/orgChart1"/>
    <dgm:cxn modelId="{2A84F1BA-8F36-4B8C-8376-EFCAF6CE5987}" type="presOf" srcId="{4187E802-D23F-40D8-A661-3390873C0817}" destId="{52F67DF9-FD5D-427C-B0D3-5FE0A54EC5B7}" srcOrd="0" destOrd="0" presId="urn:microsoft.com/office/officeart/2005/8/layout/orgChart1"/>
    <dgm:cxn modelId="{EB14C5F2-5D88-4C94-B353-70E408F70B2D}" type="presOf" srcId="{3D713BF0-1EA2-4269-8CE5-7918323DB8ED}" destId="{011F8F21-5E58-4513-B299-20D47C8C0147}" srcOrd="0" destOrd="0" presId="urn:microsoft.com/office/officeart/2005/8/layout/orgChart1"/>
    <dgm:cxn modelId="{B5EDD157-0145-4D5A-8242-532AB98C8D4B}" type="presOf" srcId="{36C94B3A-8A51-45B1-BFAC-885F0DF1A685}" destId="{FF514709-ABE7-4CEE-91E1-1728725111E1}" srcOrd="1" destOrd="0" presId="urn:microsoft.com/office/officeart/2005/8/layout/orgChart1"/>
    <dgm:cxn modelId="{AB81A183-6008-4EE7-973F-EFAE075B628A}" type="presOf" srcId="{BC25DC95-0827-45D7-B219-6AC497CB60C3}" destId="{05E9711B-E51B-4F94-A415-430909F3AD17}" srcOrd="0" destOrd="0" presId="urn:microsoft.com/office/officeart/2005/8/layout/orgChart1"/>
    <dgm:cxn modelId="{677FD053-5D1B-412C-84F0-E58D2397EFBF}" srcId="{4187E802-D23F-40D8-A661-3390873C0817}" destId="{E1DBCC95-9C0B-4C24-A426-EDA8F3317454}" srcOrd="0" destOrd="0" parTransId="{ADF76B2B-70F4-4B24-A8D1-E9F3AB04F203}" sibTransId="{6F8735A3-CE9A-43EF-B211-6B1BB0926C11}"/>
    <dgm:cxn modelId="{95442766-C46A-4B5E-9D5F-77E4E9782681}" type="presParOf" srcId="{05E9711B-E51B-4F94-A415-430909F3AD17}" destId="{18D9DCE6-66C8-41D1-BA1E-33350C5A7B05}" srcOrd="0" destOrd="0" presId="urn:microsoft.com/office/officeart/2005/8/layout/orgChart1"/>
    <dgm:cxn modelId="{D6463C6E-0A85-473C-86A3-7ACB08062BA2}" type="presParOf" srcId="{18D9DCE6-66C8-41D1-BA1E-33350C5A7B05}" destId="{A00D32D7-DC6B-421F-817C-7FB04AC06ADB}" srcOrd="0" destOrd="0" presId="urn:microsoft.com/office/officeart/2005/8/layout/orgChart1"/>
    <dgm:cxn modelId="{839C34C9-C263-4188-80DC-CD0F797DADB1}" type="presParOf" srcId="{A00D32D7-DC6B-421F-817C-7FB04AC06ADB}" destId="{52F67DF9-FD5D-427C-B0D3-5FE0A54EC5B7}" srcOrd="0" destOrd="0" presId="urn:microsoft.com/office/officeart/2005/8/layout/orgChart1"/>
    <dgm:cxn modelId="{0D42A64D-7940-41CE-97D2-D58E3EE39D55}" type="presParOf" srcId="{A00D32D7-DC6B-421F-817C-7FB04AC06ADB}" destId="{EF31726F-EADA-4A8F-9C6C-E92840407B97}" srcOrd="1" destOrd="0" presId="urn:microsoft.com/office/officeart/2005/8/layout/orgChart1"/>
    <dgm:cxn modelId="{CFD18097-930D-4BD2-A38C-7FD04F9D3208}" type="presParOf" srcId="{18D9DCE6-66C8-41D1-BA1E-33350C5A7B05}" destId="{D5358F3B-8389-40E9-8036-B38E568A8EB5}" srcOrd="1" destOrd="0" presId="urn:microsoft.com/office/officeart/2005/8/layout/orgChart1"/>
    <dgm:cxn modelId="{375E63E9-AE34-4831-81A1-48AE5B709327}" type="presParOf" srcId="{D5358F3B-8389-40E9-8036-B38E568A8EB5}" destId="{16179DF6-E698-44DE-95B3-2A61EB8A3DC4}" srcOrd="0" destOrd="0" presId="urn:microsoft.com/office/officeart/2005/8/layout/orgChart1"/>
    <dgm:cxn modelId="{1D129701-8F8B-4E1D-804B-C797676D117D}" type="presParOf" srcId="{D5358F3B-8389-40E9-8036-B38E568A8EB5}" destId="{94830ADA-1F29-4BBE-AC0B-50F4BF524B34}" srcOrd="1" destOrd="0" presId="urn:microsoft.com/office/officeart/2005/8/layout/orgChart1"/>
    <dgm:cxn modelId="{E1A53E41-E24C-4058-8B35-1806DBD145B2}" type="presParOf" srcId="{94830ADA-1F29-4BBE-AC0B-50F4BF524B34}" destId="{B9F1B364-4482-4B77-A4B9-D9944D0F6FB3}" srcOrd="0" destOrd="0" presId="urn:microsoft.com/office/officeart/2005/8/layout/orgChart1"/>
    <dgm:cxn modelId="{6B773FB4-4181-4CDB-8163-89CBD4272EB3}" type="presParOf" srcId="{B9F1B364-4482-4B77-A4B9-D9944D0F6FB3}" destId="{EEC224B6-2162-493C-8099-7761B80F7BF6}" srcOrd="0" destOrd="0" presId="urn:microsoft.com/office/officeart/2005/8/layout/orgChart1"/>
    <dgm:cxn modelId="{074E76A2-7B13-4FB0-93B0-F5CDD76136CD}" type="presParOf" srcId="{B9F1B364-4482-4B77-A4B9-D9944D0F6FB3}" destId="{E133860B-1E0C-4B78-9FCC-E91FE8489DB8}" srcOrd="1" destOrd="0" presId="urn:microsoft.com/office/officeart/2005/8/layout/orgChart1"/>
    <dgm:cxn modelId="{39F7500E-4684-401A-99BC-002E9C86ACC3}" type="presParOf" srcId="{94830ADA-1F29-4BBE-AC0B-50F4BF524B34}" destId="{D859C936-77C7-4710-893C-785A072B3A7D}" srcOrd="1" destOrd="0" presId="urn:microsoft.com/office/officeart/2005/8/layout/orgChart1"/>
    <dgm:cxn modelId="{51DDE62C-E24D-4FAF-9618-A6621C0BB5D2}" type="presParOf" srcId="{94830ADA-1F29-4BBE-AC0B-50F4BF524B34}" destId="{1D03CFEE-F6E8-4EFC-918B-FC400BB63839}" srcOrd="2" destOrd="0" presId="urn:microsoft.com/office/officeart/2005/8/layout/orgChart1"/>
    <dgm:cxn modelId="{AD208C94-BC9C-4C47-AFF4-A5E3D1161E90}" type="presParOf" srcId="{D5358F3B-8389-40E9-8036-B38E568A8EB5}" destId="{88D36825-86BC-43C9-9D7A-D9E441ACACA8}" srcOrd="2" destOrd="0" presId="urn:microsoft.com/office/officeart/2005/8/layout/orgChart1"/>
    <dgm:cxn modelId="{0FC2BB26-73CD-4FC9-85A7-59796407F21A}" type="presParOf" srcId="{D5358F3B-8389-40E9-8036-B38E568A8EB5}" destId="{0ED4C476-54A6-43F6-886A-2556DF4B59FC}" srcOrd="3" destOrd="0" presId="urn:microsoft.com/office/officeart/2005/8/layout/orgChart1"/>
    <dgm:cxn modelId="{E64F942C-5E8F-4B19-A738-D255A7DB229A}" type="presParOf" srcId="{0ED4C476-54A6-43F6-886A-2556DF4B59FC}" destId="{F33B4F17-0C74-4256-8645-E9736536C0E6}" srcOrd="0" destOrd="0" presId="urn:microsoft.com/office/officeart/2005/8/layout/orgChart1"/>
    <dgm:cxn modelId="{B1E97F21-5D93-4B4F-9BCF-04D1BEFA4541}" type="presParOf" srcId="{F33B4F17-0C74-4256-8645-E9736536C0E6}" destId="{A2887A4E-70F5-4C2E-8A02-39F9F5E5C478}" srcOrd="0" destOrd="0" presId="urn:microsoft.com/office/officeart/2005/8/layout/orgChart1"/>
    <dgm:cxn modelId="{4DF4F3ED-13B3-4D65-A51E-6EB57E2DD707}" type="presParOf" srcId="{F33B4F17-0C74-4256-8645-E9736536C0E6}" destId="{FF514709-ABE7-4CEE-91E1-1728725111E1}" srcOrd="1" destOrd="0" presId="urn:microsoft.com/office/officeart/2005/8/layout/orgChart1"/>
    <dgm:cxn modelId="{27B9153E-A058-4620-BD01-A0647FFFF9EE}" type="presParOf" srcId="{0ED4C476-54A6-43F6-886A-2556DF4B59FC}" destId="{41311F83-0ABF-4A40-8189-67D8C2DF12B8}" srcOrd="1" destOrd="0" presId="urn:microsoft.com/office/officeart/2005/8/layout/orgChart1"/>
    <dgm:cxn modelId="{4BDCA79A-9CEB-4102-B0BF-5C457F6A890E}" type="presParOf" srcId="{0ED4C476-54A6-43F6-886A-2556DF4B59FC}" destId="{4D78F333-10D2-48DF-9AA2-F458831340A5}" srcOrd="2" destOrd="0" presId="urn:microsoft.com/office/officeart/2005/8/layout/orgChart1"/>
    <dgm:cxn modelId="{44E2D444-0EC7-44B7-AE2A-D6667F8B9BCE}" type="presParOf" srcId="{D5358F3B-8389-40E9-8036-B38E568A8EB5}" destId="{CBA750F6-22D0-458F-9DBA-663029447A2B}" srcOrd="4" destOrd="0" presId="urn:microsoft.com/office/officeart/2005/8/layout/orgChart1"/>
    <dgm:cxn modelId="{36F57AB0-6007-4A43-8883-CC6D7B9C889A}" type="presParOf" srcId="{D5358F3B-8389-40E9-8036-B38E568A8EB5}" destId="{4390D42F-C0D9-407C-90D9-EEFA08D91743}" srcOrd="5" destOrd="0" presId="urn:microsoft.com/office/officeart/2005/8/layout/orgChart1"/>
    <dgm:cxn modelId="{861DF76E-DC1A-4A73-978A-7442D682E68C}" type="presParOf" srcId="{4390D42F-C0D9-407C-90D9-EEFA08D91743}" destId="{0C4BCF0E-CBB4-41A0-959D-1E37E02C9002}" srcOrd="0" destOrd="0" presId="urn:microsoft.com/office/officeart/2005/8/layout/orgChart1"/>
    <dgm:cxn modelId="{740D5536-9EBB-4460-AD2A-6D6675ACEE6A}" type="presParOf" srcId="{0C4BCF0E-CBB4-41A0-959D-1E37E02C9002}" destId="{011F8F21-5E58-4513-B299-20D47C8C0147}" srcOrd="0" destOrd="0" presId="urn:microsoft.com/office/officeart/2005/8/layout/orgChart1"/>
    <dgm:cxn modelId="{2AFE61EF-06A1-4D39-9151-9326DC6A17A3}" type="presParOf" srcId="{0C4BCF0E-CBB4-41A0-959D-1E37E02C9002}" destId="{E853E83F-DE3A-41E7-B1A0-973CC0D476C0}" srcOrd="1" destOrd="0" presId="urn:microsoft.com/office/officeart/2005/8/layout/orgChart1"/>
    <dgm:cxn modelId="{0F1FC1A6-92D3-4516-90C6-9468DD186DD1}" type="presParOf" srcId="{4390D42F-C0D9-407C-90D9-EEFA08D91743}" destId="{2852FB2E-FD40-4808-BB5F-3336B955C9D8}" srcOrd="1" destOrd="0" presId="urn:microsoft.com/office/officeart/2005/8/layout/orgChart1"/>
    <dgm:cxn modelId="{36CA9F66-3DAD-42B0-9CFE-DB49B40BE0FC}" type="presParOf" srcId="{4390D42F-C0D9-407C-90D9-EEFA08D91743}" destId="{3A5A4F89-FD28-42C3-9E58-82EAA23C9684}" srcOrd="2" destOrd="0" presId="urn:microsoft.com/office/officeart/2005/8/layout/orgChart1"/>
    <dgm:cxn modelId="{4FF67A71-6858-43CD-9210-0BE1A5245B54}" type="presParOf" srcId="{18D9DCE6-66C8-41D1-BA1E-33350C5A7B05}" destId="{391D035C-38C2-4046-AD86-1D416C660745}" srcOrd="2" destOrd="0" presId="urn:microsoft.com/office/officeart/2005/8/layout/orgChar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0558A1-54D7-432C-942A-358312DCDD43}" type="doc">
      <dgm:prSet loTypeId="urn:microsoft.com/office/officeart/2005/8/layout/hList1" loCatId="list" qsTypeId="urn:microsoft.com/office/officeart/2005/8/quickstyle/simple1" qsCatId="simple" csTypeId="urn:microsoft.com/office/officeart/2005/8/colors/colorful1#1" csCatId="colorful" phldr="1"/>
      <dgm:spPr/>
      <dgm:t>
        <a:bodyPr/>
        <a:lstStyle/>
        <a:p>
          <a:endParaRPr lang="tr-TR"/>
        </a:p>
      </dgm:t>
    </dgm:pt>
    <dgm:pt modelId="{217786BF-5FD7-4273-9E45-FBE36DF4B2DC}">
      <dgm:prSet/>
      <dgm:spPr/>
      <dgm:t>
        <a:bodyPr/>
        <a:lstStyle/>
        <a:p>
          <a:pPr rtl="0"/>
          <a:r>
            <a:rPr lang="tr-TR" dirty="0" smtClean="0"/>
            <a:t>GEÇERLİK</a:t>
          </a:r>
          <a:endParaRPr lang="tr-TR" dirty="0"/>
        </a:p>
      </dgm:t>
    </dgm:pt>
    <dgm:pt modelId="{EBF74F3E-6A62-4E36-96E6-76EE3FAAFF14}" type="parTrans" cxnId="{11171F64-36C0-40F0-BA3C-8E075BE984CA}">
      <dgm:prSet/>
      <dgm:spPr/>
      <dgm:t>
        <a:bodyPr/>
        <a:lstStyle/>
        <a:p>
          <a:endParaRPr lang="tr-TR"/>
        </a:p>
      </dgm:t>
    </dgm:pt>
    <dgm:pt modelId="{17A20811-DEB8-4760-8A19-4FB9D53AA4AA}" type="sibTrans" cxnId="{11171F64-36C0-40F0-BA3C-8E075BE984CA}">
      <dgm:prSet/>
      <dgm:spPr/>
      <dgm:t>
        <a:bodyPr/>
        <a:lstStyle/>
        <a:p>
          <a:endParaRPr lang="tr-TR"/>
        </a:p>
      </dgm:t>
    </dgm:pt>
    <dgm:pt modelId="{B445B082-FF67-4579-ABE8-16D51C3655D6}">
      <dgm:prSet/>
      <dgm:spPr/>
      <dgm:t>
        <a:bodyPr/>
        <a:lstStyle/>
        <a:p>
          <a:pPr rtl="0"/>
          <a:r>
            <a:rPr lang="tr-TR" dirty="0" smtClean="0"/>
            <a:t>GÜVENİRLİK</a:t>
          </a:r>
          <a:endParaRPr lang="tr-TR" dirty="0"/>
        </a:p>
      </dgm:t>
    </dgm:pt>
    <dgm:pt modelId="{BBD23A69-139D-4E40-A34B-C28C86EBAA93}" type="parTrans" cxnId="{86C96433-37D4-4BF7-A0C2-31942E0351E4}">
      <dgm:prSet/>
      <dgm:spPr/>
      <dgm:t>
        <a:bodyPr/>
        <a:lstStyle/>
        <a:p>
          <a:endParaRPr lang="tr-TR"/>
        </a:p>
      </dgm:t>
    </dgm:pt>
    <dgm:pt modelId="{9763849C-2A2D-4D43-A0B9-9844503BF80F}" type="sibTrans" cxnId="{86C96433-37D4-4BF7-A0C2-31942E0351E4}">
      <dgm:prSet/>
      <dgm:spPr/>
      <dgm:t>
        <a:bodyPr/>
        <a:lstStyle/>
        <a:p>
          <a:endParaRPr lang="tr-TR"/>
        </a:p>
      </dgm:t>
    </dgm:pt>
    <dgm:pt modelId="{77A42A80-9ACD-47FC-92F3-B37386ABF771}">
      <dgm:prSet/>
      <dgm:spPr/>
      <dgm:t>
        <a:bodyPr/>
        <a:lstStyle/>
        <a:p>
          <a:pPr rtl="0"/>
          <a:r>
            <a:rPr lang="tr-TR" dirty="0" smtClean="0"/>
            <a:t>KULLANIŞLILIK</a:t>
          </a:r>
          <a:endParaRPr lang="tr-TR" dirty="0"/>
        </a:p>
      </dgm:t>
    </dgm:pt>
    <dgm:pt modelId="{86A5CBD4-8F32-4F01-84FD-6CF2606072C7}" type="parTrans" cxnId="{4BEE76A7-AE16-4C94-B749-AB8FD6DD2103}">
      <dgm:prSet/>
      <dgm:spPr/>
      <dgm:t>
        <a:bodyPr/>
        <a:lstStyle/>
        <a:p>
          <a:endParaRPr lang="tr-TR"/>
        </a:p>
      </dgm:t>
    </dgm:pt>
    <dgm:pt modelId="{DE81A79A-AE71-473D-B72F-6C31F936863E}" type="sibTrans" cxnId="{4BEE76A7-AE16-4C94-B749-AB8FD6DD2103}">
      <dgm:prSet/>
      <dgm:spPr/>
      <dgm:t>
        <a:bodyPr/>
        <a:lstStyle/>
        <a:p>
          <a:endParaRPr lang="tr-TR"/>
        </a:p>
      </dgm:t>
    </dgm:pt>
    <dgm:pt modelId="{8EA09F4B-B14B-47B0-95F0-C0B753F70C5A}">
      <dgm:prSet custT="1"/>
      <dgm:spPr/>
      <dgm:t>
        <a:bodyPr/>
        <a:lstStyle/>
        <a:p>
          <a:pPr algn="l"/>
          <a:r>
            <a:rPr lang="tr-TR" sz="2400" dirty="0" smtClean="0"/>
            <a:t>Geliştirildiği amaca hizmet etmesi.</a:t>
          </a:r>
          <a:endParaRPr lang="tr-TR" sz="2400" dirty="0"/>
        </a:p>
      </dgm:t>
    </dgm:pt>
    <dgm:pt modelId="{D905FFEE-19E3-44E2-8271-7FCC33DC86A8}" type="parTrans" cxnId="{78FE2A72-E3CF-4F67-81C4-19581221B32A}">
      <dgm:prSet/>
      <dgm:spPr/>
      <dgm:t>
        <a:bodyPr/>
        <a:lstStyle/>
        <a:p>
          <a:endParaRPr lang="tr-TR"/>
        </a:p>
      </dgm:t>
    </dgm:pt>
    <dgm:pt modelId="{2B322391-0738-4211-BBEE-EAB1ACE1F375}" type="sibTrans" cxnId="{78FE2A72-E3CF-4F67-81C4-19581221B32A}">
      <dgm:prSet/>
      <dgm:spPr/>
      <dgm:t>
        <a:bodyPr/>
        <a:lstStyle/>
        <a:p>
          <a:endParaRPr lang="tr-TR"/>
        </a:p>
      </dgm:t>
    </dgm:pt>
    <dgm:pt modelId="{8F882B44-D139-4C4C-9161-B37574F4092E}">
      <dgm:prSet custT="1"/>
      <dgm:spPr/>
      <dgm:t>
        <a:bodyPr/>
        <a:lstStyle/>
        <a:p>
          <a:r>
            <a:rPr lang="tr-TR" sz="2400" u="none" dirty="0" smtClean="0"/>
            <a:t>Hatadan arınık</a:t>
          </a:r>
          <a:endParaRPr lang="tr-TR" sz="2400" u="none" dirty="0"/>
        </a:p>
      </dgm:t>
    </dgm:pt>
    <dgm:pt modelId="{10D24E21-3505-47B2-B7D7-BF2A602D9F19}" type="parTrans" cxnId="{651882E3-9D95-47F5-8461-C055EB9BD284}">
      <dgm:prSet/>
      <dgm:spPr/>
      <dgm:t>
        <a:bodyPr/>
        <a:lstStyle/>
        <a:p>
          <a:endParaRPr lang="tr-TR"/>
        </a:p>
      </dgm:t>
    </dgm:pt>
    <dgm:pt modelId="{83709CA7-C007-4A48-8A92-147928445921}" type="sibTrans" cxnId="{651882E3-9D95-47F5-8461-C055EB9BD284}">
      <dgm:prSet/>
      <dgm:spPr/>
      <dgm:t>
        <a:bodyPr/>
        <a:lstStyle/>
        <a:p>
          <a:endParaRPr lang="tr-TR"/>
        </a:p>
      </dgm:t>
    </dgm:pt>
    <dgm:pt modelId="{852889B2-C1ED-441F-9DEA-185CF4A7CDD3}">
      <dgm:prSet custT="1"/>
      <dgm:spPr/>
      <dgm:t>
        <a:bodyPr/>
        <a:lstStyle/>
        <a:p>
          <a:r>
            <a:rPr lang="tr-TR" sz="2400" dirty="0" smtClean="0"/>
            <a:t>Tutarlı ölçme</a:t>
          </a:r>
          <a:endParaRPr lang="tr-TR" sz="2400" dirty="0"/>
        </a:p>
      </dgm:t>
    </dgm:pt>
    <dgm:pt modelId="{36B1BF32-E149-40C8-9B74-40D4B1DCA5E5}" type="parTrans" cxnId="{F61968BA-0973-4FCB-A065-A04015968140}">
      <dgm:prSet/>
      <dgm:spPr/>
      <dgm:t>
        <a:bodyPr/>
        <a:lstStyle/>
        <a:p>
          <a:endParaRPr lang="tr-TR"/>
        </a:p>
      </dgm:t>
    </dgm:pt>
    <dgm:pt modelId="{658F5731-28C1-4B5E-85C0-5B25F74BAFEA}" type="sibTrans" cxnId="{F61968BA-0973-4FCB-A065-A04015968140}">
      <dgm:prSet/>
      <dgm:spPr/>
      <dgm:t>
        <a:bodyPr/>
        <a:lstStyle/>
        <a:p>
          <a:endParaRPr lang="tr-TR"/>
        </a:p>
      </dgm:t>
    </dgm:pt>
    <dgm:pt modelId="{956C0CA7-79FF-4C9A-9693-D363C5D1007D}">
      <dgm:prSet custT="1"/>
      <dgm:spPr/>
      <dgm:t>
        <a:bodyPr/>
        <a:lstStyle/>
        <a:p>
          <a:pPr algn="l"/>
          <a:r>
            <a:rPr lang="tr-TR" sz="2400" dirty="0" smtClean="0"/>
            <a:t>Uygulama ve puanlamasının kolay ve masrafsız olması.</a:t>
          </a:r>
          <a:endParaRPr lang="tr-TR" sz="2400" dirty="0"/>
        </a:p>
      </dgm:t>
    </dgm:pt>
    <dgm:pt modelId="{6CCC301A-9657-44B8-B1EB-AE75F82D5B0C}" type="parTrans" cxnId="{30A5C8E8-2749-4660-9E11-992128FEBB2C}">
      <dgm:prSet/>
      <dgm:spPr/>
      <dgm:t>
        <a:bodyPr/>
        <a:lstStyle/>
        <a:p>
          <a:endParaRPr lang="tr-TR"/>
        </a:p>
      </dgm:t>
    </dgm:pt>
    <dgm:pt modelId="{760F12BF-A200-4251-8EC9-68CE71976BE6}" type="sibTrans" cxnId="{30A5C8E8-2749-4660-9E11-992128FEBB2C}">
      <dgm:prSet/>
      <dgm:spPr/>
      <dgm:t>
        <a:bodyPr/>
        <a:lstStyle/>
        <a:p>
          <a:endParaRPr lang="tr-TR"/>
        </a:p>
      </dgm:t>
    </dgm:pt>
    <dgm:pt modelId="{6A570A9D-A98E-4E5F-B8C5-8E1249172425}" type="pres">
      <dgm:prSet presAssocID="{440558A1-54D7-432C-942A-358312DCDD43}" presName="Name0" presStyleCnt="0">
        <dgm:presLayoutVars>
          <dgm:dir/>
          <dgm:animLvl val="lvl"/>
          <dgm:resizeHandles val="exact"/>
        </dgm:presLayoutVars>
      </dgm:prSet>
      <dgm:spPr/>
      <dgm:t>
        <a:bodyPr/>
        <a:lstStyle/>
        <a:p>
          <a:endParaRPr lang="tr-TR"/>
        </a:p>
      </dgm:t>
    </dgm:pt>
    <dgm:pt modelId="{EC91DA75-BCBE-4665-BB5D-64A60FCEF7B4}" type="pres">
      <dgm:prSet presAssocID="{217786BF-5FD7-4273-9E45-FBE36DF4B2DC}" presName="composite" presStyleCnt="0"/>
      <dgm:spPr/>
    </dgm:pt>
    <dgm:pt modelId="{451AF65E-7EE2-4E56-A0B9-7A744474959F}" type="pres">
      <dgm:prSet presAssocID="{217786BF-5FD7-4273-9E45-FBE36DF4B2DC}" presName="parTx" presStyleLbl="alignNode1" presStyleIdx="0" presStyleCnt="3">
        <dgm:presLayoutVars>
          <dgm:chMax val="0"/>
          <dgm:chPref val="0"/>
          <dgm:bulletEnabled val="1"/>
        </dgm:presLayoutVars>
      </dgm:prSet>
      <dgm:spPr/>
      <dgm:t>
        <a:bodyPr/>
        <a:lstStyle/>
        <a:p>
          <a:endParaRPr lang="tr-TR"/>
        </a:p>
      </dgm:t>
    </dgm:pt>
    <dgm:pt modelId="{3FA20684-C2F4-419B-B528-6C36CF874C68}" type="pres">
      <dgm:prSet presAssocID="{217786BF-5FD7-4273-9E45-FBE36DF4B2DC}" presName="desTx" presStyleLbl="alignAccFollowNode1" presStyleIdx="0" presStyleCnt="3">
        <dgm:presLayoutVars>
          <dgm:bulletEnabled val="1"/>
        </dgm:presLayoutVars>
      </dgm:prSet>
      <dgm:spPr/>
      <dgm:t>
        <a:bodyPr/>
        <a:lstStyle/>
        <a:p>
          <a:endParaRPr lang="tr-TR"/>
        </a:p>
      </dgm:t>
    </dgm:pt>
    <dgm:pt modelId="{31CB40C7-2B98-4764-A994-706A5129206F}" type="pres">
      <dgm:prSet presAssocID="{17A20811-DEB8-4760-8A19-4FB9D53AA4AA}" presName="space" presStyleCnt="0"/>
      <dgm:spPr/>
    </dgm:pt>
    <dgm:pt modelId="{222CB6A8-175B-43E3-8969-6A04B45F7AF3}" type="pres">
      <dgm:prSet presAssocID="{B445B082-FF67-4579-ABE8-16D51C3655D6}" presName="composite" presStyleCnt="0"/>
      <dgm:spPr/>
    </dgm:pt>
    <dgm:pt modelId="{03FDE2AC-4288-4843-B7D6-1D46BA0F5C78}" type="pres">
      <dgm:prSet presAssocID="{B445B082-FF67-4579-ABE8-16D51C3655D6}" presName="parTx" presStyleLbl="alignNode1" presStyleIdx="1" presStyleCnt="3">
        <dgm:presLayoutVars>
          <dgm:chMax val="0"/>
          <dgm:chPref val="0"/>
          <dgm:bulletEnabled val="1"/>
        </dgm:presLayoutVars>
      </dgm:prSet>
      <dgm:spPr/>
      <dgm:t>
        <a:bodyPr/>
        <a:lstStyle/>
        <a:p>
          <a:endParaRPr lang="tr-TR"/>
        </a:p>
      </dgm:t>
    </dgm:pt>
    <dgm:pt modelId="{14C2AF27-F731-4588-92EB-509AA5429C3D}" type="pres">
      <dgm:prSet presAssocID="{B445B082-FF67-4579-ABE8-16D51C3655D6}" presName="desTx" presStyleLbl="alignAccFollowNode1" presStyleIdx="1" presStyleCnt="3">
        <dgm:presLayoutVars>
          <dgm:bulletEnabled val="1"/>
        </dgm:presLayoutVars>
      </dgm:prSet>
      <dgm:spPr/>
      <dgm:t>
        <a:bodyPr/>
        <a:lstStyle/>
        <a:p>
          <a:endParaRPr lang="tr-TR"/>
        </a:p>
      </dgm:t>
    </dgm:pt>
    <dgm:pt modelId="{AD2A9468-837C-4B3A-8C37-D99129DE2A00}" type="pres">
      <dgm:prSet presAssocID="{9763849C-2A2D-4D43-A0B9-9844503BF80F}" presName="space" presStyleCnt="0"/>
      <dgm:spPr/>
    </dgm:pt>
    <dgm:pt modelId="{ABF6A3A2-5FC2-4619-AB32-4AC7BE72C501}" type="pres">
      <dgm:prSet presAssocID="{77A42A80-9ACD-47FC-92F3-B37386ABF771}" presName="composite" presStyleCnt="0"/>
      <dgm:spPr/>
    </dgm:pt>
    <dgm:pt modelId="{29D1B04F-A4F3-4679-B686-9BF54EF21467}" type="pres">
      <dgm:prSet presAssocID="{77A42A80-9ACD-47FC-92F3-B37386ABF771}" presName="parTx" presStyleLbl="alignNode1" presStyleIdx="2" presStyleCnt="3">
        <dgm:presLayoutVars>
          <dgm:chMax val="0"/>
          <dgm:chPref val="0"/>
          <dgm:bulletEnabled val="1"/>
        </dgm:presLayoutVars>
      </dgm:prSet>
      <dgm:spPr/>
      <dgm:t>
        <a:bodyPr/>
        <a:lstStyle/>
        <a:p>
          <a:endParaRPr lang="tr-TR"/>
        </a:p>
      </dgm:t>
    </dgm:pt>
    <dgm:pt modelId="{E200DF1D-7B10-4026-A7E0-04BC397F00E1}" type="pres">
      <dgm:prSet presAssocID="{77A42A80-9ACD-47FC-92F3-B37386ABF771}" presName="desTx" presStyleLbl="alignAccFollowNode1" presStyleIdx="2" presStyleCnt="3">
        <dgm:presLayoutVars>
          <dgm:bulletEnabled val="1"/>
        </dgm:presLayoutVars>
      </dgm:prSet>
      <dgm:spPr/>
      <dgm:t>
        <a:bodyPr/>
        <a:lstStyle/>
        <a:p>
          <a:endParaRPr lang="tr-TR"/>
        </a:p>
      </dgm:t>
    </dgm:pt>
  </dgm:ptLst>
  <dgm:cxnLst>
    <dgm:cxn modelId="{78FE2A72-E3CF-4F67-81C4-19581221B32A}" srcId="{217786BF-5FD7-4273-9E45-FBE36DF4B2DC}" destId="{8EA09F4B-B14B-47B0-95F0-C0B753F70C5A}" srcOrd="0" destOrd="0" parTransId="{D905FFEE-19E3-44E2-8271-7FCC33DC86A8}" sibTransId="{2B322391-0738-4211-BBEE-EAB1ACE1F375}"/>
    <dgm:cxn modelId="{E239D03E-71DA-45AE-8EC7-161E8807B9C2}" type="presOf" srcId="{440558A1-54D7-432C-942A-358312DCDD43}" destId="{6A570A9D-A98E-4E5F-B8C5-8E1249172425}" srcOrd="0" destOrd="0" presId="urn:microsoft.com/office/officeart/2005/8/layout/hList1"/>
    <dgm:cxn modelId="{138A1C58-5A36-4153-AB88-1E9BB9058F1D}" type="presOf" srcId="{8F882B44-D139-4C4C-9161-B37574F4092E}" destId="{14C2AF27-F731-4588-92EB-509AA5429C3D}" srcOrd="0" destOrd="0" presId="urn:microsoft.com/office/officeart/2005/8/layout/hList1"/>
    <dgm:cxn modelId="{F61968BA-0973-4FCB-A065-A04015968140}" srcId="{B445B082-FF67-4579-ABE8-16D51C3655D6}" destId="{852889B2-C1ED-441F-9DEA-185CF4A7CDD3}" srcOrd="1" destOrd="0" parTransId="{36B1BF32-E149-40C8-9B74-40D4B1DCA5E5}" sibTransId="{658F5731-28C1-4B5E-85C0-5B25F74BAFEA}"/>
    <dgm:cxn modelId="{B3F40454-C0F0-480A-AFF6-6D554C0941EF}" type="presOf" srcId="{B445B082-FF67-4579-ABE8-16D51C3655D6}" destId="{03FDE2AC-4288-4843-B7D6-1D46BA0F5C78}" srcOrd="0" destOrd="0" presId="urn:microsoft.com/office/officeart/2005/8/layout/hList1"/>
    <dgm:cxn modelId="{8FC58017-FA92-49A5-87B4-E8D4136132F4}" type="presOf" srcId="{77A42A80-9ACD-47FC-92F3-B37386ABF771}" destId="{29D1B04F-A4F3-4679-B686-9BF54EF21467}" srcOrd="0" destOrd="0" presId="urn:microsoft.com/office/officeart/2005/8/layout/hList1"/>
    <dgm:cxn modelId="{86C96433-37D4-4BF7-A0C2-31942E0351E4}" srcId="{440558A1-54D7-432C-942A-358312DCDD43}" destId="{B445B082-FF67-4579-ABE8-16D51C3655D6}" srcOrd="1" destOrd="0" parTransId="{BBD23A69-139D-4E40-A34B-C28C86EBAA93}" sibTransId="{9763849C-2A2D-4D43-A0B9-9844503BF80F}"/>
    <dgm:cxn modelId="{A730EBD4-23C8-4090-B39D-88572F8BC77F}" type="presOf" srcId="{852889B2-C1ED-441F-9DEA-185CF4A7CDD3}" destId="{14C2AF27-F731-4588-92EB-509AA5429C3D}" srcOrd="0" destOrd="1" presId="urn:microsoft.com/office/officeart/2005/8/layout/hList1"/>
    <dgm:cxn modelId="{30A5C8E8-2749-4660-9E11-992128FEBB2C}" srcId="{77A42A80-9ACD-47FC-92F3-B37386ABF771}" destId="{956C0CA7-79FF-4C9A-9693-D363C5D1007D}" srcOrd="0" destOrd="0" parTransId="{6CCC301A-9657-44B8-B1EB-AE75F82D5B0C}" sibTransId="{760F12BF-A200-4251-8EC9-68CE71976BE6}"/>
    <dgm:cxn modelId="{4BEE76A7-AE16-4C94-B749-AB8FD6DD2103}" srcId="{440558A1-54D7-432C-942A-358312DCDD43}" destId="{77A42A80-9ACD-47FC-92F3-B37386ABF771}" srcOrd="2" destOrd="0" parTransId="{86A5CBD4-8F32-4F01-84FD-6CF2606072C7}" sibTransId="{DE81A79A-AE71-473D-B72F-6C31F936863E}"/>
    <dgm:cxn modelId="{651882E3-9D95-47F5-8461-C055EB9BD284}" srcId="{B445B082-FF67-4579-ABE8-16D51C3655D6}" destId="{8F882B44-D139-4C4C-9161-B37574F4092E}" srcOrd="0" destOrd="0" parTransId="{10D24E21-3505-47B2-B7D7-BF2A602D9F19}" sibTransId="{83709CA7-C007-4A48-8A92-147928445921}"/>
    <dgm:cxn modelId="{2587D023-277F-4AD7-8905-D286CB8DB271}" type="presOf" srcId="{956C0CA7-79FF-4C9A-9693-D363C5D1007D}" destId="{E200DF1D-7B10-4026-A7E0-04BC397F00E1}" srcOrd="0" destOrd="0" presId="urn:microsoft.com/office/officeart/2005/8/layout/hList1"/>
    <dgm:cxn modelId="{11171F64-36C0-40F0-BA3C-8E075BE984CA}" srcId="{440558A1-54D7-432C-942A-358312DCDD43}" destId="{217786BF-5FD7-4273-9E45-FBE36DF4B2DC}" srcOrd="0" destOrd="0" parTransId="{EBF74F3E-6A62-4E36-96E6-76EE3FAAFF14}" sibTransId="{17A20811-DEB8-4760-8A19-4FB9D53AA4AA}"/>
    <dgm:cxn modelId="{45278E4A-F859-42B1-B9F8-8DB3ED1F1AD2}" type="presOf" srcId="{8EA09F4B-B14B-47B0-95F0-C0B753F70C5A}" destId="{3FA20684-C2F4-419B-B528-6C36CF874C68}" srcOrd="0" destOrd="0" presId="urn:microsoft.com/office/officeart/2005/8/layout/hList1"/>
    <dgm:cxn modelId="{6289D463-0620-4A1C-898A-D4FC0007EE0B}" type="presOf" srcId="{217786BF-5FD7-4273-9E45-FBE36DF4B2DC}" destId="{451AF65E-7EE2-4E56-A0B9-7A744474959F}" srcOrd="0" destOrd="0" presId="urn:microsoft.com/office/officeart/2005/8/layout/hList1"/>
    <dgm:cxn modelId="{C882D093-6C22-4839-A268-D6307EB8990C}" type="presParOf" srcId="{6A570A9D-A98E-4E5F-B8C5-8E1249172425}" destId="{EC91DA75-BCBE-4665-BB5D-64A60FCEF7B4}" srcOrd="0" destOrd="0" presId="urn:microsoft.com/office/officeart/2005/8/layout/hList1"/>
    <dgm:cxn modelId="{B8CE60F0-08C7-47B5-B273-8FE620FF78C7}" type="presParOf" srcId="{EC91DA75-BCBE-4665-BB5D-64A60FCEF7B4}" destId="{451AF65E-7EE2-4E56-A0B9-7A744474959F}" srcOrd="0" destOrd="0" presId="urn:microsoft.com/office/officeart/2005/8/layout/hList1"/>
    <dgm:cxn modelId="{15EC249C-225B-4CF6-A51B-265111901B61}" type="presParOf" srcId="{EC91DA75-BCBE-4665-BB5D-64A60FCEF7B4}" destId="{3FA20684-C2F4-419B-B528-6C36CF874C68}" srcOrd="1" destOrd="0" presId="urn:microsoft.com/office/officeart/2005/8/layout/hList1"/>
    <dgm:cxn modelId="{723D9C56-CADF-43F4-87A7-D2A4A5102D8F}" type="presParOf" srcId="{6A570A9D-A98E-4E5F-B8C5-8E1249172425}" destId="{31CB40C7-2B98-4764-A994-706A5129206F}" srcOrd="1" destOrd="0" presId="urn:microsoft.com/office/officeart/2005/8/layout/hList1"/>
    <dgm:cxn modelId="{19B8B6DD-67FE-4231-941A-ABD6046F95B3}" type="presParOf" srcId="{6A570A9D-A98E-4E5F-B8C5-8E1249172425}" destId="{222CB6A8-175B-43E3-8969-6A04B45F7AF3}" srcOrd="2" destOrd="0" presId="urn:microsoft.com/office/officeart/2005/8/layout/hList1"/>
    <dgm:cxn modelId="{BC1B3493-45E6-40C5-9CA4-11D1DC00FAA2}" type="presParOf" srcId="{222CB6A8-175B-43E3-8969-6A04B45F7AF3}" destId="{03FDE2AC-4288-4843-B7D6-1D46BA0F5C78}" srcOrd="0" destOrd="0" presId="urn:microsoft.com/office/officeart/2005/8/layout/hList1"/>
    <dgm:cxn modelId="{127C8997-E451-4A13-B7A6-2AFFEC164475}" type="presParOf" srcId="{222CB6A8-175B-43E3-8969-6A04B45F7AF3}" destId="{14C2AF27-F731-4588-92EB-509AA5429C3D}" srcOrd="1" destOrd="0" presId="urn:microsoft.com/office/officeart/2005/8/layout/hList1"/>
    <dgm:cxn modelId="{A35BFA47-C2A3-47AE-958A-5FC95FF61EE9}" type="presParOf" srcId="{6A570A9D-A98E-4E5F-B8C5-8E1249172425}" destId="{AD2A9468-837C-4B3A-8C37-D99129DE2A00}" srcOrd="3" destOrd="0" presId="urn:microsoft.com/office/officeart/2005/8/layout/hList1"/>
    <dgm:cxn modelId="{A190A12C-1DF9-4DE7-8081-C4B7186FBA2B}" type="presParOf" srcId="{6A570A9D-A98E-4E5F-B8C5-8E1249172425}" destId="{ABF6A3A2-5FC2-4619-AB32-4AC7BE72C501}" srcOrd="4" destOrd="0" presId="urn:microsoft.com/office/officeart/2005/8/layout/hList1"/>
    <dgm:cxn modelId="{9273CA12-C8B9-42FA-A0F4-4FF410CCFDD1}" type="presParOf" srcId="{ABF6A3A2-5FC2-4619-AB32-4AC7BE72C501}" destId="{29D1B04F-A4F3-4679-B686-9BF54EF21467}" srcOrd="0" destOrd="0" presId="urn:microsoft.com/office/officeart/2005/8/layout/hList1"/>
    <dgm:cxn modelId="{F583CDCB-2313-4D93-AFCD-F6CA09FC9009}" type="presParOf" srcId="{ABF6A3A2-5FC2-4619-AB32-4AC7BE72C501}" destId="{E200DF1D-7B10-4026-A7E0-04BC397F00E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75C2432-E9A7-4694-ADC5-F4F4E6E8512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A8341DA7-191B-4499-9C64-04121D8E5123}">
      <dgm:prSet phldrT="[Metin]" custT="1"/>
      <dgm:spPr/>
      <dgm:t>
        <a:bodyPr/>
        <a:lstStyle/>
        <a:p>
          <a:r>
            <a:rPr lang="tr-TR" sz="3200" kern="1200" spc="10" baseline="0" dirty="0" smtClean="0">
              <a:solidFill>
                <a:schemeClr val="bg1"/>
              </a:solidFill>
              <a:latin typeface="Gabriola" pitchFamily="82" charset="0"/>
              <a:ea typeface="+mn-ea"/>
              <a:cs typeface="Arial" pitchFamily="34" charset="0"/>
            </a:rPr>
            <a:t>Yordama Geçerliği</a:t>
          </a:r>
          <a:endParaRPr lang="tr-TR" sz="3200" kern="1200" spc="10" baseline="0" dirty="0">
            <a:solidFill>
              <a:schemeClr val="bg1"/>
            </a:solidFill>
            <a:latin typeface="Gabriola" pitchFamily="82" charset="0"/>
            <a:ea typeface="+mn-ea"/>
            <a:cs typeface="Arial" pitchFamily="34" charset="0"/>
          </a:endParaRPr>
        </a:p>
      </dgm:t>
    </dgm:pt>
    <dgm:pt modelId="{57ED0CAF-71C6-40EA-8F9B-9901AD19209C}" type="parTrans" cxnId="{ED7C4111-9968-485C-A9B4-B712B963722C}">
      <dgm:prSet/>
      <dgm:spPr/>
      <dgm:t>
        <a:bodyPr/>
        <a:lstStyle/>
        <a:p>
          <a:endParaRPr lang="tr-TR"/>
        </a:p>
      </dgm:t>
    </dgm:pt>
    <dgm:pt modelId="{1EEEA495-EE55-484F-92AD-25667F48BD23}" type="sibTrans" cxnId="{ED7C4111-9968-485C-A9B4-B712B963722C}">
      <dgm:prSet/>
      <dgm:spPr/>
      <dgm:t>
        <a:bodyPr/>
        <a:lstStyle/>
        <a:p>
          <a:endParaRPr lang="tr-TR"/>
        </a:p>
      </dgm:t>
    </dgm:pt>
    <dgm:pt modelId="{A2031DF7-1DB4-4E08-95C7-0A4142A659EF}">
      <dgm:prSet phldrT="[Metin]" custT="1"/>
      <dgm:spPr/>
      <dgm:t>
        <a:bodyPr/>
        <a:lstStyle/>
        <a:p>
          <a:r>
            <a:rPr lang="tr-TR" sz="3200" kern="1200" spc="10" baseline="0" dirty="0" smtClean="0">
              <a:solidFill>
                <a:schemeClr val="bg1"/>
              </a:solidFill>
              <a:latin typeface="Gabriola" pitchFamily="82" charset="0"/>
              <a:ea typeface="+mn-ea"/>
              <a:cs typeface="Arial" pitchFamily="34" charset="0"/>
            </a:rPr>
            <a:t>Uygunluk Geçerliği</a:t>
          </a:r>
          <a:endParaRPr lang="tr-TR" sz="3200" kern="1200" spc="10" baseline="0" dirty="0">
            <a:solidFill>
              <a:schemeClr val="bg1"/>
            </a:solidFill>
            <a:latin typeface="Gabriola" pitchFamily="82" charset="0"/>
            <a:ea typeface="+mn-ea"/>
            <a:cs typeface="Arial" pitchFamily="34" charset="0"/>
          </a:endParaRPr>
        </a:p>
      </dgm:t>
    </dgm:pt>
    <dgm:pt modelId="{DE10E4F1-14A2-4B45-B7C7-00879A5F06C8}" type="parTrans" cxnId="{29510B06-EAB9-4B6E-94DB-AB4233EAA213}">
      <dgm:prSet/>
      <dgm:spPr/>
      <dgm:t>
        <a:bodyPr/>
        <a:lstStyle/>
        <a:p>
          <a:endParaRPr lang="tr-TR"/>
        </a:p>
      </dgm:t>
    </dgm:pt>
    <dgm:pt modelId="{1A9D7CCF-D86C-47E1-8B93-EEA0AA1D25B2}" type="sibTrans" cxnId="{29510B06-EAB9-4B6E-94DB-AB4233EAA213}">
      <dgm:prSet/>
      <dgm:spPr/>
      <dgm:t>
        <a:bodyPr/>
        <a:lstStyle/>
        <a:p>
          <a:endParaRPr lang="tr-TR"/>
        </a:p>
      </dgm:t>
    </dgm:pt>
    <dgm:pt modelId="{3FFD191B-F735-48EA-829E-3ECD275E0280}" type="pres">
      <dgm:prSet presAssocID="{675C2432-E9A7-4694-ADC5-F4F4E6E85123}" presName="diagram" presStyleCnt="0">
        <dgm:presLayoutVars>
          <dgm:dir/>
          <dgm:resizeHandles val="exact"/>
        </dgm:presLayoutVars>
      </dgm:prSet>
      <dgm:spPr/>
      <dgm:t>
        <a:bodyPr/>
        <a:lstStyle/>
        <a:p>
          <a:endParaRPr lang="tr-TR"/>
        </a:p>
      </dgm:t>
    </dgm:pt>
    <dgm:pt modelId="{06F6E61A-901A-43EE-AA11-E4805375742F}" type="pres">
      <dgm:prSet presAssocID="{A8341DA7-191B-4499-9C64-04121D8E5123}" presName="node" presStyleLbl="node1" presStyleIdx="0" presStyleCnt="2" custLinFactY="22359" custLinFactNeighborX="-65449" custLinFactNeighborY="100000">
        <dgm:presLayoutVars>
          <dgm:bulletEnabled val="1"/>
        </dgm:presLayoutVars>
      </dgm:prSet>
      <dgm:spPr/>
      <dgm:t>
        <a:bodyPr/>
        <a:lstStyle/>
        <a:p>
          <a:endParaRPr lang="tr-TR"/>
        </a:p>
      </dgm:t>
    </dgm:pt>
    <dgm:pt modelId="{04050050-9419-4525-BC09-B450D62CD997}" type="pres">
      <dgm:prSet presAssocID="{1EEEA495-EE55-484F-92AD-25667F48BD23}" presName="sibTrans" presStyleCnt="0"/>
      <dgm:spPr/>
    </dgm:pt>
    <dgm:pt modelId="{845CA38B-4C71-4920-BC08-6412E2AE6BB2}" type="pres">
      <dgm:prSet presAssocID="{A2031DF7-1DB4-4E08-95C7-0A4142A659EF}" presName="node" presStyleLbl="node1" presStyleIdx="1" presStyleCnt="2" custLinFactNeighborX="45416" custLinFactNeighborY="1699">
        <dgm:presLayoutVars>
          <dgm:bulletEnabled val="1"/>
        </dgm:presLayoutVars>
      </dgm:prSet>
      <dgm:spPr/>
      <dgm:t>
        <a:bodyPr/>
        <a:lstStyle/>
        <a:p>
          <a:endParaRPr lang="tr-TR"/>
        </a:p>
      </dgm:t>
    </dgm:pt>
  </dgm:ptLst>
  <dgm:cxnLst>
    <dgm:cxn modelId="{29510B06-EAB9-4B6E-94DB-AB4233EAA213}" srcId="{675C2432-E9A7-4694-ADC5-F4F4E6E85123}" destId="{A2031DF7-1DB4-4E08-95C7-0A4142A659EF}" srcOrd="1" destOrd="0" parTransId="{DE10E4F1-14A2-4B45-B7C7-00879A5F06C8}" sibTransId="{1A9D7CCF-D86C-47E1-8B93-EEA0AA1D25B2}"/>
    <dgm:cxn modelId="{2E210C95-374E-456F-8682-82268DF1B1E4}" type="presOf" srcId="{A2031DF7-1DB4-4E08-95C7-0A4142A659EF}" destId="{845CA38B-4C71-4920-BC08-6412E2AE6BB2}" srcOrd="0" destOrd="0" presId="urn:microsoft.com/office/officeart/2005/8/layout/default"/>
    <dgm:cxn modelId="{CF1C9518-B51A-45E1-A4EA-9C02C18480D3}" type="presOf" srcId="{675C2432-E9A7-4694-ADC5-F4F4E6E85123}" destId="{3FFD191B-F735-48EA-829E-3ECD275E0280}" srcOrd="0" destOrd="0" presId="urn:microsoft.com/office/officeart/2005/8/layout/default"/>
    <dgm:cxn modelId="{A38C1B9F-2B64-4AB3-81E1-7F6F9AE9066D}" type="presOf" srcId="{A8341DA7-191B-4499-9C64-04121D8E5123}" destId="{06F6E61A-901A-43EE-AA11-E4805375742F}" srcOrd="0" destOrd="0" presId="urn:microsoft.com/office/officeart/2005/8/layout/default"/>
    <dgm:cxn modelId="{ED7C4111-9968-485C-A9B4-B712B963722C}" srcId="{675C2432-E9A7-4694-ADC5-F4F4E6E85123}" destId="{A8341DA7-191B-4499-9C64-04121D8E5123}" srcOrd="0" destOrd="0" parTransId="{57ED0CAF-71C6-40EA-8F9B-9901AD19209C}" sibTransId="{1EEEA495-EE55-484F-92AD-25667F48BD23}"/>
    <dgm:cxn modelId="{527F1AFA-A7F5-4363-87FD-BB56EE0F1AA7}" type="presParOf" srcId="{3FFD191B-F735-48EA-829E-3ECD275E0280}" destId="{06F6E61A-901A-43EE-AA11-E4805375742F}" srcOrd="0" destOrd="0" presId="urn:microsoft.com/office/officeart/2005/8/layout/default"/>
    <dgm:cxn modelId="{96685A61-9E5C-4DCB-891E-1A499C575243}" type="presParOf" srcId="{3FFD191B-F735-48EA-829E-3ECD275E0280}" destId="{04050050-9419-4525-BC09-B450D62CD997}" srcOrd="1" destOrd="0" presId="urn:microsoft.com/office/officeart/2005/8/layout/default"/>
    <dgm:cxn modelId="{50B0F581-E247-4C88-A776-824DD4215BAE}" type="presParOf" srcId="{3FFD191B-F735-48EA-829E-3ECD275E0280}" destId="{845CA38B-4C71-4920-BC08-6412E2AE6BB2}"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3E1DF59-76A4-4164-9BC7-CD5B6978DBF0}" type="doc">
      <dgm:prSet loTypeId="urn:microsoft.com/office/officeart/2005/8/layout/process3" loCatId="process" qsTypeId="urn:microsoft.com/office/officeart/2005/8/quickstyle/simple1" qsCatId="simple" csTypeId="urn:microsoft.com/office/officeart/2005/8/colors/accent1_2" csCatId="accent1" phldr="1"/>
      <dgm:spPr/>
    </dgm:pt>
    <dgm:pt modelId="{C7E8A4CB-DAEE-4F0C-A5FB-06F2B75E1131}">
      <dgm:prSet phldrT="[Metin]" custT="1"/>
      <dgm:spPr/>
      <dgm:t>
        <a:bodyPr/>
        <a:lstStyle/>
        <a:p>
          <a:r>
            <a:rPr lang="tr-TR" sz="3200" kern="1200" spc="10" baseline="0" dirty="0" smtClean="0">
              <a:solidFill>
                <a:schemeClr val="bg1"/>
              </a:solidFill>
              <a:latin typeface="Gabriola" pitchFamily="82" charset="0"/>
              <a:ea typeface="+mn-ea"/>
              <a:cs typeface="Arial" pitchFamily="34" charset="0"/>
            </a:rPr>
            <a:t>Ölçüt puan</a:t>
          </a:r>
          <a:endParaRPr lang="tr-TR" sz="3200" kern="1200" spc="10" baseline="0" dirty="0">
            <a:solidFill>
              <a:schemeClr val="bg1"/>
            </a:solidFill>
            <a:latin typeface="Gabriola" pitchFamily="82" charset="0"/>
            <a:ea typeface="+mn-ea"/>
            <a:cs typeface="Arial" pitchFamily="34" charset="0"/>
          </a:endParaRPr>
        </a:p>
      </dgm:t>
    </dgm:pt>
    <dgm:pt modelId="{D83A171B-1205-4979-BDF5-E3C1BCEA8E78}" type="parTrans" cxnId="{41BF2F18-DB79-4F2C-9782-3FD219F5E23A}">
      <dgm:prSet/>
      <dgm:spPr/>
      <dgm:t>
        <a:bodyPr/>
        <a:lstStyle/>
        <a:p>
          <a:endParaRPr lang="tr-TR"/>
        </a:p>
      </dgm:t>
    </dgm:pt>
    <dgm:pt modelId="{3D7A1046-330B-4A02-AC03-42CD541FD999}" type="sibTrans" cxnId="{41BF2F18-DB79-4F2C-9782-3FD219F5E23A}">
      <dgm:prSet/>
      <dgm:spPr/>
      <dgm:t>
        <a:bodyPr/>
        <a:lstStyle/>
        <a:p>
          <a:endParaRPr lang="tr-TR"/>
        </a:p>
      </dgm:t>
    </dgm:pt>
    <dgm:pt modelId="{DEB91A53-7E9F-421F-9CB6-D3CF9AF8CC8C}">
      <dgm:prSet phldrT="[Metin]" custT="1"/>
      <dgm:spPr/>
      <dgm:t>
        <a:bodyPr/>
        <a:lstStyle/>
        <a:p>
          <a:r>
            <a:rPr lang="tr-TR" sz="3200" kern="1200" spc="10" baseline="0" dirty="0" smtClean="0">
              <a:solidFill>
                <a:schemeClr val="bg1"/>
              </a:solidFill>
              <a:latin typeface="Gabriola" pitchFamily="82" charset="0"/>
              <a:ea typeface="+mn-ea"/>
              <a:cs typeface="Arial" pitchFamily="34" charset="0"/>
            </a:rPr>
            <a:t>Geçerliğine bakılan puan</a:t>
          </a:r>
          <a:endParaRPr lang="tr-TR" sz="3200" kern="1200" spc="10" baseline="0" dirty="0">
            <a:solidFill>
              <a:schemeClr val="bg1"/>
            </a:solidFill>
            <a:latin typeface="Gabriola" pitchFamily="82" charset="0"/>
            <a:ea typeface="+mn-ea"/>
            <a:cs typeface="Arial" pitchFamily="34" charset="0"/>
          </a:endParaRPr>
        </a:p>
      </dgm:t>
    </dgm:pt>
    <dgm:pt modelId="{BAB0CD69-AD16-46FC-9EFF-33A8E0E99231}" type="parTrans" cxnId="{1FDA4824-D8B5-4D90-8754-68DFAC84C2C7}">
      <dgm:prSet/>
      <dgm:spPr/>
      <dgm:t>
        <a:bodyPr/>
        <a:lstStyle/>
        <a:p>
          <a:endParaRPr lang="tr-TR"/>
        </a:p>
      </dgm:t>
    </dgm:pt>
    <dgm:pt modelId="{9F014E75-CC60-450F-A2BC-4CA52405FA0B}" type="sibTrans" cxnId="{1FDA4824-D8B5-4D90-8754-68DFAC84C2C7}">
      <dgm:prSet/>
      <dgm:spPr/>
      <dgm:t>
        <a:bodyPr/>
        <a:lstStyle/>
        <a:p>
          <a:endParaRPr lang="tr-TR"/>
        </a:p>
      </dgm:t>
    </dgm:pt>
    <dgm:pt modelId="{98C0A8FF-E4F4-4B84-8884-E711DF02AF1F}">
      <dgm:prSet/>
      <dgm:spPr/>
      <dgm:t>
        <a:bodyPr/>
        <a:lstStyle/>
        <a:p>
          <a:r>
            <a:rPr lang="tr-TR" spc="10" baseline="0" dirty="0" smtClean="0">
              <a:solidFill>
                <a:srgbClr val="040404"/>
              </a:solidFill>
              <a:latin typeface="Gabriola" pitchFamily="82" charset="0"/>
              <a:ea typeface="+mn-ea"/>
              <a:cs typeface="Arial" pitchFamily="34" charset="0"/>
            </a:rPr>
            <a:t>Lisans mezuniyet not ortalaması</a:t>
          </a:r>
          <a:endParaRPr lang="tr-TR" spc="10" baseline="0" dirty="0">
            <a:solidFill>
              <a:srgbClr val="040404"/>
            </a:solidFill>
            <a:latin typeface="Gabriola" pitchFamily="82" charset="0"/>
            <a:ea typeface="+mn-ea"/>
            <a:cs typeface="Arial" pitchFamily="34" charset="0"/>
          </a:endParaRPr>
        </a:p>
      </dgm:t>
    </dgm:pt>
    <dgm:pt modelId="{E687AF1D-4752-409C-BCF9-EA88DE15A073}" type="parTrans" cxnId="{0A14045D-8153-49DC-B3A9-3FE70F03E039}">
      <dgm:prSet/>
      <dgm:spPr/>
      <dgm:t>
        <a:bodyPr/>
        <a:lstStyle/>
        <a:p>
          <a:endParaRPr lang="tr-TR"/>
        </a:p>
      </dgm:t>
    </dgm:pt>
    <dgm:pt modelId="{12280C32-3C8C-48F4-92D1-6F9048AA3235}" type="sibTrans" cxnId="{0A14045D-8153-49DC-B3A9-3FE70F03E039}">
      <dgm:prSet/>
      <dgm:spPr/>
      <dgm:t>
        <a:bodyPr/>
        <a:lstStyle/>
        <a:p>
          <a:endParaRPr lang="tr-TR"/>
        </a:p>
      </dgm:t>
    </dgm:pt>
    <dgm:pt modelId="{6DA27F43-B22D-4FE7-B7C3-F8FEBD022F01}">
      <dgm:prSet/>
      <dgm:spPr/>
      <dgm:t>
        <a:bodyPr/>
        <a:lstStyle/>
        <a:p>
          <a:r>
            <a:rPr lang="tr-TR" spc="10" baseline="0" dirty="0" smtClean="0">
              <a:solidFill>
                <a:srgbClr val="040404"/>
              </a:solidFill>
              <a:latin typeface="Gabriola" pitchFamily="82" charset="0"/>
              <a:ea typeface="+mn-ea"/>
              <a:cs typeface="Arial" pitchFamily="34" charset="0"/>
            </a:rPr>
            <a:t>KPSS sınavı</a:t>
          </a:r>
          <a:endParaRPr lang="tr-TR" spc="10" baseline="0" dirty="0">
            <a:solidFill>
              <a:srgbClr val="040404"/>
            </a:solidFill>
            <a:latin typeface="Gabriola" pitchFamily="82" charset="0"/>
            <a:ea typeface="+mn-ea"/>
            <a:cs typeface="Arial" pitchFamily="34" charset="0"/>
          </a:endParaRPr>
        </a:p>
      </dgm:t>
    </dgm:pt>
    <dgm:pt modelId="{A76D9EE1-B5C2-488F-B2B3-D86648252F5F}" type="parTrans" cxnId="{CFDCFBB6-E318-4740-B1DA-E6A7C429AB16}">
      <dgm:prSet/>
      <dgm:spPr/>
      <dgm:t>
        <a:bodyPr/>
        <a:lstStyle/>
        <a:p>
          <a:endParaRPr lang="tr-TR"/>
        </a:p>
      </dgm:t>
    </dgm:pt>
    <dgm:pt modelId="{736EA745-800B-4A84-9DA4-8859CCF9B993}" type="sibTrans" cxnId="{CFDCFBB6-E318-4740-B1DA-E6A7C429AB16}">
      <dgm:prSet/>
      <dgm:spPr/>
      <dgm:t>
        <a:bodyPr/>
        <a:lstStyle/>
        <a:p>
          <a:endParaRPr lang="tr-TR"/>
        </a:p>
      </dgm:t>
    </dgm:pt>
    <dgm:pt modelId="{60202602-174B-4135-95E9-8429AF2CD95F}" type="pres">
      <dgm:prSet presAssocID="{23E1DF59-76A4-4164-9BC7-CD5B6978DBF0}" presName="linearFlow" presStyleCnt="0">
        <dgm:presLayoutVars>
          <dgm:dir/>
          <dgm:animLvl val="lvl"/>
          <dgm:resizeHandles val="exact"/>
        </dgm:presLayoutVars>
      </dgm:prSet>
      <dgm:spPr/>
    </dgm:pt>
    <dgm:pt modelId="{43A93DA0-329F-49C0-9588-018056DACFA4}" type="pres">
      <dgm:prSet presAssocID="{C7E8A4CB-DAEE-4F0C-A5FB-06F2B75E1131}" presName="composite" presStyleCnt="0"/>
      <dgm:spPr/>
    </dgm:pt>
    <dgm:pt modelId="{3A3A9FE0-9391-43AB-9053-CD6F56A82667}" type="pres">
      <dgm:prSet presAssocID="{C7E8A4CB-DAEE-4F0C-A5FB-06F2B75E1131}" presName="parTx" presStyleLbl="node1" presStyleIdx="0" presStyleCnt="2">
        <dgm:presLayoutVars>
          <dgm:chMax val="0"/>
          <dgm:chPref val="0"/>
          <dgm:bulletEnabled val="1"/>
        </dgm:presLayoutVars>
      </dgm:prSet>
      <dgm:spPr/>
      <dgm:t>
        <a:bodyPr/>
        <a:lstStyle/>
        <a:p>
          <a:endParaRPr lang="tr-TR"/>
        </a:p>
      </dgm:t>
    </dgm:pt>
    <dgm:pt modelId="{B08B4590-FEA6-4EEB-8CA0-541FDCECF2F9}" type="pres">
      <dgm:prSet presAssocID="{C7E8A4CB-DAEE-4F0C-A5FB-06F2B75E1131}" presName="parSh" presStyleLbl="node1" presStyleIdx="0" presStyleCnt="2" custLinFactNeighborX="512" custLinFactNeighborY="1119"/>
      <dgm:spPr/>
      <dgm:t>
        <a:bodyPr/>
        <a:lstStyle/>
        <a:p>
          <a:endParaRPr lang="tr-TR"/>
        </a:p>
      </dgm:t>
    </dgm:pt>
    <dgm:pt modelId="{9435ECC1-B5E5-4BEE-972B-019994734581}" type="pres">
      <dgm:prSet presAssocID="{C7E8A4CB-DAEE-4F0C-A5FB-06F2B75E1131}" presName="desTx" presStyleLbl="fgAcc1" presStyleIdx="0" presStyleCnt="2">
        <dgm:presLayoutVars>
          <dgm:bulletEnabled val="1"/>
        </dgm:presLayoutVars>
      </dgm:prSet>
      <dgm:spPr/>
      <dgm:t>
        <a:bodyPr/>
        <a:lstStyle/>
        <a:p>
          <a:endParaRPr lang="tr-TR"/>
        </a:p>
      </dgm:t>
    </dgm:pt>
    <dgm:pt modelId="{293CD8AF-4C77-4663-95D3-C99453F35E1D}" type="pres">
      <dgm:prSet presAssocID="{3D7A1046-330B-4A02-AC03-42CD541FD999}" presName="sibTrans" presStyleLbl="sibTrans2D1" presStyleIdx="0" presStyleCnt="1" custLinFactNeighborX="30390" custLinFactNeighborY="34980"/>
      <dgm:spPr/>
      <dgm:t>
        <a:bodyPr/>
        <a:lstStyle/>
        <a:p>
          <a:endParaRPr lang="tr-TR"/>
        </a:p>
      </dgm:t>
    </dgm:pt>
    <dgm:pt modelId="{EA888ADF-FCC8-41DF-8B6E-2BA871024417}" type="pres">
      <dgm:prSet presAssocID="{3D7A1046-330B-4A02-AC03-42CD541FD999}" presName="connTx" presStyleLbl="sibTrans2D1" presStyleIdx="0" presStyleCnt="1"/>
      <dgm:spPr/>
      <dgm:t>
        <a:bodyPr/>
        <a:lstStyle/>
        <a:p>
          <a:endParaRPr lang="tr-TR"/>
        </a:p>
      </dgm:t>
    </dgm:pt>
    <dgm:pt modelId="{33FCF175-0B86-4711-A988-D653CA484876}" type="pres">
      <dgm:prSet presAssocID="{DEB91A53-7E9F-421F-9CB6-D3CF9AF8CC8C}" presName="composite" presStyleCnt="0"/>
      <dgm:spPr/>
    </dgm:pt>
    <dgm:pt modelId="{8BC13DFD-A578-4BA2-BCDF-A4E6A77118BA}" type="pres">
      <dgm:prSet presAssocID="{DEB91A53-7E9F-421F-9CB6-D3CF9AF8CC8C}" presName="parTx" presStyleLbl="node1" presStyleIdx="0" presStyleCnt="2">
        <dgm:presLayoutVars>
          <dgm:chMax val="0"/>
          <dgm:chPref val="0"/>
          <dgm:bulletEnabled val="1"/>
        </dgm:presLayoutVars>
      </dgm:prSet>
      <dgm:spPr/>
      <dgm:t>
        <a:bodyPr/>
        <a:lstStyle/>
        <a:p>
          <a:endParaRPr lang="tr-TR"/>
        </a:p>
      </dgm:t>
    </dgm:pt>
    <dgm:pt modelId="{E4CD200D-6DF8-4529-B473-0DA19B467B4A}" type="pres">
      <dgm:prSet presAssocID="{DEB91A53-7E9F-421F-9CB6-D3CF9AF8CC8C}" presName="parSh" presStyleLbl="node1" presStyleIdx="1" presStyleCnt="2" custScaleX="115291"/>
      <dgm:spPr/>
      <dgm:t>
        <a:bodyPr/>
        <a:lstStyle/>
        <a:p>
          <a:endParaRPr lang="tr-TR"/>
        </a:p>
      </dgm:t>
    </dgm:pt>
    <dgm:pt modelId="{180F5491-B024-4A61-972F-676EC793BF4B}" type="pres">
      <dgm:prSet presAssocID="{DEB91A53-7E9F-421F-9CB6-D3CF9AF8CC8C}" presName="desTx" presStyleLbl="fgAcc1" presStyleIdx="1" presStyleCnt="2" custLinFactNeighborX="5205" custLinFactNeighborY="3412">
        <dgm:presLayoutVars>
          <dgm:bulletEnabled val="1"/>
        </dgm:presLayoutVars>
      </dgm:prSet>
      <dgm:spPr/>
      <dgm:t>
        <a:bodyPr/>
        <a:lstStyle/>
        <a:p>
          <a:endParaRPr lang="tr-TR"/>
        </a:p>
      </dgm:t>
    </dgm:pt>
  </dgm:ptLst>
  <dgm:cxnLst>
    <dgm:cxn modelId="{1FDA4824-D8B5-4D90-8754-68DFAC84C2C7}" srcId="{23E1DF59-76A4-4164-9BC7-CD5B6978DBF0}" destId="{DEB91A53-7E9F-421F-9CB6-D3CF9AF8CC8C}" srcOrd="1" destOrd="0" parTransId="{BAB0CD69-AD16-46FC-9EFF-33A8E0E99231}" sibTransId="{9F014E75-CC60-450F-A2BC-4CA52405FA0B}"/>
    <dgm:cxn modelId="{F682FDC0-A903-4B54-9385-5AEBFC405783}" type="presOf" srcId="{98C0A8FF-E4F4-4B84-8884-E711DF02AF1F}" destId="{9435ECC1-B5E5-4BEE-972B-019994734581}" srcOrd="0" destOrd="0" presId="urn:microsoft.com/office/officeart/2005/8/layout/process3"/>
    <dgm:cxn modelId="{41BF2F18-DB79-4F2C-9782-3FD219F5E23A}" srcId="{23E1DF59-76A4-4164-9BC7-CD5B6978DBF0}" destId="{C7E8A4CB-DAEE-4F0C-A5FB-06F2B75E1131}" srcOrd="0" destOrd="0" parTransId="{D83A171B-1205-4979-BDF5-E3C1BCEA8E78}" sibTransId="{3D7A1046-330B-4A02-AC03-42CD541FD999}"/>
    <dgm:cxn modelId="{1F54391C-AE7F-429E-8778-807A239B56DD}" type="presOf" srcId="{3D7A1046-330B-4A02-AC03-42CD541FD999}" destId="{293CD8AF-4C77-4663-95D3-C99453F35E1D}" srcOrd="0" destOrd="0" presId="urn:microsoft.com/office/officeart/2005/8/layout/process3"/>
    <dgm:cxn modelId="{AA0AE1E0-9B36-409C-8B5B-4F2B9BA2AD63}" type="presOf" srcId="{DEB91A53-7E9F-421F-9CB6-D3CF9AF8CC8C}" destId="{E4CD200D-6DF8-4529-B473-0DA19B467B4A}" srcOrd="1" destOrd="0" presId="urn:microsoft.com/office/officeart/2005/8/layout/process3"/>
    <dgm:cxn modelId="{B4887061-5F4A-4AA8-A1FC-AFE345A59A59}" type="presOf" srcId="{23E1DF59-76A4-4164-9BC7-CD5B6978DBF0}" destId="{60202602-174B-4135-95E9-8429AF2CD95F}" srcOrd="0" destOrd="0" presId="urn:microsoft.com/office/officeart/2005/8/layout/process3"/>
    <dgm:cxn modelId="{450C50A3-C897-46C2-A9E7-6E8FE797A226}" type="presOf" srcId="{C7E8A4CB-DAEE-4F0C-A5FB-06F2B75E1131}" destId="{3A3A9FE0-9391-43AB-9053-CD6F56A82667}" srcOrd="0" destOrd="0" presId="urn:microsoft.com/office/officeart/2005/8/layout/process3"/>
    <dgm:cxn modelId="{CFDCFBB6-E318-4740-B1DA-E6A7C429AB16}" srcId="{DEB91A53-7E9F-421F-9CB6-D3CF9AF8CC8C}" destId="{6DA27F43-B22D-4FE7-B7C3-F8FEBD022F01}" srcOrd="0" destOrd="0" parTransId="{A76D9EE1-B5C2-488F-B2B3-D86648252F5F}" sibTransId="{736EA745-800B-4A84-9DA4-8859CCF9B993}"/>
    <dgm:cxn modelId="{78E74AFE-5139-4FA2-86C3-A4D19D2DACC1}" type="presOf" srcId="{3D7A1046-330B-4A02-AC03-42CD541FD999}" destId="{EA888ADF-FCC8-41DF-8B6E-2BA871024417}" srcOrd="1" destOrd="0" presId="urn:microsoft.com/office/officeart/2005/8/layout/process3"/>
    <dgm:cxn modelId="{5ABAC915-5859-4009-953E-B84F6A8AC795}" type="presOf" srcId="{6DA27F43-B22D-4FE7-B7C3-F8FEBD022F01}" destId="{180F5491-B024-4A61-972F-676EC793BF4B}" srcOrd="0" destOrd="0" presId="urn:microsoft.com/office/officeart/2005/8/layout/process3"/>
    <dgm:cxn modelId="{25F32F8A-F338-46B6-812B-F309852A7216}" type="presOf" srcId="{C7E8A4CB-DAEE-4F0C-A5FB-06F2B75E1131}" destId="{B08B4590-FEA6-4EEB-8CA0-541FDCECF2F9}" srcOrd="1" destOrd="0" presId="urn:microsoft.com/office/officeart/2005/8/layout/process3"/>
    <dgm:cxn modelId="{D01466EA-BF56-4F70-8B5A-2B075080F2F6}" type="presOf" srcId="{DEB91A53-7E9F-421F-9CB6-D3CF9AF8CC8C}" destId="{8BC13DFD-A578-4BA2-BCDF-A4E6A77118BA}" srcOrd="0" destOrd="0" presId="urn:microsoft.com/office/officeart/2005/8/layout/process3"/>
    <dgm:cxn modelId="{0A14045D-8153-49DC-B3A9-3FE70F03E039}" srcId="{C7E8A4CB-DAEE-4F0C-A5FB-06F2B75E1131}" destId="{98C0A8FF-E4F4-4B84-8884-E711DF02AF1F}" srcOrd="0" destOrd="0" parTransId="{E687AF1D-4752-409C-BCF9-EA88DE15A073}" sibTransId="{12280C32-3C8C-48F4-92D1-6F9048AA3235}"/>
    <dgm:cxn modelId="{AFD07D1A-81AD-4F88-A6CA-C2E4012E1F35}" type="presParOf" srcId="{60202602-174B-4135-95E9-8429AF2CD95F}" destId="{43A93DA0-329F-49C0-9588-018056DACFA4}" srcOrd="0" destOrd="0" presId="urn:microsoft.com/office/officeart/2005/8/layout/process3"/>
    <dgm:cxn modelId="{1AA932A3-6CD6-489C-9517-0F6E8F04A8BF}" type="presParOf" srcId="{43A93DA0-329F-49C0-9588-018056DACFA4}" destId="{3A3A9FE0-9391-43AB-9053-CD6F56A82667}" srcOrd="0" destOrd="0" presId="urn:microsoft.com/office/officeart/2005/8/layout/process3"/>
    <dgm:cxn modelId="{782E663B-CDC1-4008-BDD0-9F878ED64122}" type="presParOf" srcId="{43A93DA0-329F-49C0-9588-018056DACFA4}" destId="{B08B4590-FEA6-4EEB-8CA0-541FDCECF2F9}" srcOrd="1" destOrd="0" presId="urn:microsoft.com/office/officeart/2005/8/layout/process3"/>
    <dgm:cxn modelId="{14026F5E-0E3A-4939-B02E-BDE5B466996C}" type="presParOf" srcId="{43A93DA0-329F-49C0-9588-018056DACFA4}" destId="{9435ECC1-B5E5-4BEE-972B-019994734581}" srcOrd="2" destOrd="0" presId="urn:microsoft.com/office/officeart/2005/8/layout/process3"/>
    <dgm:cxn modelId="{9747E3A5-0416-4999-87F9-88555DCA67EA}" type="presParOf" srcId="{60202602-174B-4135-95E9-8429AF2CD95F}" destId="{293CD8AF-4C77-4663-95D3-C99453F35E1D}" srcOrd="1" destOrd="0" presId="urn:microsoft.com/office/officeart/2005/8/layout/process3"/>
    <dgm:cxn modelId="{EAA0A632-D682-48A8-9F82-F00BFA1C2EDC}" type="presParOf" srcId="{293CD8AF-4C77-4663-95D3-C99453F35E1D}" destId="{EA888ADF-FCC8-41DF-8B6E-2BA871024417}" srcOrd="0" destOrd="0" presId="urn:microsoft.com/office/officeart/2005/8/layout/process3"/>
    <dgm:cxn modelId="{E3391553-EB4C-4B8B-9598-10A062C74907}" type="presParOf" srcId="{60202602-174B-4135-95E9-8429AF2CD95F}" destId="{33FCF175-0B86-4711-A988-D653CA484876}" srcOrd="2" destOrd="0" presId="urn:microsoft.com/office/officeart/2005/8/layout/process3"/>
    <dgm:cxn modelId="{9357E80E-A815-4BB7-8AD8-901F60701984}" type="presParOf" srcId="{33FCF175-0B86-4711-A988-D653CA484876}" destId="{8BC13DFD-A578-4BA2-BCDF-A4E6A77118BA}" srcOrd="0" destOrd="0" presId="urn:microsoft.com/office/officeart/2005/8/layout/process3"/>
    <dgm:cxn modelId="{493D3FC8-477D-4FE5-9647-FC017CB55FB4}" type="presParOf" srcId="{33FCF175-0B86-4711-A988-D653CA484876}" destId="{E4CD200D-6DF8-4529-B473-0DA19B467B4A}" srcOrd="1" destOrd="0" presId="urn:microsoft.com/office/officeart/2005/8/layout/process3"/>
    <dgm:cxn modelId="{BEA897EE-39A6-43FA-B036-A93C063BD6F3}" type="presParOf" srcId="{33FCF175-0B86-4711-A988-D653CA484876}" destId="{180F5491-B024-4A61-972F-676EC793BF4B}"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3E1DF59-76A4-4164-9BC7-CD5B6978DBF0}" type="doc">
      <dgm:prSet loTypeId="urn:microsoft.com/office/officeart/2005/8/layout/process3" loCatId="process" qsTypeId="urn:microsoft.com/office/officeart/2005/8/quickstyle/simple1" qsCatId="simple" csTypeId="urn:microsoft.com/office/officeart/2005/8/colors/accent1_2" csCatId="accent1" phldr="1"/>
      <dgm:spPr/>
    </dgm:pt>
    <dgm:pt modelId="{C7E8A4CB-DAEE-4F0C-A5FB-06F2B75E1131}">
      <dgm:prSet phldrT="[Metin]" custT="1"/>
      <dgm:spPr/>
      <dgm:t>
        <a:bodyPr/>
        <a:lstStyle/>
        <a:p>
          <a:r>
            <a:rPr lang="tr-TR" sz="3200" kern="1200" spc="10" baseline="0" dirty="0" smtClean="0">
              <a:solidFill>
                <a:schemeClr val="bg1"/>
              </a:solidFill>
              <a:latin typeface="Gabriola" pitchFamily="82" charset="0"/>
              <a:ea typeface="+mn-ea"/>
              <a:cs typeface="Arial" pitchFamily="34" charset="0"/>
            </a:rPr>
            <a:t>Geçerliğine bakılacak puan</a:t>
          </a:r>
          <a:endParaRPr lang="tr-TR" sz="3200" kern="1200" spc="10" baseline="0" dirty="0">
            <a:solidFill>
              <a:schemeClr val="bg1"/>
            </a:solidFill>
            <a:latin typeface="Gabriola" pitchFamily="82" charset="0"/>
            <a:ea typeface="+mn-ea"/>
            <a:cs typeface="Arial" pitchFamily="34" charset="0"/>
          </a:endParaRPr>
        </a:p>
      </dgm:t>
    </dgm:pt>
    <dgm:pt modelId="{D83A171B-1205-4979-BDF5-E3C1BCEA8E78}" type="parTrans" cxnId="{41BF2F18-DB79-4F2C-9782-3FD219F5E23A}">
      <dgm:prSet/>
      <dgm:spPr/>
      <dgm:t>
        <a:bodyPr/>
        <a:lstStyle/>
        <a:p>
          <a:endParaRPr lang="tr-TR"/>
        </a:p>
      </dgm:t>
    </dgm:pt>
    <dgm:pt modelId="{3D7A1046-330B-4A02-AC03-42CD541FD999}" type="sibTrans" cxnId="{41BF2F18-DB79-4F2C-9782-3FD219F5E23A}">
      <dgm:prSet/>
      <dgm:spPr/>
      <dgm:t>
        <a:bodyPr/>
        <a:lstStyle/>
        <a:p>
          <a:endParaRPr lang="tr-TR"/>
        </a:p>
      </dgm:t>
    </dgm:pt>
    <dgm:pt modelId="{DEB91A53-7E9F-421F-9CB6-D3CF9AF8CC8C}">
      <dgm:prSet phldrT="[Metin]" custT="1"/>
      <dgm:spPr/>
      <dgm:t>
        <a:bodyPr/>
        <a:lstStyle/>
        <a:p>
          <a:r>
            <a:rPr lang="tr-TR" sz="3200" kern="1200" spc="10" baseline="0" dirty="0" smtClean="0">
              <a:solidFill>
                <a:schemeClr val="bg1"/>
              </a:solidFill>
              <a:latin typeface="Gabriola" pitchFamily="82" charset="0"/>
              <a:ea typeface="+mn-ea"/>
              <a:cs typeface="Arial" pitchFamily="34" charset="0"/>
            </a:rPr>
            <a:t>Ölçüt puan</a:t>
          </a:r>
          <a:endParaRPr lang="tr-TR" sz="3200" kern="1200" spc="10" baseline="0" dirty="0">
            <a:solidFill>
              <a:schemeClr val="bg1"/>
            </a:solidFill>
            <a:latin typeface="Gabriola" pitchFamily="82" charset="0"/>
            <a:ea typeface="+mn-ea"/>
            <a:cs typeface="Arial" pitchFamily="34" charset="0"/>
          </a:endParaRPr>
        </a:p>
      </dgm:t>
    </dgm:pt>
    <dgm:pt modelId="{BAB0CD69-AD16-46FC-9EFF-33A8E0E99231}" type="parTrans" cxnId="{1FDA4824-D8B5-4D90-8754-68DFAC84C2C7}">
      <dgm:prSet/>
      <dgm:spPr/>
      <dgm:t>
        <a:bodyPr/>
        <a:lstStyle/>
        <a:p>
          <a:endParaRPr lang="tr-TR"/>
        </a:p>
      </dgm:t>
    </dgm:pt>
    <dgm:pt modelId="{9F014E75-CC60-450F-A2BC-4CA52405FA0B}" type="sibTrans" cxnId="{1FDA4824-D8B5-4D90-8754-68DFAC84C2C7}">
      <dgm:prSet/>
      <dgm:spPr/>
      <dgm:t>
        <a:bodyPr/>
        <a:lstStyle/>
        <a:p>
          <a:endParaRPr lang="tr-TR"/>
        </a:p>
      </dgm:t>
    </dgm:pt>
    <dgm:pt modelId="{98C0A8FF-E4F4-4B84-8884-E711DF02AF1F}">
      <dgm:prSet/>
      <dgm:spPr/>
      <dgm:t>
        <a:bodyPr/>
        <a:lstStyle/>
        <a:p>
          <a:r>
            <a:rPr lang="tr-TR" spc="10" baseline="0" dirty="0" smtClean="0">
              <a:solidFill>
                <a:srgbClr val="040404"/>
              </a:solidFill>
              <a:latin typeface="Gabriola" pitchFamily="82" charset="0"/>
              <a:ea typeface="+mn-ea"/>
              <a:cs typeface="Arial" pitchFamily="34" charset="0"/>
            </a:rPr>
            <a:t>KPSS deneme sınavı</a:t>
          </a:r>
          <a:endParaRPr lang="tr-TR" dirty="0"/>
        </a:p>
      </dgm:t>
    </dgm:pt>
    <dgm:pt modelId="{E687AF1D-4752-409C-BCF9-EA88DE15A073}" type="parTrans" cxnId="{0A14045D-8153-49DC-B3A9-3FE70F03E039}">
      <dgm:prSet/>
      <dgm:spPr/>
      <dgm:t>
        <a:bodyPr/>
        <a:lstStyle/>
        <a:p>
          <a:endParaRPr lang="tr-TR"/>
        </a:p>
      </dgm:t>
    </dgm:pt>
    <dgm:pt modelId="{12280C32-3C8C-48F4-92D1-6F9048AA3235}" type="sibTrans" cxnId="{0A14045D-8153-49DC-B3A9-3FE70F03E039}">
      <dgm:prSet/>
      <dgm:spPr/>
      <dgm:t>
        <a:bodyPr/>
        <a:lstStyle/>
        <a:p>
          <a:endParaRPr lang="tr-TR"/>
        </a:p>
      </dgm:t>
    </dgm:pt>
    <dgm:pt modelId="{6DA27F43-B22D-4FE7-B7C3-F8FEBD022F01}">
      <dgm:prSet/>
      <dgm:spPr/>
      <dgm:t>
        <a:bodyPr/>
        <a:lstStyle/>
        <a:p>
          <a:r>
            <a:rPr lang="tr-TR" spc="10" baseline="0" dirty="0" smtClean="0">
              <a:solidFill>
                <a:srgbClr val="040404"/>
              </a:solidFill>
              <a:latin typeface="Gabriola" pitchFamily="82" charset="0"/>
              <a:ea typeface="+mn-ea"/>
              <a:cs typeface="Arial" pitchFamily="34" charset="0"/>
            </a:rPr>
            <a:t>ÖSYM tarafından yapılan sınav</a:t>
          </a:r>
          <a:endParaRPr lang="tr-TR" dirty="0"/>
        </a:p>
      </dgm:t>
    </dgm:pt>
    <dgm:pt modelId="{A76D9EE1-B5C2-488F-B2B3-D86648252F5F}" type="parTrans" cxnId="{CFDCFBB6-E318-4740-B1DA-E6A7C429AB16}">
      <dgm:prSet/>
      <dgm:spPr/>
      <dgm:t>
        <a:bodyPr/>
        <a:lstStyle/>
        <a:p>
          <a:endParaRPr lang="tr-TR"/>
        </a:p>
      </dgm:t>
    </dgm:pt>
    <dgm:pt modelId="{736EA745-800B-4A84-9DA4-8859CCF9B993}" type="sibTrans" cxnId="{CFDCFBB6-E318-4740-B1DA-E6A7C429AB16}">
      <dgm:prSet/>
      <dgm:spPr/>
      <dgm:t>
        <a:bodyPr/>
        <a:lstStyle/>
        <a:p>
          <a:endParaRPr lang="tr-TR"/>
        </a:p>
      </dgm:t>
    </dgm:pt>
    <dgm:pt modelId="{D260F5C5-7D4F-4BFF-9E88-41CD2F877B79}">
      <dgm:prSet/>
      <dgm:spPr/>
      <dgm:t>
        <a:bodyPr/>
        <a:lstStyle/>
        <a:p>
          <a:endParaRPr lang="tr-TR" dirty="0"/>
        </a:p>
      </dgm:t>
    </dgm:pt>
    <dgm:pt modelId="{B78D5083-4589-470A-81FE-EAF2E51B7C11}" type="parTrans" cxnId="{1E891AF7-1351-4EB2-B1BD-79AB1DC762CE}">
      <dgm:prSet/>
      <dgm:spPr/>
      <dgm:t>
        <a:bodyPr/>
        <a:lstStyle/>
        <a:p>
          <a:endParaRPr lang="tr-TR"/>
        </a:p>
      </dgm:t>
    </dgm:pt>
    <dgm:pt modelId="{EFDAA713-E723-42D1-AA11-FA76C3FA1D00}" type="sibTrans" cxnId="{1E891AF7-1351-4EB2-B1BD-79AB1DC762CE}">
      <dgm:prSet/>
      <dgm:spPr/>
      <dgm:t>
        <a:bodyPr/>
        <a:lstStyle/>
        <a:p>
          <a:endParaRPr lang="tr-TR"/>
        </a:p>
      </dgm:t>
    </dgm:pt>
    <dgm:pt modelId="{60202602-174B-4135-95E9-8429AF2CD95F}" type="pres">
      <dgm:prSet presAssocID="{23E1DF59-76A4-4164-9BC7-CD5B6978DBF0}" presName="linearFlow" presStyleCnt="0">
        <dgm:presLayoutVars>
          <dgm:dir/>
          <dgm:animLvl val="lvl"/>
          <dgm:resizeHandles val="exact"/>
        </dgm:presLayoutVars>
      </dgm:prSet>
      <dgm:spPr/>
    </dgm:pt>
    <dgm:pt modelId="{43A93DA0-329F-49C0-9588-018056DACFA4}" type="pres">
      <dgm:prSet presAssocID="{C7E8A4CB-DAEE-4F0C-A5FB-06F2B75E1131}" presName="composite" presStyleCnt="0"/>
      <dgm:spPr/>
    </dgm:pt>
    <dgm:pt modelId="{3A3A9FE0-9391-43AB-9053-CD6F56A82667}" type="pres">
      <dgm:prSet presAssocID="{C7E8A4CB-DAEE-4F0C-A5FB-06F2B75E1131}" presName="parTx" presStyleLbl="node1" presStyleIdx="0" presStyleCnt="2">
        <dgm:presLayoutVars>
          <dgm:chMax val="0"/>
          <dgm:chPref val="0"/>
          <dgm:bulletEnabled val="1"/>
        </dgm:presLayoutVars>
      </dgm:prSet>
      <dgm:spPr/>
      <dgm:t>
        <a:bodyPr/>
        <a:lstStyle/>
        <a:p>
          <a:endParaRPr lang="tr-TR"/>
        </a:p>
      </dgm:t>
    </dgm:pt>
    <dgm:pt modelId="{B08B4590-FEA6-4EEB-8CA0-541FDCECF2F9}" type="pres">
      <dgm:prSet presAssocID="{C7E8A4CB-DAEE-4F0C-A5FB-06F2B75E1131}" presName="parSh" presStyleLbl="node1" presStyleIdx="0" presStyleCnt="2" custScaleX="138987" custLinFactNeighborX="-2513" custLinFactNeighborY="-22101"/>
      <dgm:spPr/>
      <dgm:t>
        <a:bodyPr/>
        <a:lstStyle/>
        <a:p>
          <a:endParaRPr lang="tr-TR"/>
        </a:p>
      </dgm:t>
    </dgm:pt>
    <dgm:pt modelId="{9435ECC1-B5E5-4BEE-972B-019994734581}" type="pres">
      <dgm:prSet presAssocID="{C7E8A4CB-DAEE-4F0C-A5FB-06F2B75E1131}" presName="desTx" presStyleLbl="fgAcc1" presStyleIdx="0" presStyleCnt="2" custLinFactNeighborX="3731" custLinFactNeighborY="-2959">
        <dgm:presLayoutVars>
          <dgm:bulletEnabled val="1"/>
        </dgm:presLayoutVars>
      </dgm:prSet>
      <dgm:spPr/>
      <dgm:t>
        <a:bodyPr/>
        <a:lstStyle/>
        <a:p>
          <a:endParaRPr lang="tr-TR"/>
        </a:p>
      </dgm:t>
    </dgm:pt>
    <dgm:pt modelId="{293CD8AF-4C77-4663-95D3-C99453F35E1D}" type="pres">
      <dgm:prSet presAssocID="{3D7A1046-330B-4A02-AC03-42CD541FD999}" presName="sibTrans" presStyleLbl="sibTrans2D1" presStyleIdx="0" presStyleCnt="1"/>
      <dgm:spPr/>
      <dgm:t>
        <a:bodyPr/>
        <a:lstStyle/>
        <a:p>
          <a:endParaRPr lang="tr-TR"/>
        </a:p>
      </dgm:t>
    </dgm:pt>
    <dgm:pt modelId="{EA888ADF-FCC8-41DF-8B6E-2BA871024417}" type="pres">
      <dgm:prSet presAssocID="{3D7A1046-330B-4A02-AC03-42CD541FD999}" presName="connTx" presStyleLbl="sibTrans2D1" presStyleIdx="0" presStyleCnt="1"/>
      <dgm:spPr/>
      <dgm:t>
        <a:bodyPr/>
        <a:lstStyle/>
        <a:p>
          <a:endParaRPr lang="tr-TR"/>
        </a:p>
      </dgm:t>
    </dgm:pt>
    <dgm:pt modelId="{33FCF175-0B86-4711-A988-D653CA484876}" type="pres">
      <dgm:prSet presAssocID="{DEB91A53-7E9F-421F-9CB6-D3CF9AF8CC8C}" presName="composite" presStyleCnt="0"/>
      <dgm:spPr/>
    </dgm:pt>
    <dgm:pt modelId="{8BC13DFD-A578-4BA2-BCDF-A4E6A77118BA}" type="pres">
      <dgm:prSet presAssocID="{DEB91A53-7E9F-421F-9CB6-D3CF9AF8CC8C}" presName="parTx" presStyleLbl="node1" presStyleIdx="0" presStyleCnt="2">
        <dgm:presLayoutVars>
          <dgm:chMax val="0"/>
          <dgm:chPref val="0"/>
          <dgm:bulletEnabled val="1"/>
        </dgm:presLayoutVars>
      </dgm:prSet>
      <dgm:spPr/>
      <dgm:t>
        <a:bodyPr/>
        <a:lstStyle/>
        <a:p>
          <a:endParaRPr lang="tr-TR"/>
        </a:p>
      </dgm:t>
    </dgm:pt>
    <dgm:pt modelId="{E4CD200D-6DF8-4529-B473-0DA19B467B4A}" type="pres">
      <dgm:prSet presAssocID="{DEB91A53-7E9F-421F-9CB6-D3CF9AF8CC8C}" presName="parSh" presStyleLbl="node1" presStyleIdx="1" presStyleCnt="2" custScaleX="115427" custLinFactNeighborX="-604" custLinFactNeighborY="-15793"/>
      <dgm:spPr/>
      <dgm:t>
        <a:bodyPr/>
        <a:lstStyle/>
        <a:p>
          <a:endParaRPr lang="tr-TR"/>
        </a:p>
      </dgm:t>
    </dgm:pt>
    <dgm:pt modelId="{180F5491-B024-4A61-972F-676EC793BF4B}" type="pres">
      <dgm:prSet presAssocID="{DEB91A53-7E9F-421F-9CB6-D3CF9AF8CC8C}" presName="desTx" presStyleLbl="fgAcc1" presStyleIdx="1" presStyleCnt="2" custLinFactNeighborX="3098" custLinFactNeighborY="-15875">
        <dgm:presLayoutVars>
          <dgm:bulletEnabled val="1"/>
        </dgm:presLayoutVars>
      </dgm:prSet>
      <dgm:spPr/>
      <dgm:t>
        <a:bodyPr/>
        <a:lstStyle/>
        <a:p>
          <a:endParaRPr lang="tr-TR"/>
        </a:p>
      </dgm:t>
    </dgm:pt>
  </dgm:ptLst>
  <dgm:cxnLst>
    <dgm:cxn modelId="{1FDA4824-D8B5-4D90-8754-68DFAC84C2C7}" srcId="{23E1DF59-76A4-4164-9BC7-CD5B6978DBF0}" destId="{DEB91A53-7E9F-421F-9CB6-D3CF9AF8CC8C}" srcOrd="1" destOrd="0" parTransId="{BAB0CD69-AD16-46FC-9EFF-33A8E0E99231}" sibTransId="{9F014E75-CC60-450F-A2BC-4CA52405FA0B}"/>
    <dgm:cxn modelId="{41BF2F18-DB79-4F2C-9782-3FD219F5E23A}" srcId="{23E1DF59-76A4-4164-9BC7-CD5B6978DBF0}" destId="{C7E8A4CB-DAEE-4F0C-A5FB-06F2B75E1131}" srcOrd="0" destOrd="0" parTransId="{D83A171B-1205-4979-BDF5-E3C1BCEA8E78}" sibTransId="{3D7A1046-330B-4A02-AC03-42CD541FD999}"/>
    <dgm:cxn modelId="{D76FABA4-0E82-4526-A26E-604A5232A4B5}" type="presOf" srcId="{6DA27F43-B22D-4FE7-B7C3-F8FEBD022F01}" destId="{180F5491-B024-4A61-972F-676EC793BF4B}" srcOrd="0" destOrd="0" presId="urn:microsoft.com/office/officeart/2005/8/layout/process3"/>
    <dgm:cxn modelId="{E3783A7F-B936-4DB9-BF11-B7251A950E3B}" type="presOf" srcId="{C7E8A4CB-DAEE-4F0C-A5FB-06F2B75E1131}" destId="{3A3A9FE0-9391-43AB-9053-CD6F56A82667}" srcOrd="0" destOrd="0" presId="urn:microsoft.com/office/officeart/2005/8/layout/process3"/>
    <dgm:cxn modelId="{F3CE059B-DE00-4197-AECB-0829C9181A54}" type="presOf" srcId="{DEB91A53-7E9F-421F-9CB6-D3CF9AF8CC8C}" destId="{E4CD200D-6DF8-4529-B473-0DA19B467B4A}" srcOrd="1" destOrd="0" presId="urn:microsoft.com/office/officeart/2005/8/layout/process3"/>
    <dgm:cxn modelId="{F951853A-2596-4701-9722-AF593F931B26}" type="presOf" srcId="{D260F5C5-7D4F-4BFF-9E88-41CD2F877B79}" destId="{9435ECC1-B5E5-4BEE-972B-019994734581}" srcOrd="0" destOrd="1" presId="urn:microsoft.com/office/officeart/2005/8/layout/process3"/>
    <dgm:cxn modelId="{3C649D46-68B8-40F8-8BFC-5B3487837E34}" type="presOf" srcId="{3D7A1046-330B-4A02-AC03-42CD541FD999}" destId="{293CD8AF-4C77-4663-95D3-C99453F35E1D}" srcOrd="0" destOrd="0" presId="urn:microsoft.com/office/officeart/2005/8/layout/process3"/>
    <dgm:cxn modelId="{CFDCFBB6-E318-4740-B1DA-E6A7C429AB16}" srcId="{DEB91A53-7E9F-421F-9CB6-D3CF9AF8CC8C}" destId="{6DA27F43-B22D-4FE7-B7C3-F8FEBD022F01}" srcOrd="0" destOrd="0" parTransId="{A76D9EE1-B5C2-488F-B2B3-D86648252F5F}" sibTransId="{736EA745-800B-4A84-9DA4-8859CCF9B993}"/>
    <dgm:cxn modelId="{5553C1C7-3ACE-4286-8842-0598FD0763D1}" type="presOf" srcId="{3D7A1046-330B-4A02-AC03-42CD541FD999}" destId="{EA888ADF-FCC8-41DF-8B6E-2BA871024417}" srcOrd="1" destOrd="0" presId="urn:microsoft.com/office/officeart/2005/8/layout/process3"/>
    <dgm:cxn modelId="{F404ABC6-0CA8-4B11-A518-8108AEE7D3A4}" type="presOf" srcId="{98C0A8FF-E4F4-4B84-8884-E711DF02AF1F}" destId="{9435ECC1-B5E5-4BEE-972B-019994734581}" srcOrd="0" destOrd="0" presId="urn:microsoft.com/office/officeart/2005/8/layout/process3"/>
    <dgm:cxn modelId="{1E891AF7-1351-4EB2-B1BD-79AB1DC762CE}" srcId="{C7E8A4CB-DAEE-4F0C-A5FB-06F2B75E1131}" destId="{D260F5C5-7D4F-4BFF-9E88-41CD2F877B79}" srcOrd="1" destOrd="0" parTransId="{B78D5083-4589-470A-81FE-EAF2E51B7C11}" sibTransId="{EFDAA713-E723-42D1-AA11-FA76C3FA1D00}"/>
    <dgm:cxn modelId="{DDF4DE9A-F316-4F09-98AC-B310B0A98AA8}" type="presOf" srcId="{DEB91A53-7E9F-421F-9CB6-D3CF9AF8CC8C}" destId="{8BC13DFD-A578-4BA2-BCDF-A4E6A77118BA}" srcOrd="0" destOrd="0" presId="urn:microsoft.com/office/officeart/2005/8/layout/process3"/>
    <dgm:cxn modelId="{521F79A8-1ABB-4C08-B024-5DC6E0BEE82D}" type="presOf" srcId="{23E1DF59-76A4-4164-9BC7-CD5B6978DBF0}" destId="{60202602-174B-4135-95E9-8429AF2CD95F}" srcOrd="0" destOrd="0" presId="urn:microsoft.com/office/officeart/2005/8/layout/process3"/>
    <dgm:cxn modelId="{0E07386A-409D-4494-85C8-0DBCF5EA9C99}" type="presOf" srcId="{C7E8A4CB-DAEE-4F0C-A5FB-06F2B75E1131}" destId="{B08B4590-FEA6-4EEB-8CA0-541FDCECF2F9}" srcOrd="1" destOrd="0" presId="urn:microsoft.com/office/officeart/2005/8/layout/process3"/>
    <dgm:cxn modelId="{0A14045D-8153-49DC-B3A9-3FE70F03E039}" srcId="{C7E8A4CB-DAEE-4F0C-A5FB-06F2B75E1131}" destId="{98C0A8FF-E4F4-4B84-8884-E711DF02AF1F}" srcOrd="0" destOrd="0" parTransId="{E687AF1D-4752-409C-BCF9-EA88DE15A073}" sibTransId="{12280C32-3C8C-48F4-92D1-6F9048AA3235}"/>
    <dgm:cxn modelId="{30F6295C-E15E-456E-B687-AF01669F22CD}" type="presParOf" srcId="{60202602-174B-4135-95E9-8429AF2CD95F}" destId="{43A93DA0-329F-49C0-9588-018056DACFA4}" srcOrd="0" destOrd="0" presId="urn:microsoft.com/office/officeart/2005/8/layout/process3"/>
    <dgm:cxn modelId="{F097334A-BD91-4748-8CC7-E96EDFCEB9C1}" type="presParOf" srcId="{43A93DA0-329F-49C0-9588-018056DACFA4}" destId="{3A3A9FE0-9391-43AB-9053-CD6F56A82667}" srcOrd="0" destOrd="0" presId="urn:microsoft.com/office/officeart/2005/8/layout/process3"/>
    <dgm:cxn modelId="{77C3BDCE-A737-4A67-B348-5786E7A6F093}" type="presParOf" srcId="{43A93DA0-329F-49C0-9588-018056DACFA4}" destId="{B08B4590-FEA6-4EEB-8CA0-541FDCECF2F9}" srcOrd="1" destOrd="0" presId="urn:microsoft.com/office/officeart/2005/8/layout/process3"/>
    <dgm:cxn modelId="{4A4E3576-FA45-4672-8FAF-E7D5092259CF}" type="presParOf" srcId="{43A93DA0-329F-49C0-9588-018056DACFA4}" destId="{9435ECC1-B5E5-4BEE-972B-019994734581}" srcOrd="2" destOrd="0" presId="urn:microsoft.com/office/officeart/2005/8/layout/process3"/>
    <dgm:cxn modelId="{DF6727DB-B517-4D6C-81F4-86DCE178E80E}" type="presParOf" srcId="{60202602-174B-4135-95E9-8429AF2CD95F}" destId="{293CD8AF-4C77-4663-95D3-C99453F35E1D}" srcOrd="1" destOrd="0" presId="urn:microsoft.com/office/officeart/2005/8/layout/process3"/>
    <dgm:cxn modelId="{3ADA3E3F-B10D-4B21-8D3B-1E28460FE684}" type="presParOf" srcId="{293CD8AF-4C77-4663-95D3-C99453F35E1D}" destId="{EA888ADF-FCC8-41DF-8B6E-2BA871024417}" srcOrd="0" destOrd="0" presId="urn:microsoft.com/office/officeart/2005/8/layout/process3"/>
    <dgm:cxn modelId="{9171C08D-BEBC-48CA-AA44-6154AAC92420}" type="presParOf" srcId="{60202602-174B-4135-95E9-8429AF2CD95F}" destId="{33FCF175-0B86-4711-A988-D653CA484876}" srcOrd="2" destOrd="0" presId="urn:microsoft.com/office/officeart/2005/8/layout/process3"/>
    <dgm:cxn modelId="{6923DF2F-E6C7-481C-A89D-DCC3E2DA2F5B}" type="presParOf" srcId="{33FCF175-0B86-4711-A988-D653CA484876}" destId="{8BC13DFD-A578-4BA2-BCDF-A4E6A77118BA}" srcOrd="0" destOrd="0" presId="urn:microsoft.com/office/officeart/2005/8/layout/process3"/>
    <dgm:cxn modelId="{A80A1CE3-3291-4191-80FB-2EDD9E3DBB11}" type="presParOf" srcId="{33FCF175-0B86-4711-A988-D653CA484876}" destId="{E4CD200D-6DF8-4529-B473-0DA19B467B4A}" srcOrd="1" destOrd="0" presId="urn:microsoft.com/office/officeart/2005/8/layout/process3"/>
    <dgm:cxn modelId="{A946EC6D-8FEF-4AAD-98A5-36EF189B5B88}" type="presParOf" srcId="{33FCF175-0B86-4711-A988-D653CA484876}" destId="{180F5491-B024-4A61-972F-676EC793BF4B}"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A750F6-22D0-458F-9DBA-663029447A2B}">
      <dsp:nvSpPr>
        <dsp:cNvPr id="0" name=""/>
        <dsp:cNvSpPr/>
      </dsp:nvSpPr>
      <dsp:spPr>
        <a:xfrm>
          <a:off x="5003800" y="1877935"/>
          <a:ext cx="3540225" cy="614419"/>
        </a:xfrm>
        <a:custGeom>
          <a:avLst/>
          <a:gdLst/>
          <a:ahLst/>
          <a:cxnLst/>
          <a:rect l="0" t="0" r="0" b="0"/>
          <a:pathLst>
            <a:path>
              <a:moveTo>
                <a:pt x="0" y="0"/>
              </a:moveTo>
              <a:lnTo>
                <a:pt x="0" y="307209"/>
              </a:lnTo>
              <a:lnTo>
                <a:pt x="3540225" y="307209"/>
              </a:lnTo>
              <a:lnTo>
                <a:pt x="3540225" y="61441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D36825-86BC-43C9-9D7A-D9E441ACACA8}">
      <dsp:nvSpPr>
        <dsp:cNvPr id="0" name=""/>
        <dsp:cNvSpPr/>
      </dsp:nvSpPr>
      <dsp:spPr>
        <a:xfrm>
          <a:off x="4958079" y="1877935"/>
          <a:ext cx="91440" cy="614419"/>
        </a:xfrm>
        <a:custGeom>
          <a:avLst/>
          <a:gdLst/>
          <a:ahLst/>
          <a:cxnLst/>
          <a:rect l="0" t="0" r="0" b="0"/>
          <a:pathLst>
            <a:path>
              <a:moveTo>
                <a:pt x="45720" y="0"/>
              </a:moveTo>
              <a:lnTo>
                <a:pt x="45720" y="61441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6179DF6-E698-44DE-95B3-2A61EB8A3DC4}">
      <dsp:nvSpPr>
        <dsp:cNvPr id="0" name=""/>
        <dsp:cNvSpPr/>
      </dsp:nvSpPr>
      <dsp:spPr>
        <a:xfrm>
          <a:off x="1463574" y="1877935"/>
          <a:ext cx="3540225" cy="614419"/>
        </a:xfrm>
        <a:custGeom>
          <a:avLst/>
          <a:gdLst/>
          <a:ahLst/>
          <a:cxnLst/>
          <a:rect l="0" t="0" r="0" b="0"/>
          <a:pathLst>
            <a:path>
              <a:moveTo>
                <a:pt x="3540225" y="0"/>
              </a:moveTo>
              <a:lnTo>
                <a:pt x="3540225" y="307209"/>
              </a:lnTo>
              <a:lnTo>
                <a:pt x="0" y="307209"/>
              </a:lnTo>
              <a:lnTo>
                <a:pt x="0" y="61441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2F67DF9-FD5D-427C-B0D3-5FE0A54EC5B7}">
      <dsp:nvSpPr>
        <dsp:cNvPr id="0" name=""/>
        <dsp:cNvSpPr/>
      </dsp:nvSpPr>
      <dsp:spPr>
        <a:xfrm>
          <a:off x="2760394" y="415032"/>
          <a:ext cx="4486811" cy="146290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tr-TR" sz="3600" b="1" kern="1200" spc="10" baseline="0" dirty="0" smtClean="0">
              <a:solidFill>
                <a:schemeClr val="bg1"/>
              </a:solidFill>
              <a:latin typeface="Gabriola" pitchFamily="82" charset="0"/>
              <a:ea typeface="+mn-ea"/>
              <a:cs typeface="Arial" pitchFamily="34" charset="0"/>
            </a:rPr>
            <a:t>Ölçme Araçlarında Bulunması Gereken Nitelikler</a:t>
          </a:r>
          <a:endParaRPr lang="tr-TR" sz="3600" b="1" kern="1200" spc="10" baseline="0" dirty="0">
            <a:solidFill>
              <a:schemeClr val="bg1"/>
            </a:solidFill>
            <a:latin typeface="Gabriola" pitchFamily="82" charset="0"/>
            <a:ea typeface="+mn-ea"/>
            <a:cs typeface="Arial" pitchFamily="34" charset="0"/>
          </a:endParaRPr>
        </a:p>
      </dsp:txBody>
      <dsp:txXfrm>
        <a:off x="2760394" y="415032"/>
        <a:ext cx="4486811" cy="1462902"/>
      </dsp:txXfrm>
    </dsp:sp>
    <dsp:sp modelId="{EEC224B6-2162-493C-8099-7761B80F7BF6}">
      <dsp:nvSpPr>
        <dsp:cNvPr id="0" name=""/>
        <dsp:cNvSpPr/>
      </dsp:nvSpPr>
      <dsp:spPr>
        <a:xfrm>
          <a:off x="671" y="2492354"/>
          <a:ext cx="2925805" cy="146290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tr-TR" sz="3200" b="1" kern="1200" dirty="0" smtClean="0">
              <a:solidFill>
                <a:schemeClr val="bg1"/>
              </a:solidFill>
              <a:latin typeface="Gabriola" pitchFamily="82" charset="0"/>
              <a:cs typeface="Arial" pitchFamily="34" charset="0"/>
            </a:rPr>
            <a:t>Güvenirlik</a:t>
          </a:r>
          <a:endParaRPr lang="tr-TR" sz="3200" b="1" kern="1200" dirty="0">
            <a:solidFill>
              <a:schemeClr val="bg1"/>
            </a:solidFill>
          </a:endParaRPr>
        </a:p>
      </dsp:txBody>
      <dsp:txXfrm>
        <a:off x="671" y="2492354"/>
        <a:ext cx="2925805" cy="1462902"/>
      </dsp:txXfrm>
    </dsp:sp>
    <dsp:sp modelId="{A2887A4E-70F5-4C2E-8A02-39F9F5E5C478}">
      <dsp:nvSpPr>
        <dsp:cNvPr id="0" name=""/>
        <dsp:cNvSpPr/>
      </dsp:nvSpPr>
      <dsp:spPr>
        <a:xfrm>
          <a:off x="3540897" y="2492354"/>
          <a:ext cx="2925805" cy="146290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tr-TR" sz="3200" b="1" kern="1200" dirty="0" smtClean="0">
              <a:solidFill>
                <a:schemeClr val="bg1"/>
              </a:solidFill>
              <a:latin typeface="Gabriola" pitchFamily="82" charset="0"/>
              <a:cs typeface="Arial" pitchFamily="34" charset="0"/>
            </a:rPr>
            <a:t>Geçerlik</a:t>
          </a:r>
          <a:endParaRPr lang="tr-TR" sz="3200" b="1" kern="1200" dirty="0">
            <a:solidFill>
              <a:schemeClr val="bg1"/>
            </a:solidFill>
          </a:endParaRPr>
        </a:p>
      </dsp:txBody>
      <dsp:txXfrm>
        <a:off x="3540897" y="2492354"/>
        <a:ext cx="2925805" cy="1462902"/>
      </dsp:txXfrm>
    </dsp:sp>
    <dsp:sp modelId="{011F8F21-5E58-4513-B299-20D47C8C0147}">
      <dsp:nvSpPr>
        <dsp:cNvPr id="0" name=""/>
        <dsp:cNvSpPr/>
      </dsp:nvSpPr>
      <dsp:spPr>
        <a:xfrm>
          <a:off x="7081122" y="2492354"/>
          <a:ext cx="2925805" cy="146290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tr-TR" sz="3200" b="1" kern="1200" dirty="0" smtClean="0">
              <a:solidFill>
                <a:schemeClr val="bg1"/>
              </a:solidFill>
              <a:latin typeface="Gabriola" pitchFamily="82" charset="0"/>
              <a:cs typeface="Arial" pitchFamily="34" charset="0"/>
            </a:rPr>
            <a:t>Kullanışlılık</a:t>
          </a:r>
          <a:endParaRPr lang="tr-TR" sz="3200" b="1" kern="1200" dirty="0">
            <a:solidFill>
              <a:schemeClr val="bg1"/>
            </a:solidFill>
          </a:endParaRPr>
        </a:p>
      </dsp:txBody>
      <dsp:txXfrm>
        <a:off x="7081122" y="2492354"/>
        <a:ext cx="2925805" cy="14629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1AF65E-7EE2-4E56-A0B9-7A744474959F}">
      <dsp:nvSpPr>
        <dsp:cNvPr id="0" name=""/>
        <dsp:cNvSpPr/>
      </dsp:nvSpPr>
      <dsp:spPr>
        <a:xfrm>
          <a:off x="2571" y="850994"/>
          <a:ext cx="2507456" cy="80640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rtl="0">
            <a:lnSpc>
              <a:spcPct val="90000"/>
            </a:lnSpc>
            <a:spcBef>
              <a:spcPct val="0"/>
            </a:spcBef>
            <a:spcAft>
              <a:spcPct val="35000"/>
            </a:spcAft>
          </a:pPr>
          <a:r>
            <a:rPr lang="tr-TR" sz="2800" kern="1200" dirty="0" smtClean="0"/>
            <a:t>GEÇERLİK</a:t>
          </a:r>
          <a:endParaRPr lang="tr-TR" sz="2800" kern="1200" dirty="0"/>
        </a:p>
      </dsp:txBody>
      <dsp:txXfrm>
        <a:off x="2571" y="850994"/>
        <a:ext cx="2507456" cy="806400"/>
      </dsp:txXfrm>
    </dsp:sp>
    <dsp:sp modelId="{3FA20684-C2F4-419B-B528-6C36CF874C68}">
      <dsp:nvSpPr>
        <dsp:cNvPr id="0" name=""/>
        <dsp:cNvSpPr/>
      </dsp:nvSpPr>
      <dsp:spPr>
        <a:xfrm>
          <a:off x="2571" y="1657394"/>
          <a:ext cx="2507456" cy="2017575"/>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tr-TR" sz="2400" kern="1200" dirty="0" smtClean="0"/>
            <a:t>Geliştirildiği amaca hizmet etmesi.</a:t>
          </a:r>
          <a:endParaRPr lang="tr-TR" sz="2400" kern="1200" dirty="0"/>
        </a:p>
      </dsp:txBody>
      <dsp:txXfrm>
        <a:off x="2571" y="1657394"/>
        <a:ext cx="2507456" cy="2017575"/>
      </dsp:txXfrm>
    </dsp:sp>
    <dsp:sp modelId="{03FDE2AC-4288-4843-B7D6-1D46BA0F5C78}">
      <dsp:nvSpPr>
        <dsp:cNvPr id="0" name=""/>
        <dsp:cNvSpPr/>
      </dsp:nvSpPr>
      <dsp:spPr>
        <a:xfrm>
          <a:off x="2861071" y="850994"/>
          <a:ext cx="2507456" cy="806400"/>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rtl="0">
            <a:lnSpc>
              <a:spcPct val="90000"/>
            </a:lnSpc>
            <a:spcBef>
              <a:spcPct val="0"/>
            </a:spcBef>
            <a:spcAft>
              <a:spcPct val="35000"/>
            </a:spcAft>
          </a:pPr>
          <a:r>
            <a:rPr lang="tr-TR" sz="2800" kern="1200" dirty="0" smtClean="0"/>
            <a:t>GÜVENİRLİK</a:t>
          </a:r>
          <a:endParaRPr lang="tr-TR" sz="2800" kern="1200" dirty="0"/>
        </a:p>
      </dsp:txBody>
      <dsp:txXfrm>
        <a:off x="2861071" y="850994"/>
        <a:ext cx="2507456" cy="806400"/>
      </dsp:txXfrm>
    </dsp:sp>
    <dsp:sp modelId="{14C2AF27-F731-4588-92EB-509AA5429C3D}">
      <dsp:nvSpPr>
        <dsp:cNvPr id="0" name=""/>
        <dsp:cNvSpPr/>
      </dsp:nvSpPr>
      <dsp:spPr>
        <a:xfrm>
          <a:off x="2861071" y="1657394"/>
          <a:ext cx="2507456" cy="2017575"/>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tr-TR" sz="2400" u="none" kern="1200" dirty="0" smtClean="0"/>
            <a:t>Hatadan arınık</a:t>
          </a:r>
          <a:endParaRPr lang="tr-TR" sz="2400" u="none" kern="1200" dirty="0"/>
        </a:p>
        <a:p>
          <a:pPr marL="228600" lvl="1" indent="-228600" algn="l" defTabSz="1066800">
            <a:lnSpc>
              <a:spcPct val="90000"/>
            </a:lnSpc>
            <a:spcBef>
              <a:spcPct val="0"/>
            </a:spcBef>
            <a:spcAft>
              <a:spcPct val="15000"/>
            </a:spcAft>
            <a:buChar char="••"/>
          </a:pPr>
          <a:r>
            <a:rPr lang="tr-TR" sz="2400" kern="1200" dirty="0" smtClean="0"/>
            <a:t>Tutarlı ölçme</a:t>
          </a:r>
          <a:endParaRPr lang="tr-TR" sz="2400" kern="1200" dirty="0"/>
        </a:p>
      </dsp:txBody>
      <dsp:txXfrm>
        <a:off x="2861071" y="1657394"/>
        <a:ext cx="2507456" cy="2017575"/>
      </dsp:txXfrm>
    </dsp:sp>
    <dsp:sp modelId="{29D1B04F-A4F3-4679-B686-9BF54EF21467}">
      <dsp:nvSpPr>
        <dsp:cNvPr id="0" name=""/>
        <dsp:cNvSpPr/>
      </dsp:nvSpPr>
      <dsp:spPr>
        <a:xfrm>
          <a:off x="5719571" y="850994"/>
          <a:ext cx="2507456" cy="806400"/>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rtl="0">
            <a:lnSpc>
              <a:spcPct val="90000"/>
            </a:lnSpc>
            <a:spcBef>
              <a:spcPct val="0"/>
            </a:spcBef>
            <a:spcAft>
              <a:spcPct val="35000"/>
            </a:spcAft>
          </a:pPr>
          <a:r>
            <a:rPr lang="tr-TR" sz="2800" kern="1200" dirty="0" smtClean="0"/>
            <a:t>KULLANIŞLILIK</a:t>
          </a:r>
          <a:endParaRPr lang="tr-TR" sz="2800" kern="1200" dirty="0"/>
        </a:p>
      </dsp:txBody>
      <dsp:txXfrm>
        <a:off x="5719571" y="850994"/>
        <a:ext cx="2507456" cy="806400"/>
      </dsp:txXfrm>
    </dsp:sp>
    <dsp:sp modelId="{E200DF1D-7B10-4026-A7E0-04BC397F00E1}">
      <dsp:nvSpPr>
        <dsp:cNvPr id="0" name=""/>
        <dsp:cNvSpPr/>
      </dsp:nvSpPr>
      <dsp:spPr>
        <a:xfrm>
          <a:off x="5719571" y="1657394"/>
          <a:ext cx="2507456" cy="2017575"/>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tr-TR" sz="2400" kern="1200" dirty="0" smtClean="0"/>
            <a:t>Uygulama ve puanlamasının kolay ve masrafsız olması.</a:t>
          </a:r>
          <a:endParaRPr lang="tr-TR" sz="2400" kern="1200" dirty="0"/>
        </a:p>
      </dsp:txBody>
      <dsp:txXfrm>
        <a:off x="5719571" y="1657394"/>
        <a:ext cx="2507456" cy="20175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F6E61A-901A-43EE-AA11-E4805375742F}">
      <dsp:nvSpPr>
        <dsp:cNvPr id="0" name=""/>
        <dsp:cNvSpPr/>
      </dsp:nvSpPr>
      <dsp:spPr>
        <a:xfrm>
          <a:off x="229908" y="790"/>
          <a:ext cx="2416055" cy="14496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tr-TR" sz="3200" kern="1200" spc="10" baseline="0" dirty="0" smtClean="0">
              <a:solidFill>
                <a:schemeClr val="bg1"/>
              </a:solidFill>
              <a:latin typeface="Gabriola" pitchFamily="82" charset="0"/>
              <a:ea typeface="+mn-ea"/>
              <a:cs typeface="Arial" pitchFamily="34" charset="0"/>
            </a:rPr>
            <a:t>Yordama Geçerliği</a:t>
          </a:r>
          <a:endParaRPr lang="tr-TR" sz="3200" kern="1200" spc="10" baseline="0" dirty="0">
            <a:solidFill>
              <a:schemeClr val="bg1"/>
            </a:solidFill>
            <a:latin typeface="Gabriola" pitchFamily="82" charset="0"/>
            <a:ea typeface="+mn-ea"/>
            <a:cs typeface="Arial" pitchFamily="34" charset="0"/>
          </a:endParaRPr>
        </a:p>
      </dsp:txBody>
      <dsp:txXfrm>
        <a:off x="229908" y="790"/>
        <a:ext cx="2416055" cy="1449633"/>
      </dsp:txXfrm>
    </dsp:sp>
    <dsp:sp modelId="{845CA38B-4C71-4920-BC08-6412E2AE6BB2}">
      <dsp:nvSpPr>
        <dsp:cNvPr id="0" name=""/>
        <dsp:cNvSpPr/>
      </dsp:nvSpPr>
      <dsp:spPr>
        <a:xfrm>
          <a:off x="5566128" y="790"/>
          <a:ext cx="2416055" cy="14496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tr-TR" sz="3200" kern="1200" spc="10" baseline="0" dirty="0" smtClean="0">
              <a:solidFill>
                <a:schemeClr val="bg1"/>
              </a:solidFill>
              <a:latin typeface="Gabriola" pitchFamily="82" charset="0"/>
              <a:ea typeface="+mn-ea"/>
              <a:cs typeface="Arial" pitchFamily="34" charset="0"/>
            </a:rPr>
            <a:t>Uygunluk Geçerliği</a:t>
          </a:r>
          <a:endParaRPr lang="tr-TR" sz="3200" kern="1200" spc="10" baseline="0" dirty="0">
            <a:solidFill>
              <a:schemeClr val="bg1"/>
            </a:solidFill>
            <a:latin typeface="Gabriola" pitchFamily="82" charset="0"/>
            <a:ea typeface="+mn-ea"/>
            <a:cs typeface="Arial" pitchFamily="34" charset="0"/>
          </a:endParaRPr>
        </a:p>
      </dsp:txBody>
      <dsp:txXfrm>
        <a:off x="5566128" y="790"/>
        <a:ext cx="2416055" cy="14496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8B4590-FEA6-4EEB-8CA0-541FDCECF2F9}">
      <dsp:nvSpPr>
        <dsp:cNvPr id="0" name=""/>
        <dsp:cNvSpPr/>
      </dsp:nvSpPr>
      <dsp:spPr>
        <a:xfrm>
          <a:off x="18947" y="40661"/>
          <a:ext cx="3187305" cy="14589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121920" numCol="1" spcCol="1270" anchor="t" anchorCtr="0">
          <a:noAutofit/>
        </a:bodyPr>
        <a:lstStyle/>
        <a:p>
          <a:pPr lvl="0" algn="l" defTabSz="1422400">
            <a:lnSpc>
              <a:spcPct val="90000"/>
            </a:lnSpc>
            <a:spcBef>
              <a:spcPct val="0"/>
            </a:spcBef>
            <a:spcAft>
              <a:spcPct val="35000"/>
            </a:spcAft>
          </a:pPr>
          <a:r>
            <a:rPr lang="tr-TR" sz="3200" kern="1200" spc="10" baseline="0" dirty="0" smtClean="0">
              <a:solidFill>
                <a:schemeClr val="bg1"/>
              </a:solidFill>
              <a:latin typeface="Gabriola" pitchFamily="82" charset="0"/>
              <a:ea typeface="+mn-ea"/>
              <a:cs typeface="Arial" pitchFamily="34" charset="0"/>
            </a:rPr>
            <a:t>Ölçüt puan</a:t>
          </a:r>
          <a:endParaRPr lang="tr-TR" sz="3200" kern="1200" spc="10" baseline="0" dirty="0">
            <a:solidFill>
              <a:schemeClr val="bg1"/>
            </a:solidFill>
            <a:latin typeface="Gabriola" pitchFamily="82" charset="0"/>
            <a:ea typeface="+mn-ea"/>
            <a:cs typeface="Arial" pitchFamily="34" charset="0"/>
          </a:endParaRPr>
        </a:p>
      </dsp:txBody>
      <dsp:txXfrm>
        <a:off x="18947" y="40661"/>
        <a:ext cx="3187305" cy="972613"/>
      </dsp:txXfrm>
    </dsp:sp>
    <dsp:sp modelId="{9435ECC1-B5E5-4BEE-972B-019994734581}">
      <dsp:nvSpPr>
        <dsp:cNvPr id="0" name=""/>
        <dsp:cNvSpPr/>
      </dsp:nvSpPr>
      <dsp:spPr>
        <a:xfrm>
          <a:off x="655449" y="996949"/>
          <a:ext cx="3187305" cy="1670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6248" tIns="206248" rIns="206248" bIns="206248" numCol="1" spcCol="1270" anchor="t" anchorCtr="0">
          <a:noAutofit/>
        </a:bodyPr>
        <a:lstStyle/>
        <a:p>
          <a:pPr marL="285750" lvl="1" indent="-285750" algn="l" defTabSz="1289050">
            <a:lnSpc>
              <a:spcPct val="90000"/>
            </a:lnSpc>
            <a:spcBef>
              <a:spcPct val="0"/>
            </a:spcBef>
            <a:spcAft>
              <a:spcPct val="15000"/>
            </a:spcAft>
            <a:buChar char="••"/>
          </a:pPr>
          <a:r>
            <a:rPr lang="tr-TR" sz="2900" kern="1200" spc="10" baseline="0" dirty="0" smtClean="0">
              <a:solidFill>
                <a:srgbClr val="040404"/>
              </a:solidFill>
              <a:latin typeface="Gabriola" pitchFamily="82" charset="0"/>
              <a:ea typeface="+mn-ea"/>
              <a:cs typeface="Arial" pitchFamily="34" charset="0"/>
            </a:rPr>
            <a:t>Lisans mezuniyet not ortalaması</a:t>
          </a:r>
          <a:endParaRPr lang="tr-TR" sz="2900" kern="1200" spc="10" baseline="0" dirty="0">
            <a:solidFill>
              <a:srgbClr val="040404"/>
            </a:solidFill>
            <a:latin typeface="Gabriola" pitchFamily="82" charset="0"/>
            <a:ea typeface="+mn-ea"/>
            <a:cs typeface="Arial" pitchFamily="34" charset="0"/>
          </a:endParaRPr>
        </a:p>
      </dsp:txBody>
      <dsp:txXfrm>
        <a:off x="704373" y="1045873"/>
        <a:ext cx="3089457" cy="1572552"/>
      </dsp:txXfrm>
    </dsp:sp>
    <dsp:sp modelId="{293CD8AF-4C77-4663-95D3-C99453F35E1D}">
      <dsp:nvSpPr>
        <dsp:cNvPr id="0" name=""/>
        <dsp:cNvSpPr/>
      </dsp:nvSpPr>
      <dsp:spPr>
        <a:xfrm rot="21589505">
          <a:off x="3994026" y="399898"/>
          <a:ext cx="1015705" cy="79354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tr-TR" sz="2300" kern="1200"/>
        </a:p>
      </dsp:txBody>
      <dsp:txXfrm>
        <a:off x="3994027" y="558970"/>
        <a:ext cx="777641" cy="476128"/>
      </dsp:txXfrm>
    </dsp:sp>
    <dsp:sp modelId="{E4CD200D-6DF8-4529-B473-0DA19B467B4A}">
      <dsp:nvSpPr>
        <dsp:cNvPr id="0" name=""/>
        <dsp:cNvSpPr/>
      </dsp:nvSpPr>
      <dsp:spPr>
        <a:xfrm>
          <a:off x="5122668" y="24335"/>
          <a:ext cx="3674675" cy="14589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121920" numCol="1" spcCol="1270" anchor="t" anchorCtr="0">
          <a:noAutofit/>
        </a:bodyPr>
        <a:lstStyle/>
        <a:p>
          <a:pPr lvl="0" algn="l" defTabSz="1422400">
            <a:lnSpc>
              <a:spcPct val="90000"/>
            </a:lnSpc>
            <a:spcBef>
              <a:spcPct val="0"/>
            </a:spcBef>
            <a:spcAft>
              <a:spcPct val="35000"/>
            </a:spcAft>
          </a:pPr>
          <a:r>
            <a:rPr lang="tr-TR" sz="3200" kern="1200" spc="10" baseline="0" dirty="0" smtClean="0">
              <a:solidFill>
                <a:schemeClr val="bg1"/>
              </a:solidFill>
              <a:latin typeface="Gabriola" pitchFamily="82" charset="0"/>
              <a:ea typeface="+mn-ea"/>
              <a:cs typeface="Arial" pitchFamily="34" charset="0"/>
            </a:rPr>
            <a:t>Geçerliğine bakılan puan</a:t>
          </a:r>
          <a:endParaRPr lang="tr-TR" sz="3200" kern="1200" spc="10" baseline="0" dirty="0">
            <a:solidFill>
              <a:schemeClr val="bg1"/>
            </a:solidFill>
            <a:latin typeface="Gabriola" pitchFamily="82" charset="0"/>
            <a:ea typeface="+mn-ea"/>
            <a:cs typeface="Arial" pitchFamily="34" charset="0"/>
          </a:endParaRPr>
        </a:p>
      </dsp:txBody>
      <dsp:txXfrm>
        <a:off x="5122668" y="24335"/>
        <a:ext cx="3674675" cy="972613"/>
      </dsp:txXfrm>
    </dsp:sp>
    <dsp:sp modelId="{180F5491-B024-4A61-972F-676EC793BF4B}">
      <dsp:nvSpPr>
        <dsp:cNvPr id="0" name=""/>
        <dsp:cNvSpPr/>
      </dsp:nvSpPr>
      <dsp:spPr>
        <a:xfrm>
          <a:off x="6021803" y="1021284"/>
          <a:ext cx="3187305" cy="1670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6248" tIns="206248" rIns="206248" bIns="206248" numCol="1" spcCol="1270" anchor="t" anchorCtr="0">
          <a:noAutofit/>
        </a:bodyPr>
        <a:lstStyle/>
        <a:p>
          <a:pPr marL="285750" lvl="1" indent="-285750" algn="l" defTabSz="1289050">
            <a:lnSpc>
              <a:spcPct val="90000"/>
            </a:lnSpc>
            <a:spcBef>
              <a:spcPct val="0"/>
            </a:spcBef>
            <a:spcAft>
              <a:spcPct val="15000"/>
            </a:spcAft>
            <a:buChar char="••"/>
          </a:pPr>
          <a:r>
            <a:rPr lang="tr-TR" sz="2900" kern="1200" spc="10" baseline="0" dirty="0" smtClean="0">
              <a:solidFill>
                <a:srgbClr val="040404"/>
              </a:solidFill>
              <a:latin typeface="Gabriola" pitchFamily="82" charset="0"/>
              <a:ea typeface="+mn-ea"/>
              <a:cs typeface="Arial" pitchFamily="34" charset="0"/>
            </a:rPr>
            <a:t>KPSS sınavı</a:t>
          </a:r>
          <a:endParaRPr lang="tr-TR" sz="2900" kern="1200" spc="10" baseline="0" dirty="0">
            <a:solidFill>
              <a:srgbClr val="040404"/>
            </a:solidFill>
            <a:latin typeface="Gabriola" pitchFamily="82" charset="0"/>
            <a:ea typeface="+mn-ea"/>
            <a:cs typeface="Arial" pitchFamily="34" charset="0"/>
          </a:endParaRPr>
        </a:p>
      </dsp:txBody>
      <dsp:txXfrm>
        <a:off x="6070727" y="1070208"/>
        <a:ext cx="3089457" cy="15725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8B4590-FEA6-4EEB-8CA0-541FDCECF2F9}">
      <dsp:nvSpPr>
        <dsp:cNvPr id="0" name=""/>
        <dsp:cNvSpPr/>
      </dsp:nvSpPr>
      <dsp:spPr>
        <a:xfrm>
          <a:off x="0" y="0"/>
          <a:ext cx="3662654" cy="147152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121920" numCol="1" spcCol="1270" anchor="t" anchorCtr="0">
          <a:noAutofit/>
        </a:bodyPr>
        <a:lstStyle/>
        <a:p>
          <a:pPr lvl="0" algn="l" defTabSz="1422400">
            <a:lnSpc>
              <a:spcPct val="90000"/>
            </a:lnSpc>
            <a:spcBef>
              <a:spcPct val="0"/>
            </a:spcBef>
            <a:spcAft>
              <a:spcPct val="35000"/>
            </a:spcAft>
          </a:pPr>
          <a:r>
            <a:rPr lang="tr-TR" sz="3200" kern="1200" spc="10" baseline="0" dirty="0" smtClean="0">
              <a:solidFill>
                <a:schemeClr val="bg1"/>
              </a:solidFill>
              <a:latin typeface="Gabriola" pitchFamily="82" charset="0"/>
              <a:ea typeface="+mn-ea"/>
              <a:cs typeface="Arial" pitchFamily="34" charset="0"/>
            </a:rPr>
            <a:t>Geçerliğine bakılacak puan</a:t>
          </a:r>
          <a:endParaRPr lang="tr-TR" sz="3200" kern="1200" spc="10" baseline="0" dirty="0">
            <a:solidFill>
              <a:schemeClr val="bg1"/>
            </a:solidFill>
            <a:latin typeface="Gabriola" pitchFamily="82" charset="0"/>
            <a:ea typeface="+mn-ea"/>
            <a:cs typeface="Arial" pitchFamily="34" charset="0"/>
          </a:endParaRPr>
        </a:p>
      </dsp:txBody>
      <dsp:txXfrm>
        <a:off x="0" y="0"/>
        <a:ext cx="3662654" cy="981015"/>
      </dsp:txXfrm>
    </dsp:sp>
    <dsp:sp modelId="{9435ECC1-B5E5-4BEE-972B-019994734581}">
      <dsp:nvSpPr>
        <dsp:cNvPr id="0" name=""/>
        <dsp:cNvSpPr/>
      </dsp:nvSpPr>
      <dsp:spPr>
        <a:xfrm>
          <a:off x="1153173" y="1073740"/>
          <a:ext cx="2635250" cy="1440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0" tIns="177800" rIns="177800" bIns="177800" numCol="1" spcCol="1270" anchor="t" anchorCtr="0">
          <a:noAutofit/>
        </a:bodyPr>
        <a:lstStyle/>
        <a:p>
          <a:pPr marL="228600" lvl="1" indent="-228600" algn="l" defTabSz="1111250">
            <a:lnSpc>
              <a:spcPct val="90000"/>
            </a:lnSpc>
            <a:spcBef>
              <a:spcPct val="0"/>
            </a:spcBef>
            <a:spcAft>
              <a:spcPct val="15000"/>
            </a:spcAft>
            <a:buChar char="••"/>
          </a:pPr>
          <a:r>
            <a:rPr lang="tr-TR" sz="2500" kern="1200" spc="10" baseline="0" dirty="0" smtClean="0">
              <a:solidFill>
                <a:srgbClr val="040404"/>
              </a:solidFill>
              <a:latin typeface="Gabriola" pitchFamily="82" charset="0"/>
              <a:ea typeface="+mn-ea"/>
              <a:cs typeface="Arial" pitchFamily="34" charset="0"/>
            </a:rPr>
            <a:t>KPSS deneme sınavı</a:t>
          </a:r>
          <a:endParaRPr lang="tr-TR" sz="2500" kern="1200" dirty="0"/>
        </a:p>
        <a:p>
          <a:pPr marL="228600" lvl="1" indent="-228600" algn="l" defTabSz="1111250">
            <a:lnSpc>
              <a:spcPct val="90000"/>
            </a:lnSpc>
            <a:spcBef>
              <a:spcPct val="0"/>
            </a:spcBef>
            <a:spcAft>
              <a:spcPct val="15000"/>
            </a:spcAft>
            <a:buChar char="••"/>
          </a:pPr>
          <a:endParaRPr lang="tr-TR" sz="2500" kern="1200" dirty="0"/>
        </a:p>
      </dsp:txBody>
      <dsp:txXfrm>
        <a:off x="1195349" y="1115916"/>
        <a:ext cx="2550898" cy="1355648"/>
      </dsp:txXfrm>
    </dsp:sp>
    <dsp:sp modelId="{293CD8AF-4C77-4663-95D3-C99453F35E1D}">
      <dsp:nvSpPr>
        <dsp:cNvPr id="0" name=""/>
        <dsp:cNvSpPr/>
      </dsp:nvSpPr>
      <dsp:spPr>
        <a:xfrm>
          <a:off x="3930094" y="162457"/>
          <a:ext cx="566971" cy="65610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tr-TR" sz="2000" kern="1200"/>
        </a:p>
      </dsp:txBody>
      <dsp:txXfrm>
        <a:off x="3930094" y="293677"/>
        <a:ext cx="396880" cy="393661"/>
      </dsp:txXfrm>
    </dsp:sp>
    <dsp:sp modelId="{E4CD200D-6DF8-4529-B473-0DA19B467B4A}">
      <dsp:nvSpPr>
        <dsp:cNvPr id="0" name=""/>
        <dsp:cNvSpPr/>
      </dsp:nvSpPr>
      <dsp:spPr>
        <a:xfrm>
          <a:off x="4732413" y="0"/>
          <a:ext cx="3041790" cy="147152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121920" numCol="1" spcCol="1270" anchor="t" anchorCtr="0">
          <a:noAutofit/>
        </a:bodyPr>
        <a:lstStyle/>
        <a:p>
          <a:pPr lvl="0" algn="l" defTabSz="1422400">
            <a:lnSpc>
              <a:spcPct val="90000"/>
            </a:lnSpc>
            <a:spcBef>
              <a:spcPct val="0"/>
            </a:spcBef>
            <a:spcAft>
              <a:spcPct val="35000"/>
            </a:spcAft>
          </a:pPr>
          <a:r>
            <a:rPr lang="tr-TR" sz="3200" kern="1200" spc="10" baseline="0" dirty="0" smtClean="0">
              <a:solidFill>
                <a:schemeClr val="bg1"/>
              </a:solidFill>
              <a:latin typeface="Gabriola" pitchFamily="82" charset="0"/>
              <a:ea typeface="+mn-ea"/>
              <a:cs typeface="Arial" pitchFamily="34" charset="0"/>
            </a:rPr>
            <a:t>Ölçüt puan</a:t>
          </a:r>
          <a:endParaRPr lang="tr-TR" sz="3200" kern="1200" spc="10" baseline="0" dirty="0">
            <a:solidFill>
              <a:schemeClr val="bg1"/>
            </a:solidFill>
            <a:latin typeface="Gabriola" pitchFamily="82" charset="0"/>
            <a:ea typeface="+mn-ea"/>
            <a:cs typeface="Arial" pitchFamily="34" charset="0"/>
          </a:endParaRPr>
        </a:p>
      </dsp:txBody>
      <dsp:txXfrm>
        <a:off x="4732413" y="0"/>
        <a:ext cx="3041790" cy="981015"/>
      </dsp:txXfrm>
    </dsp:sp>
    <dsp:sp modelId="{180F5491-B024-4A61-972F-676EC793BF4B}">
      <dsp:nvSpPr>
        <dsp:cNvPr id="0" name=""/>
        <dsp:cNvSpPr/>
      </dsp:nvSpPr>
      <dsp:spPr>
        <a:xfrm>
          <a:off x="5492750" y="887750"/>
          <a:ext cx="2635249" cy="1440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0" tIns="177800" rIns="177800" bIns="177800" numCol="1" spcCol="1270" anchor="t" anchorCtr="0">
          <a:noAutofit/>
        </a:bodyPr>
        <a:lstStyle/>
        <a:p>
          <a:pPr marL="228600" lvl="1" indent="-228600" algn="l" defTabSz="1111250">
            <a:lnSpc>
              <a:spcPct val="90000"/>
            </a:lnSpc>
            <a:spcBef>
              <a:spcPct val="0"/>
            </a:spcBef>
            <a:spcAft>
              <a:spcPct val="15000"/>
            </a:spcAft>
            <a:buChar char="••"/>
          </a:pPr>
          <a:r>
            <a:rPr lang="tr-TR" sz="2500" kern="1200" spc="10" baseline="0" dirty="0" smtClean="0">
              <a:solidFill>
                <a:srgbClr val="040404"/>
              </a:solidFill>
              <a:latin typeface="Gabriola" pitchFamily="82" charset="0"/>
              <a:ea typeface="+mn-ea"/>
              <a:cs typeface="Arial" pitchFamily="34" charset="0"/>
            </a:rPr>
            <a:t>ÖSYM tarafından yapılan sınav</a:t>
          </a:r>
          <a:endParaRPr lang="tr-TR" sz="2500" kern="1200" dirty="0"/>
        </a:p>
      </dsp:txBody>
      <dsp:txXfrm>
        <a:off x="5534926" y="929926"/>
        <a:ext cx="2550897" cy="135564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9E9DDF-79BE-4E09-83D5-444B5B10EB86}" type="datetimeFigureOut">
              <a:rPr lang="tr-TR" smtClean="0"/>
              <a:t>4.03.2020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77CB3F-7D35-4A4A-80BB-055A3E0173C1}" type="slidenum">
              <a:rPr lang="tr-TR" smtClean="0"/>
              <a:t>‹#›</a:t>
            </a:fld>
            <a:endParaRPr lang="tr-TR"/>
          </a:p>
        </p:txBody>
      </p:sp>
    </p:spTree>
    <p:extLst>
      <p:ext uri="{BB962C8B-B14F-4D97-AF65-F5344CB8AC3E}">
        <p14:creationId xmlns:p14="http://schemas.microsoft.com/office/powerpoint/2010/main" val="1392714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5E07FB1-77F0-467B-B5C4-06B1B4BFCCEA}" type="slidenum">
              <a:rPr lang="tr-TR" smtClean="0"/>
              <a:t>2</a:t>
            </a:fld>
            <a:endParaRPr lang="tr-TR"/>
          </a:p>
        </p:txBody>
      </p:sp>
    </p:spTree>
    <p:extLst>
      <p:ext uri="{BB962C8B-B14F-4D97-AF65-F5344CB8AC3E}">
        <p14:creationId xmlns:p14="http://schemas.microsoft.com/office/powerpoint/2010/main" val="2759983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Derece </a:t>
            </a:r>
          </a:p>
          <a:p>
            <a:r>
              <a:rPr lang="tr-TR" smtClean="0"/>
              <a:t>Korelasyon</a:t>
            </a:r>
          </a:p>
          <a:p>
            <a:endParaRPr lang="tr-TR"/>
          </a:p>
        </p:txBody>
      </p:sp>
      <p:sp>
        <p:nvSpPr>
          <p:cNvPr id="4" name="Slayt Numarası Yer Tutucusu 3"/>
          <p:cNvSpPr>
            <a:spLocks noGrp="1"/>
          </p:cNvSpPr>
          <p:nvPr>
            <p:ph type="sldNum" sz="quarter" idx="10"/>
          </p:nvPr>
        </p:nvSpPr>
        <p:spPr/>
        <p:txBody>
          <a:bodyPr/>
          <a:lstStyle/>
          <a:p>
            <a:fld id="{0877CB3F-7D35-4A4A-80BB-055A3E0173C1}" type="slidenum">
              <a:rPr lang="tr-TR" smtClean="0"/>
              <a:t>5</a:t>
            </a:fld>
            <a:endParaRPr lang="tr-TR"/>
          </a:p>
        </p:txBody>
      </p:sp>
    </p:spTree>
    <p:extLst>
      <p:ext uri="{BB962C8B-B14F-4D97-AF65-F5344CB8AC3E}">
        <p14:creationId xmlns:p14="http://schemas.microsoft.com/office/powerpoint/2010/main" val="3884864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Tek bir kanıt değil birden çok kanıt</a:t>
            </a:r>
          </a:p>
          <a:p>
            <a:r>
              <a:rPr lang="tr-TR" dirty="0" smtClean="0"/>
              <a:t>Birden</a:t>
            </a:r>
            <a:r>
              <a:rPr lang="tr-TR" baseline="0" dirty="0" smtClean="0"/>
              <a:t> çok yöntem </a:t>
            </a:r>
          </a:p>
          <a:p>
            <a:r>
              <a:rPr lang="tr-TR" baseline="0" dirty="0" smtClean="0"/>
              <a:t>Kanıt toplama süreci </a:t>
            </a:r>
          </a:p>
          <a:p>
            <a:endParaRPr lang="tr-TR" dirty="0"/>
          </a:p>
        </p:txBody>
      </p:sp>
      <p:sp>
        <p:nvSpPr>
          <p:cNvPr id="4" name="Slayt Numarası Yer Tutucusu 3"/>
          <p:cNvSpPr>
            <a:spLocks noGrp="1"/>
          </p:cNvSpPr>
          <p:nvPr>
            <p:ph type="sldNum" sz="quarter" idx="10"/>
          </p:nvPr>
        </p:nvSpPr>
        <p:spPr/>
        <p:txBody>
          <a:bodyPr/>
          <a:lstStyle/>
          <a:p>
            <a:fld id="{0877CB3F-7D35-4A4A-80BB-055A3E0173C1}" type="slidenum">
              <a:rPr lang="tr-TR" smtClean="0"/>
              <a:t>6</a:t>
            </a:fld>
            <a:endParaRPr lang="tr-TR"/>
          </a:p>
        </p:txBody>
      </p:sp>
    </p:spTree>
    <p:extLst>
      <p:ext uri="{BB962C8B-B14F-4D97-AF65-F5344CB8AC3E}">
        <p14:creationId xmlns:p14="http://schemas.microsoft.com/office/powerpoint/2010/main" val="2269414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 Daha çok başarı testleri için </a:t>
            </a:r>
            <a:endParaRPr lang="tr-TR" dirty="0"/>
          </a:p>
        </p:txBody>
      </p:sp>
      <p:sp>
        <p:nvSpPr>
          <p:cNvPr id="4" name="Slayt Numarası Yer Tutucusu 3"/>
          <p:cNvSpPr>
            <a:spLocks noGrp="1"/>
          </p:cNvSpPr>
          <p:nvPr>
            <p:ph type="sldNum" sz="quarter" idx="10"/>
          </p:nvPr>
        </p:nvSpPr>
        <p:spPr/>
        <p:txBody>
          <a:bodyPr/>
          <a:lstStyle/>
          <a:p>
            <a:fld id="{0877CB3F-7D35-4A4A-80BB-055A3E0173C1}" type="slidenum">
              <a:rPr lang="tr-TR" smtClean="0"/>
              <a:t>8</a:t>
            </a:fld>
            <a:endParaRPr lang="tr-TR"/>
          </a:p>
        </p:txBody>
      </p:sp>
    </p:spTree>
    <p:extLst>
      <p:ext uri="{BB962C8B-B14F-4D97-AF65-F5344CB8AC3E}">
        <p14:creationId xmlns:p14="http://schemas.microsoft.com/office/powerpoint/2010/main" val="2177374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877CB3F-7D35-4A4A-80BB-055A3E0173C1}" type="slidenum">
              <a:rPr lang="tr-TR" smtClean="0"/>
              <a:t>13</a:t>
            </a:fld>
            <a:endParaRPr lang="tr-TR"/>
          </a:p>
        </p:txBody>
      </p:sp>
    </p:spTree>
    <p:extLst>
      <p:ext uri="{BB962C8B-B14F-4D97-AF65-F5344CB8AC3E}">
        <p14:creationId xmlns:p14="http://schemas.microsoft.com/office/powerpoint/2010/main" val="2506291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877CB3F-7D35-4A4A-80BB-055A3E0173C1}" type="slidenum">
              <a:rPr lang="tr-TR" smtClean="0"/>
              <a:t>15</a:t>
            </a:fld>
            <a:endParaRPr lang="tr-TR"/>
          </a:p>
        </p:txBody>
      </p:sp>
    </p:spTree>
    <p:extLst>
      <p:ext uri="{BB962C8B-B14F-4D97-AF65-F5344CB8AC3E}">
        <p14:creationId xmlns:p14="http://schemas.microsoft.com/office/powerpoint/2010/main" val="36540762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Geçerlik bir derece sorunu!! </a:t>
            </a:r>
            <a:endParaRPr lang="tr-TR" dirty="0"/>
          </a:p>
        </p:txBody>
      </p:sp>
      <p:sp>
        <p:nvSpPr>
          <p:cNvPr id="4" name="Slayt Numarası Yer Tutucusu 3"/>
          <p:cNvSpPr>
            <a:spLocks noGrp="1"/>
          </p:cNvSpPr>
          <p:nvPr>
            <p:ph type="sldNum" sz="quarter" idx="10"/>
          </p:nvPr>
        </p:nvSpPr>
        <p:spPr/>
        <p:txBody>
          <a:bodyPr/>
          <a:lstStyle/>
          <a:p>
            <a:fld id="{0877CB3F-7D35-4A4A-80BB-055A3E0173C1}" type="slidenum">
              <a:rPr lang="tr-TR" smtClean="0"/>
              <a:t>18</a:t>
            </a:fld>
            <a:endParaRPr lang="tr-TR"/>
          </a:p>
        </p:txBody>
      </p:sp>
    </p:spTree>
    <p:extLst>
      <p:ext uri="{BB962C8B-B14F-4D97-AF65-F5344CB8AC3E}">
        <p14:creationId xmlns:p14="http://schemas.microsoft.com/office/powerpoint/2010/main" val="3212043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8F9648A-A6C3-466F-B071-25B3173BFB8F}" type="datetimeFigureOut">
              <a:rPr lang="tr-TR" smtClean="0"/>
              <a:t>4.03.2020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4DE098-0EF0-4E59-B306-DFA42AAAA298}" type="slidenum">
              <a:rPr lang="tr-TR" smtClean="0"/>
              <a:t>‹#›</a:t>
            </a:fld>
            <a:endParaRPr lang="tr-TR"/>
          </a:p>
        </p:txBody>
      </p:sp>
    </p:spTree>
    <p:extLst>
      <p:ext uri="{BB962C8B-B14F-4D97-AF65-F5344CB8AC3E}">
        <p14:creationId xmlns:p14="http://schemas.microsoft.com/office/powerpoint/2010/main" val="3767644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F9648A-A6C3-466F-B071-25B3173BFB8F}" type="datetimeFigureOut">
              <a:rPr lang="tr-TR" smtClean="0"/>
              <a:t>4.03.2020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4DE098-0EF0-4E59-B306-DFA42AAAA298}" type="slidenum">
              <a:rPr lang="tr-TR" smtClean="0"/>
              <a:t>‹#›</a:t>
            </a:fld>
            <a:endParaRPr lang="tr-TR"/>
          </a:p>
        </p:txBody>
      </p:sp>
    </p:spTree>
    <p:extLst>
      <p:ext uri="{BB962C8B-B14F-4D97-AF65-F5344CB8AC3E}">
        <p14:creationId xmlns:p14="http://schemas.microsoft.com/office/powerpoint/2010/main" val="588596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F9648A-A6C3-466F-B071-25B3173BFB8F}" type="datetimeFigureOut">
              <a:rPr lang="tr-TR" smtClean="0"/>
              <a:t>4.03.2020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4DE098-0EF0-4E59-B306-DFA42AAAA298}" type="slidenum">
              <a:rPr lang="tr-TR" smtClean="0"/>
              <a:t>‹#›</a:t>
            </a:fld>
            <a:endParaRPr lang="tr-TR"/>
          </a:p>
        </p:txBody>
      </p:sp>
    </p:spTree>
    <p:extLst>
      <p:ext uri="{BB962C8B-B14F-4D97-AF65-F5344CB8AC3E}">
        <p14:creationId xmlns:p14="http://schemas.microsoft.com/office/powerpoint/2010/main" val="494475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F9648A-A6C3-466F-B071-25B3173BFB8F}" type="datetimeFigureOut">
              <a:rPr lang="tr-TR" smtClean="0"/>
              <a:t>4.03.2020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4DE098-0EF0-4E59-B306-DFA42AAAA298}" type="slidenum">
              <a:rPr lang="tr-TR" smtClean="0"/>
              <a:t>‹#›</a:t>
            </a:fld>
            <a:endParaRPr lang="tr-TR"/>
          </a:p>
        </p:txBody>
      </p:sp>
    </p:spTree>
    <p:extLst>
      <p:ext uri="{BB962C8B-B14F-4D97-AF65-F5344CB8AC3E}">
        <p14:creationId xmlns:p14="http://schemas.microsoft.com/office/powerpoint/2010/main" val="2994192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8F9648A-A6C3-466F-B071-25B3173BFB8F}" type="datetimeFigureOut">
              <a:rPr lang="tr-TR" smtClean="0"/>
              <a:t>4.03.2020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4DE098-0EF0-4E59-B306-DFA42AAAA298}" type="slidenum">
              <a:rPr lang="tr-TR" smtClean="0"/>
              <a:t>‹#›</a:t>
            </a:fld>
            <a:endParaRPr lang="tr-TR"/>
          </a:p>
        </p:txBody>
      </p:sp>
    </p:spTree>
    <p:extLst>
      <p:ext uri="{BB962C8B-B14F-4D97-AF65-F5344CB8AC3E}">
        <p14:creationId xmlns:p14="http://schemas.microsoft.com/office/powerpoint/2010/main" val="2208700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8F9648A-A6C3-466F-B071-25B3173BFB8F}" type="datetimeFigureOut">
              <a:rPr lang="tr-TR" smtClean="0"/>
              <a:t>4.03.2020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E4DE098-0EF0-4E59-B306-DFA42AAAA298}" type="slidenum">
              <a:rPr lang="tr-TR" smtClean="0"/>
              <a:t>‹#›</a:t>
            </a:fld>
            <a:endParaRPr lang="tr-TR"/>
          </a:p>
        </p:txBody>
      </p:sp>
    </p:spTree>
    <p:extLst>
      <p:ext uri="{BB962C8B-B14F-4D97-AF65-F5344CB8AC3E}">
        <p14:creationId xmlns:p14="http://schemas.microsoft.com/office/powerpoint/2010/main" val="3012532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8F9648A-A6C3-466F-B071-25B3173BFB8F}" type="datetimeFigureOut">
              <a:rPr lang="tr-TR" smtClean="0"/>
              <a:t>4.03.2020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E4DE098-0EF0-4E59-B306-DFA42AAAA298}" type="slidenum">
              <a:rPr lang="tr-TR" smtClean="0"/>
              <a:t>‹#›</a:t>
            </a:fld>
            <a:endParaRPr lang="tr-TR"/>
          </a:p>
        </p:txBody>
      </p:sp>
    </p:spTree>
    <p:extLst>
      <p:ext uri="{BB962C8B-B14F-4D97-AF65-F5344CB8AC3E}">
        <p14:creationId xmlns:p14="http://schemas.microsoft.com/office/powerpoint/2010/main" val="3475953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8F9648A-A6C3-466F-B071-25B3173BFB8F}" type="datetimeFigureOut">
              <a:rPr lang="tr-TR" smtClean="0"/>
              <a:t>4.03.2020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E4DE098-0EF0-4E59-B306-DFA42AAAA298}" type="slidenum">
              <a:rPr lang="tr-TR" smtClean="0"/>
              <a:t>‹#›</a:t>
            </a:fld>
            <a:endParaRPr lang="tr-TR"/>
          </a:p>
        </p:txBody>
      </p:sp>
    </p:spTree>
    <p:extLst>
      <p:ext uri="{BB962C8B-B14F-4D97-AF65-F5344CB8AC3E}">
        <p14:creationId xmlns:p14="http://schemas.microsoft.com/office/powerpoint/2010/main" val="1457775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8F9648A-A6C3-466F-B071-25B3173BFB8F}" type="datetimeFigureOut">
              <a:rPr lang="tr-TR" smtClean="0"/>
              <a:t>4.03.2020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E4DE098-0EF0-4E59-B306-DFA42AAAA298}" type="slidenum">
              <a:rPr lang="tr-TR" smtClean="0"/>
              <a:t>‹#›</a:t>
            </a:fld>
            <a:endParaRPr lang="tr-TR"/>
          </a:p>
        </p:txBody>
      </p:sp>
    </p:spTree>
    <p:extLst>
      <p:ext uri="{BB962C8B-B14F-4D97-AF65-F5344CB8AC3E}">
        <p14:creationId xmlns:p14="http://schemas.microsoft.com/office/powerpoint/2010/main" val="24695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8F9648A-A6C3-466F-B071-25B3173BFB8F}" type="datetimeFigureOut">
              <a:rPr lang="tr-TR" smtClean="0"/>
              <a:t>4.03.2020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E4DE098-0EF0-4E59-B306-DFA42AAAA298}" type="slidenum">
              <a:rPr lang="tr-TR" smtClean="0"/>
              <a:t>‹#›</a:t>
            </a:fld>
            <a:endParaRPr lang="tr-TR"/>
          </a:p>
        </p:txBody>
      </p:sp>
    </p:spTree>
    <p:extLst>
      <p:ext uri="{BB962C8B-B14F-4D97-AF65-F5344CB8AC3E}">
        <p14:creationId xmlns:p14="http://schemas.microsoft.com/office/powerpoint/2010/main" val="1296183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8F9648A-A6C3-466F-B071-25B3173BFB8F}" type="datetimeFigureOut">
              <a:rPr lang="tr-TR" smtClean="0"/>
              <a:t>4.03.2020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E4DE098-0EF0-4E59-B306-DFA42AAAA298}" type="slidenum">
              <a:rPr lang="tr-TR" smtClean="0"/>
              <a:t>‹#›</a:t>
            </a:fld>
            <a:endParaRPr lang="tr-TR"/>
          </a:p>
        </p:txBody>
      </p:sp>
    </p:spTree>
    <p:extLst>
      <p:ext uri="{BB962C8B-B14F-4D97-AF65-F5344CB8AC3E}">
        <p14:creationId xmlns:p14="http://schemas.microsoft.com/office/powerpoint/2010/main" val="3730043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9648A-A6C3-466F-B071-25B3173BFB8F}" type="datetimeFigureOut">
              <a:rPr lang="tr-TR" smtClean="0"/>
              <a:t>4.03.2020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4DE098-0EF0-4E59-B306-DFA42AAAA298}" type="slidenum">
              <a:rPr lang="tr-TR" smtClean="0"/>
              <a:t>‹#›</a:t>
            </a:fld>
            <a:endParaRPr lang="tr-TR"/>
          </a:p>
        </p:txBody>
      </p:sp>
    </p:spTree>
    <p:extLst>
      <p:ext uri="{BB962C8B-B14F-4D97-AF65-F5344CB8AC3E}">
        <p14:creationId xmlns:p14="http://schemas.microsoft.com/office/powerpoint/2010/main" val="399292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1872" y="166524"/>
            <a:ext cx="9418320" cy="1816822"/>
          </a:xfrm>
        </p:spPr>
        <p:txBody>
          <a:bodyPr>
            <a:normAutofit/>
          </a:bodyPr>
          <a:lstStyle/>
          <a:p>
            <a:pPr algn="ctr">
              <a:lnSpc>
                <a:spcPct val="150000"/>
              </a:lnSpc>
            </a:pPr>
            <a:r>
              <a:rPr lang="tr-TR" sz="3600" b="1" dirty="0" smtClean="0">
                <a:latin typeface="Gabriola" pitchFamily="82" charset="0"/>
                <a:cs typeface="Arial" pitchFamily="34" charset="0"/>
              </a:rPr>
              <a:t>EĞİTİMDE ÖLÇME VE DEĞERLENDİRME</a:t>
            </a:r>
            <a:endParaRPr lang="tr-TR" sz="3600" dirty="0"/>
          </a:p>
        </p:txBody>
      </p:sp>
      <p:sp>
        <p:nvSpPr>
          <p:cNvPr id="3" name="Alt Başlık 2"/>
          <p:cNvSpPr>
            <a:spLocks noGrp="1"/>
          </p:cNvSpPr>
          <p:nvPr>
            <p:ph type="subTitle" idx="1"/>
          </p:nvPr>
        </p:nvSpPr>
        <p:spPr>
          <a:xfrm>
            <a:off x="1081566" y="2305318"/>
            <a:ext cx="9418320" cy="3193439"/>
          </a:xfrm>
        </p:spPr>
        <p:txBody>
          <a:bodyPr>
            <a:normAutofit/>
          </a:bodyPr>
          <a:lstStyle/>
          <a:p>
            <a:pPr algn="ctr"/>
            <a:r>
              <a:rPr lang="tr-TR" sz="2400" dirty="0" smtClean="0">
                <a:solidFill>
                  <a:schemeClr val="tx1"/>
                </a:solidFill>
                <a:latin typeface="Gabriola" pitchFamily="82" charset="0"/>
                <a:cs typeface="Arial" pitchFamily="34" charset="0"/>
              </a:rPr>
              <a:t>Ankara Üniversitesi </a:t>
            </a:r>
          </a:p>
          <a:p>
            <a:pPr algn="ctr"/>
            <a:r>
              <a:rPr lang="tr-TR" sz="2400" dirty="0" smtClean="0">
                <a:solidFill>
                  <a:schemeClr val="tx1"/>
                </a:solidFill>
                <a:latin typeface="Gabriola" pitchFamily="82" charset="0"/>
                <a:cs typeface="Arial" pitchFamily="34" charset="0"/>
              </a:rPr>
              <a:t>Eğitimde Ölçme ve Değerlendirme Anabilim Dalı </a:t>
            </a:r>
          </a:p>
          <a:p>
            <a:pPr algn="ctr"/>
            <a:r>
              <a:rPr lang="tr-TR" sz="3300" dirty="0">
                <a:latin typeface="Gabriola" pitchFamily="82" charset="0"/>
                <a:cs typeface="Arial" pitchFamily="34" charset="0"/>
              </a:rPr>
              <a:t>6</a:t>
            </a:r>
            <a:r>
              <a:rPr lang="tr-TR" sz="3300" dirty="0" smtClean="0">
                <a:solidFill>
                  <a:schemeClr val="tx1"/>
                </a:solidFill>
                <a:latin typeface="Gabriola" pitchFamily="82" charset="0"/>
                <a:cs typeface="Arial" pitchFamily="34" charset="0"/>
              </a:rPr>
              <a:t>. </a:t>
            </a:r>
            <a:r>
              <a:rPr lang="tr-TR" sz="3300" dirty="0" smtClean="0">
                <a:solidFill>
                  <a:schemeClr val="tx1"/>
                </a:solidFill>
                <a:latin typeface="Gabriola" pitchFamily="82" charset="0"/>
                <a:cs typeface="Arial" pitchFamily="34" charset="0"/>
              </a:rPr>
              <a:t>Hafta </a:t>
            </a:r>
          </a:p>
          <a:p>
            <a:pPr algn="ctr"/>
            <a:endParaRPr lang="tr-TR" sz="3300" dirty="0" smtClean="0">
              <a:solidFill>
                <a:schemeClr val="tx1"/>
              </a:solidFill>
              <a:latin typeface="Gabriola" pitchFamily="82" charset="0"/>
              <a:cs typeface="Arial" pitchFamily="34" charset="0"/>
            </a:endParaRPr>
          </a:p>
          <a:p>
            <a:pPr algn="ctr"/>
            <a:r>
              <a:rPr lang="tr-TR" sz="3300" dirty="0" smtClean="0">
                <a:solidFill>
                  <a:schemeClr val="tx1"/>
                </a:solidFill>
                <a:latin typeface="Gabriola" pitchFamily="82" charset="0"/>
                <a:cs typeface="Arial" pitchFamily="34" charset="0"/>
              </a:rPr>
              <a:t>Dr. Cansu AYAN</a:t>
            </a:r>
            <a:endParaRPr lang="tr-TR" sz="3300" dirty="0">
              <a:solidFill>
                <a:schemeClr val="tx1"/>
              </a:solidFill>
              <a:latin typeface="Gabriola" pitchFamily="82" charset="0"/>
              <a:cs typeface="Arial" pitchFamily="34" charset="0"/>
            </a:endParaRPr>
          </a:p>
        </p:txBody>
      </p:sp>
    </p:spTree>
    <p:extLst>
      <p:ext uri="{BB962C8B-B14F-4D97-AF65-F5344CB8AC3E}">
        <p14:creationId xmlns:p14="http://schemas.microsoft.com/office/powerpoint/2010/main" val="38155522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srcRect t="5170"/>
          <a:stretch/>
        </p:blipFill>
        <p:spPr bwMode="auto">
          <a:xfrm>
            <a:off x="1275007" y="605306"/>
            <a:ext cx="9131121" cy="5669543"/>
          </a:xfrm>
          <a:prstGeom prst="rect">
            <a:avLst/>
          </a:prstGeom>
          <a:noFill/>
          <a:ln w="9525">
            <a:noFill/>
            <a:miter lim="800000"/>
            <a:headEnd/>
            <a:tailEnd/>
          </a:ln>
          <a:effectLst/>
        </p:spPr>
      </p:pic>
    </p:spTree>
    <p:extLst>
      <p:ext uri="{BB962C8B-B14F-4D97-AF65-F5344CB8AC3E}">
        <p14:creationId xmlns:p14="http://schemas.microsoft.com/office/powerpoint/2010/main" val="3761320451"/>
      </p:ext>
    </p:extLst>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solidFill>
                  <a:srgbClr val="C00000"/>
                </a:solidFill>
              </a:rPr>
              <a:t>İstatistiksel Hesaplama Yapmak </a:t>
            </a:r>
          </a:p>
          <a:p>
            <a:pPr marL="0" indent="0">
              <a:buNone/>
            </a:pPr>
            <a:endParaRPr lang="tr-TR" dirty="0" smtClean="0"/>
          </a:p>
          <a:p>
            <a:r>
              <a:rPr lang="tr-TR" dirty="0" smtClean="0"/>
              <a:t>Ölçmek istediğimiz davranış ya da özelliklere yönelik daha önceden hazırlanmış, geçerlik ve güvenirliği ispatlanmış ölçme araçları ile bizim hazırlamış olduğumuz ve kapsam geçerliğini test etmek istediğimiz araç aynı gruba uygulanarak aralarındaki korelasyon istatistiksel olarak hesaplanır.</a:t>
            </a:r>
          </a:p>
          <a:p>
            <a:endParaRPr lang="tr-TR" dirty="0"/>
          </a:p>
        </p:txBody>
      </p:sp>
    </p:spTree>
    <p:extLst>
      <p:ext uri="{BB962C8B-B14F-4D97-AF65-F5344CB8AC3E}">
        <p14:creationId xmlns:p14="http://schemas.microsoft.com/office/powerpoint/2010/main" val="4199269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Yapı Geçerliği </a:t>
            </a:r>
            <a:endParaRPr lang="tr-TR" b="1" dirty="0"/>
          </a:p>
        </p:txBody>
      </p:sp>
      <p:sp>
        <p:nvSpPr>
          <p:cNvPr id="3" name="İçerik Yer Tutucusu 2"/>
          <p:cNvSpPr>
            <a:spLocks noGrp="1"/>
          </p:cNvSpPr>
          <p:nvPr>
            <p:ph idx="1"/>
          </p:nvPr>
        </p:nvSpPr>
        <p:spPr/>
        <p:txBody>
          <a:bodyPr/>
          <a:lstStyle/>
          <a:p>
            <a:r>
              <a:rPr lang="tr-TR" dirty="0" smtClean="0"/>
              <a:t>Yapı: bireylerde var olduğu kabul edilen ancak gözle gözlenemeyen özelliklerdir. </a:t>
            </a:r>
          </a:p>
          <a:p>
            <a:r>
              <a:rPr lang="tr-TR" dirty="0" smtClean="0"/>
              <a:t>Yapı geçerliği: ölçme aracının yapıları ölçebilme derecesi..</a:t>
            </a:r>
          </a:p>
          <a:p>
            <a:pPr marL="0" indent="0">
              <a:buNone/>
            </a:pPr>
            <a:r>
              <a:rPr lang="tr-TR" dirty="0" smtClean="0"/>
              <a:t>		     ölçülmek istenilen özelliğin başka özellikler karışmadan ölçülebilme derecesi…</a:t>
            </a:r>
          </a:p>
          <a:p>
            <a:endParaRPr lang="tr-TR" i="1" dirty="0"/>
          </a:p>
        </p:txBody>
      </p:sp>
    </p:spTree>
    <p:extLst>
      <p:ext uri="{BB962C8B-B14F-4D97-AF65-F5344CB8AC3E}">
        <p14:creationId xmlns:p14="http://schemas.microsoft.com/office/powerpoint/2010/main" val="4065896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Yapı Geçerliği</a:t>
            </a:r>
            <a:endParaRPr lang="tr-TR" b="1" dirty="0"/>
          </a:p>
        </p:txBody>
      </p:sp>
      <p:sp>
        <p:nvSpPr>
          <p:cNvPr id="3" name="İçerik Yer Tutucusu 2"/>
          <p:cNvSpPr>
            <a:spLocks noGrp="1"/>
          </p:cNvSpPr>
          <p:nvPr>
            <p:ph idx="1"/>
          </p:nvPr>
        </p:nvSpPr>
        <p:spPr/>
        <p:txBody>
          <a:bodyPr>
            <a:normAutofit/>
          </a:bodyPr>
          <a:lstStyle/>
          <a:p>
            <a:r>
              <a:rPr lang="tr-TR" dirty="0" smtClean="0"/>
              <a:t>Yapının </a:t>
            </a:r>
            <a:r>
              <a:rPr lang="tr-TR" dirty="0"/>
              <a:t>ne olduğu tanımlanır.</a:t>
            </a:r>
          </a:p>
          <a:p>
            <a:pPr algn="just"/>
            <a:r>
              <a:rPr lang="tr-TR" dirty="0"/>
              <a:t>Bu soyutlanmış yapılardan ölçülebilir davranışlar çıkarılır.</a:t>
            </a:r>
          </a:p>
          <a:p>
            <a:pPr algn="just"/>
            <a:r>
              <a:rPr lang="tr-TR" dirty="0"/>
              <a:t>Bu davranışları ölçecek test maddeleri geliştirilir. </a:t>
            </a:r>
            <a:endParaRPr lang="tr-TR" dirty="0" smtClean="0"/>
          </a:p>
          <a:p>
            <a:pPr algn="just"/>
            <a:r>
              <a:rPr lang="tr-TR" dirty="0"/>
              <a:t>Bu anlamda, bir testin yapısını geçerleme süreci temelde testin maddelerine verilen cevaplar arasındaki ilişkilerin analizine dayanır. </a:t>
            </a:r>
          </a:p>
          <a:p>
            <a:pPr algn="just"/>
            <a:endParaRPr lang="tr-TR" dirty="0" smtClean="0"/>
          </a:p>
          <a:p>
            <a:pPr algn="just"/>
            <a:r>
              <a:rPr lang="tr-TR" dirty="0" smtClean="0"/>
              <a:t>Faktör Analizi ! </a:t>
            </a:r>
            <a:endParaRPr lang="tr-TR" dirty="0"/>
          </a:p>
          <a:p>
            <a:endParaRPr lang="tr-TR" dirty="0"/>
          </a:p>
        </p:txBody>
      </p:sp>
    </p:spTree>
    <p:extLst>
      <p:ext uri="{BB962C8B-B14F-4D97-AF65-F5344CB8AC3E}">
        <p14:creationId xmlns:p14="http://schemas.microsoft.com/office/powerpoint/2010/main" val="3230727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6975" y="605308"/>
            <a:ext cx="10315977" cy="5574830"/>
          </a:xfrm>
        </p:spPr>
        <p:txBody>
          <a:bodyPr/>
          <a:lstStyle/>
          <a:p>
            <a:pPr marL="0" indent="0">
              <a:buNone/>
            </a:pPr>
            <a:r>
              <a:rPr lang="tr-TR" sz="3200" b="1" dirty="0" smtClean="0">
                <a:solidFill>
                  <a:srgbClr val="990000"/>
                </a:solidFill>
                <a:cs typeface="Arial" pitchFamily="34" charset="0"/>
              </a:rPr>
              <a:t>Ölçüt Dayanaklı Geçerlik</a:t>
            </a:r>
            <a:endParaRPr lang="tr-TR" sz="3200" b="1" dirty="0">
              <a:solidFill>
                <a:srgbClr val="990000"/>
              </a:solidFill>
              <a:cs typeface="Arial" pitchFamily="34" charset="0"/>
            </a:endParaRPr>
          </a:p>
          <a:p>
            <a:endParaRPr lang="tr-TR" sz="3200" dirty="0">
              <a:solidFill>
                <a:srgbClr val="040404"/>
              </a:solidFill>
              <a:cs typeface="Arial" pitchFamily="34" charset="0"/>
            </a:endParaRPr>
          </a:p>
          <a:p>
            <a:pPr algn="just"/>
            <a:r>
              <a:rPr lang="tr-TR" sz="3200" dirty="0" smtClean="0">
                <a:solidFill>
                  <a:srgbClr val="040404"/>
                </a:solidFill>
                <a:cs typeface="Arial" pitchFamily="34" charset="0"/>
              </a:rPr>
              <a:t>Hazırlanan ölçme aracından elde edilen puanlar ile ölçüt kabul edilen diğer bir ölçme aracı arasındaki korelasyon katsayısı hesaplanarak belirlenir.</a:t>
            </a:r>
          </a:p>
          <a:p>
            <a:pPr algn="just"/>
            <a:r>
              <a:rPr lang="tr-TR" sz="3200" dirty="0" smtClean="0">
                <a:solidFill>
                  <a:srgbClr val="040404"/>
                </a:solidFill>
                <a:cs typeface="Arial" pitchFamily="34" charset="0"/>
              </a:rPr>
              <a:t>Ölçüt olarak seçilen ölçme aracı, hazırlanan ölçme aracından önce ya da sonra uygulanır.</a:t>
            </a:r>
          </a:p>
          <a:p>
            <a:endParaRPr lang="tr-TR" sz="3200" dirty="0" smtClean="0">
              <a:solidFill>
                <a:srgbClr val="040404"/>
              </a:solidFill>
              <a:latin typeface="Gabriola" pitchFamily="82" charset="0"/>
              <a:cs typeface="Arial" pitchFamily="34" charset="0"/>
            </a:endParaRPr>
          </a:p>
          <a:p>
            <a:pPr marL="0" indent="0">
              <a:buNone/>
            </a:pPr>
            <a:r>
              <a:rPr lang="tr-TR" sz="3200" dirty="0">
                <a:solidFill>
                  <a:srgbClr val="040404"/>
                </a:solidFill>
                <a:latin typeface="Gabriola" pitchFamily="82" charset="0"/>
                <a:cs typeface="Arial" pitchFamily="34" charset="0"/>
              </a:rPr>
              <a:t>	</a:t>
            </a:r>
            <a:r>
              <a:rPr lang="tr-TR" sz="3200" dirty="0" smtClean="0">
                <a:solidFill>
                  <a:srgbClr val="040404"/>
                </a:solidFill>
                <a:latin typeface="Gabriola" pitchFamily="82" charset="0"/>
                <a:cs typeface="Arial" pitchFamily="34" charset="0"/>
              </a:rPr>
              <a:t>	</a:t>
            </a:r>
            <a:endParaRPr lang="tr-TR" sz="3200" dirty="0">
              <a:solidFill>
                <a:srgbClr val="040404"/>
              </a:solidFill>
              <a:latin typeface="Gabriola" pitchFamily="82" charset="0"/>
              <a:cs typeface="Arial" pitchFamily="34" charset="0"/>
            </a:endParaRPr>
          </a:p>
          <a:p>
            <a:endParaRPr lang="tr-TR" dirty="0"/>
          </a:p>
        </p:txBody>
      </p:sp>
      <p:graphicFrame>
        <p:nvGraphicFramePr>
          <p:cNvPr id="2" name="Diyagram 1"/>
          <p:cNvGraphicFramePr/>
          <p:nvPr>
            <p:extLst/>
          </p:nvPr>
        </p:nvGraphicFramePr>
        <p:xfrm>
          <a:off x="1336540" y="4610636"/>
          <a:ext cx="8696101" cy="1450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90789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İçerik Yer Tutucusu"/>
          <p:cNvSpPr>
            <a:spLocks noGrp="1"/>
          </p:cNvSpPr>
          <p:nvPr>
            <p:ph idx="1"/>
          </p:nvPr>
        </p:nvSpPr>
        <p:spPr>
          <a:xfrm>
            <a:off x="669702" y="104216"/>
            <a:ext cx="10393250" cy="2948077"/>
          </a:xfrm>
        </p:spPr>
        <p:txBody>
          <a:bodyPr>
            <a:normAutofit/>
          </a:bodyPr>
          <a:lstStyle/>
          <a:p>
            <a:pPr marL="0" indent="0">
              <a:buNone/>
            </a:pPr>
            <a:endParaRPr lang="tr-TR" sz="3200" b="1" dirty="0" smtClean="0">
              <a:solidFill>
                <a:srgbClr val="990000"/>
              </a:solidFill>
              <a:cs typeface="Arial" pitchFamily="34" charset="0"/>
            </a:endParaRPr>
          </a:p>
          <a:p>
            <a:pPr marL="0" indent="0">
              <a:buNone/>
            </a:pPr>
            <a:r>
              <a:rPr lang="tr-TR" sz="3200" b="1" dirty="0">
                <a:solidFill>
                  <a:srgbClr val="990000"/>
                </a:solidFill>
                <a:cs typeface="Arial" pitchFamily="34" charset="0"/>
              </a:rPr>
              <a:t>Uygunluk Geçerliği </a:t>
            </a:r>
            <a:r>
              <a:rPr lang="tr-TR" sz="3200" b="1" dirty="0" smtClean="0">
                <a:solidFill>
                  <a:srgbClr val="990000"/>
                </a:solidFill>
                <a:cs typeface="Arial" pitchFamily="34" charset="0"/>
              </a:rPr>
              <a:t>(Eş </a:t>
            </a:r>
            <a:r>
              <a:rPr lang="tr-TR" sz="3200" b="1" dirty="0">
                <a:solidFill>
                  <a:srgbClr val="990000"/>
                </a:solidFill>
                <a:cs typeface="Arial" pitchFamily="34" charset="0"/>
              </a:rPr>
              <a:t>zaman geçerliği/mevcut hal geçerliği </a:t>
            </a:r>
            <a:r>
              <a:rPr lang="tr-TR" sz="3200" b="1" dirty="0" smtClean="0">
                <a:solidFill>
                  <a:srgbClr val="990000"/>
                </a:solidFill>
                <a:cs typeface="Arial" pitchFamily="34" charset="0"/>
              </a:rPr>
              <a:t>)</a:t>
            </a:r>
          </a:p>
          <a:p>
            <a:pPr marL="0" indent="0">
              <a:buNone/>
            </a:pPr>
            <a:endParaRPr lang="tr-TR" sz="3200" b="1" dirty="0" smtClean="0">
              <a:solidFill>
                <a:srgbClr val="990000"/>
              </a:solidFill>
              <a:cs typeface="Arial" pitchFamily="34" charset="0"/>
            </a:endParaRPr>
          </a:p>
          <a:p>
            <a:pPr marL="0" indent="0">
              <a:buNone/>
            </a:pPr>
            <a:r>
              <a:rPr lang="tr-TR" sz="3200" dirty="0" smtClean="0">
                <a:solidFill>
                  <a:srgbClr val="040404"/>
                </a:solidFill>
                <a:cs typeface="Arial" pitchFamily="34" charset="0"/>
              </a:rPr>
              <a:t>Ölçüt </a:t>
            </a:r>
            <a:r>
              <a:rPr lang="tr-TR" sz="3200" dirty="0">
                <a:solidFill>
                  <a:srgbClr val="040404"/>
                </a:solidFill>
                <a:cs typeface="Arial" pitchFamily="34" charset="0"/>
              </a:rPr>
              <a:t>kabul edilecek puanlar </a:t>
            </a:r>
            <a:r>
              <a:rPr lang="tr-TR" sz="3200" dirty="0" smtClean="0">
                <a:solidFill>
                  <a:srgbClr val="040404"/>
                </a:solidFill>
                <a:cs typeface="Arial" pitchFamily="34" charset="0"/>
              </a:rPr>
              <a:t>mevcuttur.</a:t>
            </a:r>
            <a:endParaRPr lang="tr-TR" sz="3200" dirty="0">
              <a:solidFill>
                <a:srgbClr val="040404"/>
              </a:solidFill>
              <a:cs typeface="Arial" pitchFamily="34" charset="0"/>
            </a:endParaRPr>
          </a:p>
          <a:p>
            <a:pPr marL="0" indent="0">
              <a:buNone/>
            </a:pPr>
            <a:endParaRPr lang="tr-TR" sz="3200" b="1" dirty="0">
              <a:solidFill>
                <a:srgbClr val="990000"/>
              </a:solidFill>
              <a:latin typeface="Gabriola" pitchFamily="82" charset="0"/>
              <a:cs typeface="Arial" pitchFamily="34" charset="0"/>
            </a:endParaRPr>
          </a:p>
        </p:txBody>
      </p:sp>
      <p:graphicFrame>
        <p:nvGraphicFramePr>
          <p:cNvPr id="7" name="Diyagram 6"/>
          <p:cNvGraphicFramePr/>
          <p:nvPr>
            <p:extLst>
              <p:ext uri="{D42A27DB-BD31-4B8C-83A1-F6EECF244321}">
                <p14:modId xmlns:p14="http://schemas.microsoft.com/office/powerpoint/2010/main" val="4013784651"/>
              </p:ext>
            </p:extLst>
          </p:nvPr>
        </p:nvGraphicFramePr>
        <p:xfrm>
          <a:off x="1364445" y="2472743"/>
          <a:ext cx="9209109" cy="26916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0380557"/>
      </p:ext>
    </p:extLst>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Ölçüt Dayanaklı Geçerlik </a:t>
            </a:r>
            <a:endParaRPr lang="tr-TR" b="1" dirty="0"/>
          </a:p>
        </p:txBody>
      </p:sp>
      <p:sp>
        <p:nvSpPr>
          <p:cNvPr id="3" name="İçerik Yer Tutucusu 2"/>
          <p:cNvSpPr>
            <a:spLocks noGrp="1"/>
          </p:cNvSpPr>
          <p:nvPr>
            <p:ph idx="1"/>
          </p:nvPr>
        </p:nvSpPr>
        <p:spPr/>
        <p:txBody>
          <a:bodyPr>
            <a:normAutofit/>
          </a:bodyPr>
          <a:lstStyle/>
          <a:p>
            <a:pPr algn="just"/>
            <a:r>
              <a:rPr lang="tr-TR" dirty="0"/>
              <a:t>Öğrencinin bugünkü durumunu belirlemek amacıyla kullanılan ölçme aracının sahip olması gereken bir özelliktir</a:t>
            </a:r>
            <a:r>
              <a:rPr lang="tr-TR" dirty="0" smtClean="0"/>
              <a:t>.</a:t>
            </a:r>
            <a:endParaRPr lang="tr-TR" dirty="0"/>
          </a:p>
          <a:p>
            <a:pPr algn="just"/>
            <a:r>
              <a:rPr lang="tr-TR" dirty="0"/>
              <a:t>Öğrencilerin geliştirilmek istenen testten aldıkları puanlarla aynı kişilerin</a:t>
            </a:r>
            <a:r>
              <a:rPr lang="tr-TR" dirty="0" smtClean="0"/>
              <a:t>:</a:t>
            </a:r>
            <a:endParaRPr lang="tr-TR" dirty="0"/>
          </a:p>
          <a:p>
            <a:pPr algn="just">
              <a:buFontTx/>
              <a:buChar char="-"/>
            </a:pPr>
            <a:r>
              <a:rPr lang="tr-TR" dirty="0"/>
              <a:t>Aynı davranışı ölçen eski bir test,</a:t>
            </a:r>
          </a:p>
          <a:p>
            <a:pPr algn="just">
              <a:buNone/>
            </a:pPr>
            <a:r>
              <a:rPr lang="tr-TR" dirty="0" smtClean="0"/>
              <a:t>Ya da </a:t>
            </a:r>
            <a:endParaRPr lang="tr-TR" dirty="0"/>
          </a:p>
          <a:p>
            <a:pPr algn="just">
              <a:buFontTx/>
              <a:buChar char="-"/>
            </a:pPr>
            <a:r>
              <a:rPr lang="tr-TR" dirty="0"/>
              <a:t>İlişkili başka bir davranışı ölçen bir testten aldıkları puanlarla olan korelasyonuna bakılır.</a:t>
            </a:r>
          </a:p>
          <a:p>
            <a:endParaRPr lang="tr-TR" dirty="0"/>
          </a:p>
        </p:txBody>
      </p:sp>
    </p:spTree>
    <p:extLst>
      <p:ext uri="{BB962C8B-B14F-4D97-AF65-F5344CB8AC3E}">
        <p14:creationId xmlns:p14="http://schemas.microsoft.com/office/powerpoint/2010/main" val="459043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69702" y="104216"/>
            <a:ext cx="10393250" cy="2948077"/>
          </a:xfrm>
        </p:spPr>
        <p:txBody>
          <a:bodyPr>
            <a:normAutofit/>
          </a:bodyPr>
          <a:lstStyle/>
          <a:p>
            <a:pPr marL="0" indent="0">
              <a:buNone/>
            </a:pPr>
            <a:r>
              <a:rPr lang="tr-TR" sz="3200" b="1" dirty="0" smtClean="0">
                <a:solidFill>
                  <a:srgbClr val="990000"/>
                </a:solidFill>
                <a:cs typeface="Arial" pitchFamily="34" charset="0"/>
              </a:rPr>
              <a:t>Yordama geçerliği</a:t>
            </a:r>
          </a:p>
          <a:p>
            <a:pPr marL="0" indent="0">
              <a:buNone/>
            </a:pPr>
            <a:r>
              <a:rPr lang="tr-TR" sz="3200" dirty="0" smtClean="0">
                <a:solidFill>
                  <a:srgbClr val="040404"/>
                </a:solidFill>
                <a:cs typeface="Arial" pitchFamily="34" charset="0"/>
              </a:rPr>
              <a:t>Ölçülen özelliğin gelecekteki durumu hakkında tahminde bulunmaya yordama denir.</a:t>
            </a:r>
          </a:p>
          <a:p>
            <a:pPr marL="0" indent="0">
              <a:buNone/>
            </a:pPr>
            <a:r>
              <a:rPr lang="tr-TR" sz="3200" dirty="0">
                <a:solidFill>
                  <a:srgbClr val="040404"/>
                </a:solidFill>
                <a:cs typeface="Arial" pitchFamily="34" charset="0"/>
              </a:rPr>
              <a:t>Ölçüt kabul edilecek puanlar henüz mevcut değildir, gelecekte var olacak puanlardır.</a:t>
            </a:r>
          </a:p>
          <a:p>
            <a:pPr marL="0" indent="0">
              <a:buNone/>
            </a:pPr>
            <a:endParaRPr lang="tr-TR" sz="3200" b="1" dirty="0">
              <a:solidFill>
                <a:srgbClr val="990000"/>
              </a:solidFill>
              <a:latin typeface="Gabriola" pitchFamily="82" charset="0"/>
              <a:cs typeface="Arial" pitchFamily="34" charset="0"/>
            </a:endParaRPr>
          </a:p>
        </p:txBody>
      </p:sp>
      <p:graphicFrame>
        <p:nvGraphicFramePr>
          <p:cNvPr id="2" name="Diyagram 1"/>
          <p:cNvGraphicFramePr/>
          <p:nvPr>
            <p:extLst>
              <p:ext uri="{D42A27DB-BD31-4B8C-83A1-F6EECF244321}">
                <p14:modId xmlns:p14="http://schemas.microsoft.com/office/powerpoint/2010/main" val="2354862754"/>
              </p:ext>
            </p:extLst>
          </p:nvPr>
        </p:nvGraphicFramePr>
        <p:xfrm>
          <a:off x="1756777" y="2811439"/>
          <a:ext cx="8128000" cy="26916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up 3"/>
          <p:cNvGrpSpPr/>
          <p:nvPr/>
        </p:nvGrpSpPr>
        <p:grpSpPr>
          <a:xfrm>
            <a:off x="3287677" y="4725524"/>
            <a:ext cx="2888892" cy="1555200"/>
            <a:chOff x="595066" y="1057437"/>
            <a:chExt cx="2888892" cy="1555200"/>
          </a:xfrm>
        </p:grpSpPr>
        <p:sp>
          <p:nvSpPr>
            <p:cNvPr id="5" name="Yuvarlatılmış Dikdörtgen 4"/>
            <p:cNvSpPr/>
            <p:nvPr/>
          </p:nvSpPr>
          <p:spPr>
            <a:xfrm>
              <a:off x="595066" y="1057437"/>
              <a:ext cx="2888892" cy="1555200"/>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Yuvarlatılmış Dikdörtgen 4"/>
            <p:cNvSpPr/>
            <p:nvPr/>
          </p:nvSpPr>
          <p:spPr>
            <a:xfrm>
              <a:off x="640616" y="1102987"/>
              <a:ext cx="2797792" cy="14641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92024" tIns="192024" rIns="192024" bIns="192024" numCol="1" spcCol="1270" anchor="t" anchorCtr="0">
              <a:noAutofit/>
            </a:bodyPr>
            <a:lstStyle/>
            <a:p>
              <a:pPr marL="228600" lvl="1" indent="-228600" algn="l" defTabSz="1200150">
                <a:lnSpc>
                  <a:spcPct val="90000"/>
                </a:lnSpc>
                <a:spcBef>
                  <a:spcPct val="0"/>
                </a:spcBef>
                <a:spcAft>
                  <a:spcPct val="15000"/>
                </a:spcAft>
                <a:buChar char="••"/>
              </a:pPr>
              <a:r>
                <a:rPr lang="tr-TR" sz="2700" spc="10" dirty="0" smtClean="0">
                  <a:solidFill>
                    <a:srgbClr val="040404"/>
                  </a:solidFill>
                  <a:latin typeface="Gabriola" pitchFamily="82" charset="0"/>
                  <a:cs typeface="Arial" pitchFamily="34" charset="0"/>
                </a:rPr>
                <a:t>KPSS sınavı</a:t>
              </a:r>
              <a:endParaRPr lang="tr-TR" sz="2700" kern="1200" dirty="0"/>
            </a:p>
            <a:p>
              <a:pPr marL="228600" lvl="1" indent="-228600" algn="l" defTabSz="1200150">
                <a:lnSpc>
                  <a:spcPct val="90000"/>
                </a:lnSpc>
                <a:spcBef>
                  <a:spcPct val="0"/>
                </a:spcBef>
                <a:spcAft>
                  <a:spcPct val="15000"/>
                </a:spcAft>
                <a:buChar char="••"/>
              </a:pPr>
              <a:endParaRPr lang="tr-TR" sz="2700" kern="1200" dirty="0"/>
            </a:p>
          </p:txBody>
        </p:sp>
      </p:grpSp>
      <p:grpSp>
        <p:nvGrpSpPr>
          <p:cNvPr id="7" name="Grup 6"/>
          <p:cNvGrpSpPr/>
          <p:nvPr/>
        </p:nvGrpSpPr>
        <p:grpSpPr>
          <a:xfrm>
            <a:off x="7780645" y="4852264"/>
            <a:ext cx="2888892" cy="1555200"/>
            <a:chOff x="828092" y="561351"/>
            <a:chExt cx="2888892" cy="1555200"/>
          </a:xfrm>
        </p:grpSpPr>
        <p:sp>
          <p:nvSpPr>
            <p:cNvPr id="8" name="Yuvarlatılmış Dikdörtgen 7"/>
            <p:cNvSpPr/>
            <p:nvPr/>
          </p:nvSpPr>
          <p:spPr>
            <a:xfrm>
              <a:off x="828092" y="561351"/>
              <a:ext cx="2888892" cy="1555200"/>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Yuvarlatılmış Dikdörtgen 4"/>
            <p:cNvSpPr/>
            <p:nvPr/>
          </p:nvSpPr>
          <p:spPr>
            <a:xfrm>
              <a:off x="873642" y="606901"/>
              <a:ext cx="2797792" cy="14641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92024" tIns="192024" rIns="192024" bIns="192024" numCol="1" spcCol="1270" anchor="t" anchorCtr="0">
              <a:noAutofit/>
            </a:bodyPr>
            <a:lstStyle/>
            <a:p>
              <a:pPr marL="0" lvl="1" algn="l" defTabSz="1200150">
                <a:lnSpc>
                  <a:spcPct val="90000"/>
                </a:lnSpc>
                <a:spcBef>
                  <a:spcPct val="0"/>
                </a:spcBef>
                <a:spcAft>
                  <a:spcPct val="15000"/>
                </a:spcAft>
              </a:pPr>
              <a:r>
                <a:rPr lang="tr-TR" sz="2700" kern="1200" spc="10" baseline="0" dirty="0" smtClean="0">
                  <a:solidFill>
                    <a:srgbClr val="040404"/>
                  </a:solidFill>
                  <a:latin typeface="Gabriola" pitchFamily="82" charset="0"/>
                  <a:ea typeface="+mn-ea"/>
                  <a:cs typeface="Arial" pitchFamily="34" charset="0"/>
                </a:rPr>
                <a:t>Öğretmenlerin ilk yıl sonundaki yeterlik puanları</a:t>
              </a:r>
              <a:endParaRPr lang="tr-TR" sz="2700" kern="1200" dirty="0"/>
            </a:p>
            <a:p>
              <a:pPr marL="228600" lvl="1" indent="-228600" algn="l" defTabSz="1200150">
                <a:lnSpc>
                  <a:spcPct val="90000"/>
                </a:lnSpc>
                <a:spcBef>
                  <a:spcPct val="0"/>
                </a:spcBef>
                <a:spcAft>
                  <a:spcPct val="15000"/>
                </a:spcAft>
                <a:buChar char="••"/>
              </a:pPr>
              <a:endParaRPr lang="tr-TR" sz="2700" kern="1200" dirty="0"/>
            </a:p>
          </p:txBody>
        </p:sp>
      </p:grpSp>
    </p:spTree>
    <p:extLst>
      <p:ext uri="{BB962C8B-B14F-4D97-AF65-F5344CB8AC3E}">
        <p14:creationId xmlns:p14="http://schemas.microsoft.com/office/powerpoint/2010/main" val="2453435992"/>
      </p:ext>
    </p:extLst>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Yordama Geçerliği </a:t>
            </a:r>
            <a:endParaRPr lang="tr-TR" b="1" dirty="0"/>
          </a:p>
        </p:txBody>
      </p:sp>
      <p:sp>
        <p:nvSpPr>
          <p:cNvPr id="3" name="İçerik Yer Tutucusu 2"/>
          <p:cNvSpPr>
            <a:spLocks noGrp="1"/>
          </p:cNvSpPr>
          <p:nvPr>
            <p:ph idx="1"/>
          </p:nvPr>
        </p:nvSpPr>
        <p:spPr/>
        <p:txBody>
          <a:bodyPr/>
          <a:lstStyle/>
          <a:p>
            <a:r>
              <a:rPr lang="tr-TR" dirty="0"/>
              <a:t>Bir testin yordama geçerliğini belirlemek için, önceden elde bulunan test puanlarıyla </a:t>
            </a:r>
            <a:r>
              <a:rPr lang="tr-TR" u="sng" dirty="0"/>
              <a:t>sonradan elde edilen ölçüt </a:t>
            </a:r>
            <a:r>
              <a:rPr lang="tr-TR" dirty="0"/>
              <a:t>ölçüleri arasındaki korelasyon katsayısının hesaplanması gerekir</a:t>
            </a:r>
            <a:r>
              <a:rPr lang="tr-TR" dirty="0" smtClean="0"/>
              <a:t>.</a:t>
            </a:r>
          </a:p>
          <a:p>
            <a:endParaRPr lang="tr-TR" dirty="0"/>
          </a:p>
          <a:p>
            <a:endParaRPr lang="tr-TR" dirty="0"/>
          </a:p>
          <a:p>
            <a:endParaRPr lang="tr-TR" dirty="0"/>
          </a:p>
        </p:txBody>
      </p:sp>
      <p:pic>
        <p:nvPicPr>
          <p:cNvPr id="4" name="Picture 2"/>
          <p:cNvPicPr>
            <a:picLocks noChangeAspect="1" noChangeArrowheads="1"/>
          </p:cNvPicPr>
          <p:nvPr/>
        </p:nvPicPr>
        <p:blipFill>
          <a:blip r:embed="rId3" cstate="print"/>
          <a:srcRect/>
          <a:stretch>
            <a:fillRect/>
          </a:stretch>
        </p:blipFill>
        <p:spPr bwMode="auto">
          <a:xfrm>
            <a:off x="2887410" y="3258830"/>
            <a:ext cx="5652433" cy="3053070"/>
          </a:xfrm>
          <a:prstGeom prst="rect">
            <a:avLst/>
          </a:prstGeom>
          <a:noFill/>
          <a:ln w="9525">
            <a:noFill/>
            <a:miter lim="800000"/>
            <a:headEnd/>
            <a:tailEnd/>
          </a:ln>
        </p:spPr>
      </p:pic>
    </p:spTree>
    <p:extLst>
      <p:ext uri="{BB962C8B-B14F-4D97-AF65-F5344CB8AC3E}">
        <p14:creationId xmlns:p14="http://schemas.microsoft.com/office/powerpoint/2010/main" val="1622986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Yer Tutucusu 5"/>
          <p:cNvSpPr>
            <a:spLocks noGrp="1"/>
          </p:cNvSpPr>
          <p:nvPr>
            <p:ph idx="1"/>
          </p:nvPr>
        </p:nvSpPr>
        <p:spPr>
          <a:xfrm>
            <a:off x="875506" y="399244"/>
            <a:ext cx="10007141" cy="5950041"/>
          </a:xfrm>
        </p:spPr>
        <p:txBody>
          <a:bodyPr>
            <a:normAutofit/>
          </a:bodyPr>
          <a:lstStyle/>
          <a:p>
            <a:pPr marL="0" indent="0">
              <a:lnSpc>
                <a:spcPct val="100000"/>
              </a:lnSpc>
              <a:buNone/>
            </a:pPr>
            <a:endParaRPr lang="tr-TR" sz="3200" dirty="0" smtClean="0">
              <a:solidFill>
                <a:srgbClr val="040404"/>
              </a:solidFill>
              <a:latin typeface="Gabriola" pitchFamily="82" charset="0"/>
              <a:cs typeface="Arial" pitchFamily="34" charset="0"/>
            </a:endParaRPr>
          </a:p>
          <a:p>
            <a:pPr marL="0" indent="0">
              <a:lnSpc>
                <a:spcPct val="100000"/>
              </a:lnSpc>
              <a:buNone/>
            </a:pPr>
            <a:endParaRPr lang="tr-TR" sz="3200" dirty="0" smtClean="0">
              <a:solidFill>
                <a:srgbClr val="040404"/>
              </a:solidFill>
              <a:latin typeface="Gabriola" pitchFamily="82" charset="0"/>
              <a:cs typeface="Arial" pitchFamily="34" charset="0"/>
            </a:endParaRPr>
          </a:p>
          <a:p>
            <a:pPr marL="0" indent="0">
              <a:lnSpc>
                <a:spcPct val="100000"/>
              </a:lnSpc>
              <a:buNone/>
            </a:pPr>
            <a:endParaRPr lang="tr-TR" sz="3200" dirty="0">
              <a:solidFill>
                <a:srgbClr val="040404"/>
              </a:solidFill>
              <a:latin typeface="Gabriola" pitchFamily="82" charset="0"/>
              <a:cs typeface="Arial" pitchFamily="34" charset="0"/>
            </a:endParaRPr>
          </a:p>
          <a:p>
            <a:endParaRPr lang="tr-TR" sz="3200" dirty="0"/>
          </a:p>
        </p:txBody>
      </p:sp>
      <p:graphicFrame>
        <p:nvGraphicFramePr>
          <p:cNvPr id="2" name="Diyagram 1"/>
          <p:cNvGraphicFramePr/>
          <p:nvPr>
            <p:extLst/>
          </p:nvPr>
        </p:nvGraphicFramePr>
        <p:xfrm>
          <a:off x="605307" y="1635617"/>
          <a:ext cx="10560675" cy="45027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İçerik Yer Tutucusu 2"/>
          <p:cNvGraphicFramePr>
            <a:graphicFrameLocks/>
          </p:cNvGraphicFramePr>
          <p:nvPr>
            <p:extLst/>
          </p:nvPr>
        </p:nvGraphicFramePr>
        <p:xfrm>
          <a:off x="733045" y="1068947"/>
          <a:ext cx="10007600" cy="437029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9855548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943550319"/>
              </p:ext>
            </p:extLst>
          </p:nvPr>
        </p:nvGraphicFramePr>
        <p:xfrm>
          <a:off x="1952596" y="114298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18666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38200" y="1630017"/>
            <a:ext cx="10515600" cy="4546946"/>
          </a:xfrm>
        </p:spPr>
        <p:txBody>
          <a:bodyPr/>
          <a:lstStyle/>
          <a:p>
            <a:pPr algn="ctr">
              <a:buNone/>
            </a:pPr>
            <a:r>
              <a:rPr lang="tr-TR" dirty="0" smtClean="0"/>
              <a:t>Ölçme, belli bir </a:t>
            </a:r>
            <a:r>
              <a:rPr lang="tr-TR" b="1" dirty="0" smtClean="0">
                <a:solidFill>
                  <a:schemeClr val="accent2"/>
                </a:solidFill>
              </a:rPr>
              <a:t>amaç</a:t>
            </a:r>
            <a:r>
              <a:rPr lang="tr-TR" dirty="0" smtClean="0"/>
              <a:t> için yapılır.</a:t>
            </a:r>
          </a:p>
          <a:p>
            <a:pPr algn="ctr">
              <a:buNone/>
            </a:pPr>
            <a:endParaRPr lang="tr-TR" dirty="0" smtClean="0"/>
          </a:p>
          <a:p>
            <a:pPr algn="ctr">
              <a:buNone/>
            </a:pPr>
            <a:endParaRPr lang="tr-TR" dirty="0" smtClean="0"/>
          </a:p>
          <a:p>
            <a:pPr>
              <a:buNone/>
            </a:pPr>
            <a:endParaRPr lang="tr-TR" dirty="0" smtClean="0"/>
          </a:p>
          <a:p>
            <a:pPr algn="ctr">
              <a:buNone/>
            </a:pPr>
            <a:endParaRPr lang="tr-TR" dirty="0" smtClean="0"/>
          </a:p>
          <a:p>
            <a:pPr algn="ctr">
              <a:buNone/>
            </a:pPr>
            <a:r>
              <a:rPr lang="tr-TR" dirty="0" smtClean="0"/>
              <a:t>Geçerlik ise ölçme aracının kullanılış </a:t>
            </a:r>
            <a:r>
              <a:rPr lang="tr-TR" b="1" dirty="0" smtClean="0">
                <a:solidFill>
                  <a:schemeClr val="accent2"/>
                </a:solidFill>
              </a:rPr>
              <a:t>amacına hizmet etme derecesini</a:t>
            </a:r>
            <a:r>
              <a:rPr lang="tr-TR" b="1" dirty="0" smtClean="0"/>
              <a:t> </a:t>
            </a:r>
            <a:r>
              <a:rPr lang="tr-TR" dirty="0" smtClean="0"/>
              <a:t>belirtir.</a:t>
            </a:r>
          </a:p>
          <a:p>
            <a:pPr>
              <a:buNone/>
            </a:pPr>
            <a:endParaRPr lang="tr-TR" dirty="0"/>
          </a:p>
        </p:txBody>
      </p:sp>
      <p:sp>
        <p:nvSpPr>
          <p:cNvPr id="4" name="AutoShape 5"/>
          <p:cNvSpPr>
            <a:spLocks noChangeArrowheads="1"/>
          </p:cNvSpPr>
          <p:nvPr/>
        </p:nvSpPr>
        <p:spPr bwMode="auto">
          <a:xfrm>
            <a:off x="5381621" y="2214554"/>
            <a:ext cx="1368425" cy="1928826"/>
          </a:xfrm>
          <a:prstGeom prst="downArrow">
            <a:avLst>
              <a:gd name="adj1" fmla="val 50000"/>
              <a:gd name="adj2" fmla="val 25000"/>
            </a:avLst>
          </a:prstGeom>
          <a:solidFill>
            <a:schemeClr val="accent2"/>
          </a:solidFill>
          <a:ln w="9525">
            <a:solidFill>
              <a:schemeClr val="tx1"/>
            </a:solidFill>
            <a:miter lim="800000"/>
            <a:headEnd/>
            <a:tailEnd/>
          </a:ln>
        </p:spPr>
        <p:txBody>
          <a:bodyPr wrap="none" anchor="ctr"/>
          <a:lstStyle/>
          <a:p>
            <a:endParaRPr lang="tr-TR"/>
          </a:p>
        </p:txBody>
      </p:sp>
      <p:sp>
        <p:nvSpPr>
          <p:cNvPr id="2" name="Dikdörtgen 1"/>
          <p:cNvSpPr/>
          <p:nvPr/>
        </p:nvSpPr>
        <p:spPr>
          <a:xfrm>
            <a:off x="4888115" y="490330"/>
            <a:ext cx="3723862" cy="646331"/>
          </a:xfrm>
          <a:prstGeom prst="rect">
            <a:avLst/>
          </a:prstGeom>
        </p:spPr>
        <p:txBody>
          <a:bodyPr wrap="square">
            <a:spAutoFit/>
          </a:bodyPr>
          <a:lstStyle/>
          <a:p>
            <a:r>
              <a:rPr lang="tr-TR" sz="3600" b="1" dirty="0" smtClean="0"/>
              <a:t>Geçerlik</a:t>
            </a:r>
            <a:endParaRPr lang="tr-TR" sz="3600" dirty="0"/>
          </a:p>
        </p:txBody>
      </p:sp>
    </p:spTree>
    <p:extLst>
      <p:ext uri="{BB962C8B-B14F-4D97-AF65-F5344CB8AC3E}">
        <p14:creationId xmlns:p14="http://schemas.microsoft.com/office/powerpoint/2010/main" val="655579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checkerboard(across)">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Geçerlik</a:t>
            </a:r>
            <a:endParaRPr lang="tr-TR" b="1" dirty="0"/>
          </a:p>
        </p:txBody>
      </p:sp>
      <p:sp>
        <p:nvSpPr>
          <p:cNvPr id="3" name="İçerik Yer Tutucusu 2"/>
          <p:cNvSpPr>
            <a:spLocks noGrp="1"/>
          </p:cNvSpPr>
          <p:nvPr>
            <p:ph idx="1"/>
          </p:nvPr>
        </p:nvSpPr>
        <p:spPr>
          <a:xfrm>
            <a:off x="838200" y="1590262"/>
            <a:ext cx="10515600" cy="4586702"/>
          </a:xfrm>
        </p:spPr>
        <p:txBody>
          <a:bodyPr/>
          <a:lstStyle/>
          <a:p>
            <a:r>
              <a:rPr lang="tr-TR" dirty="0" smtClean="0"/>
              <a:t>Testin bireyin ölçülmek istenen özelliği </a:t>
            </a:r>
            <a:r>
              <a:rPr lang="tr-TR" u="sng" dirty="0" smtClean="0"/>
              <a:t>ne derece doğru ölçtüğü </a:t>
            </a:r>
            <a:r>
              <a:rPr lang="tr-TR" dirty="0" smtClean="0"/>
              <a:t>ile ilgili bir kavramdır. </a:t>
            </a:r>
          </a:p>
          <a:p>
            <a:endParaRPr lang="tr-TR" dirty="0" smtClean="0"/>
          </a:p>
          <a:p>
            <a:r>
              <a:rPr lang="tr-TR" dirty="0" smtClean="0"/>
              <a:t>Ölçme aracı, ölçülecek özelliği tam ve doğru olarak ve ölçülmesi söz konusu olmayan </a:t>
            </a:r>
            <a:r>
              <a:rPr lang="tr-TR" u="sng" dirty="0" smtClean="0"/>
              <a:t>başka özelliklerle karıştırmadan </a:t>
            </a:r>
            <a:r>
              <a:rPr lang="tr-TR" dirty="0" smtClean="0"/>
              <a:t>ölçebilmelidir.</a:t>
            </a:r>
            <a:endParaRPr lang="tr-TR" dirty="0"/>
          </a:p>
        </p:txBody>
      </p:sp>
    </p:spTree>
    <p:extLst>
      <p:ext uri="{BB962C8B-B14F-4D97-AF65-F5344CB8AC3E}">
        <p14:creationId xmlns:p14="http://schemas.microsoft.com/office/powerpoint/2010/main" val="307761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rotWithShape="1">
          <a:blip r:embed="rId3"/>
          <a:srcRect b="7502"/>
          <a:stretch/>
        </p:blipFill>
        <p:spPr bwMode="auto">
          <a:xfrm>
            <a:off x="1607282" y="1151757"/>
            <a:ext cx="8515511" cy="4785404"/>
          </a:xfrm>
          <a:prstGeom prst="rect">
            <a:avLst/>
          </a:prstGeom>
          <a:noFill/>
          <a:ln w="9525">
            <a:noFill/>
            <a:miter lim="800000"/>
            <a:headEnd/>
            <a:tailEnd/>
          </a:ln>
          <a:effectLst/>
        </p:spPr>
      </p:pic>
    </p:spTree>
    <p:extLst>
      <p:ext uri="{BB962C8B-B14F-4D97-AF65-F5344CB8AC3E}">
        <p14:creationId xmlns:p14="http://schemas.microsoft.com/office/powerpoint/2010/main" val="1160889293"/>
      </p:ext>
    </p:extLst>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Görünüş Geçerliği</a:t>
            </a:r>
            <a:endParaRPr lang="tr-TR" b="1" dirty="0"/>
          </a:p>
        </p:txBody>
      </p:sp>
      <p:sp>
        <p:nvSpPr>
          <p:cNvPr id="3" name="İçerik Yer Tutucusu 2"/>
          <p:cNvSpPr>
            <a:spLocks noGrp="1"/>
          </p:cNvSpPr>
          <p:nvPr>
            <p:ph idx="1"/>
          </p:nvPr>
        </p:nvSpPr>
        <p:spPr/>
        <p:txBody>
          <a:bodyPr/>
          <a:lstStyle/>
          <a:p>
            <a:r>
              <a:rPr lang="tr-TR" dirty="0" smtClean="0"/>
              <a:t>Testin ismi, açıklamalar, soruların ve testin düzeni </a:t>
            </a:r>
            <a:r>
              <a:rPr lang="tr-TR" dirty="0" err="1" smtClean="0"/>
              <a:t>vb</a:t>
            </a:r>
            <a:r>
              <a:rPr lang="tr-TR" dirty="0" smtClean="0"/>
              <a:t> faktörler, </a:t>
            </a:r>
            <a:r>
              <a:rPr lang="tr-TR" dirty="0" err="1" smtClean="0"/>
              <a:t>cevaplayıcının</a:t>
            </a:r>
            <a:r>
              <a:rPr lang="tr-TR" dirty="0" smtClean="0"/>
              <a:t> genel olarak geçerliğine ilişkin görüş geliştirmesine sebep olur. Testin görünümü ile ilgili olan bu geçerlik türü, uzman görüşü ile değerlendirilir.</a:t>
            </a:r>
          </a:p>
          <a:p>
            <a:endParaRPr lang="tr-TR" dirty="0"/>
          </a:p>
        </p:txBody>
      </p:sp>
    </p:spTree>
    <p:extLst>
      <p:ext uri="{BB962C8B-B14F-4D97-AF65-F5344CB8AC3E}">
        <p14:creationId xmlns:p14="http://schemas.microsoft.com/office/powerpoint/2010/main" val="260345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Kapsam Geçerliği</a:t>
            </a:r>
            <a:endParaRPr lang="tr-TR" b="1" dirty="0"/>
          </a:p>
        </p:txBody>
      </p:sp>
      <p:sp>
        <p:nvSpPr>
          <p:cNvPr id="3" name="İçerik Yer Tutucusu 2"/>
          <p:cNvSpPr>
            <a:spLocks noGrp="1"/>
          </p:cNvSpPr>
          <p:nvPr>
            <p:ph idx="1"/>
          </p:nvPr>
        </p:nvSpPr>
        <p:spPr/>
        <p:txBody>
          <a:bodyPr>
            <a:normAutofit/>
          </a:bodyPr>
          <a:lstStyle/>
          <a:p>
            <a:r>
              <a:rPr lang="tr-TR" dirty="0" smtClean="0"/>
              <a:t>Testi oluşturan maddelerin, istenen davranışları ölçmede </a:t>
            </a:r>
            <a:r>
              <a:rPr lang="tr-TR" u="sng" dirty="0" smtClean="0"/>
              <a:t>nicelik ve nitelik olarak </a:t>
            </a:r>
            <a:r>
              <a:rPr lang="tr-TR" dirty="0" smtClean="0"/>
              <a:t>yeterli olup olmadığının göstergesi, kapsam geçerliğidir. </a:t>
            </a:r>
            <a:endParaRPr lang="tr-TR" dirty="0"/>
          </a:p>
          <a:p>
            <a:r>
              <a:rPr lang="tr-TR" dirty="0" smtClean="0"/>
              <a:t>Ölçme aracının ölçmesi istenilen kapsamı, ne eksik ne de fazla olmaksızın ölçebilmesinin derecesidir.</a:t>
            </a:r>
          </a:p>
          <a:p>
            <a:pPr marL="0" indent="0" algn="just">
              <a:buNone/>
            </a:pPr>
            <a:r>
              <a:rPr lang="tr-TR" dirty="0" smtClean="0"/>
              <a:t>Bir testin kapsam geçerliği:</a:t>
            </a:r>
          </a:p>
          <a:p>
            <a:pPr algn="just"/>
            <a:r>
              <a:rPr lang="tr-TR" dirty="0" smtClean="0"/>
              <a:t>O testteki toplam maddelerin ölçülecek davranışları ve konu içeriğini örnekleme derecesine,</a:t>
            </a:r>
          </a:p>
          <a:p>
            <a:pPr algn="just"/>
            <a:r>
              <a:rPr lang="tr-TR" dirty="0" smtClean="0"/>
              <a:t>Testteki her maddenin ölçmek istediği davranışı ne derece iyi ölçtüğüne bağlıdır.</a:t>
            </a:r>
          </a:p>
          <a:p>
            <a:endParaRPr lang="tr-TR" dirty="0" smtClean="0"/>
          </a:p>
          <a:p>
            <a:pPr marL="0" indent="0">
              <a:buNone/>
            </a:pPr>
            <a:endParaRPr lang="tr-TR" dirty="0" smtClean="0"/>
          </a:p>
          <a:p>
            <a:endParaRPr lang="tr-TR" dirty="0"/>
          </a:p>
        </p:txBody>
      </p:sp>
    </p:spTree>
    <p:extLst>
      <p:ext uri="{BB962C8B-B14F-4D97-AF65-F5344CB8AC3E}">
        <p14:creationId xmlns:p14="http://schemas.microsoft.com/office/powerpoint/2010/main" val="3931677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46836" y="1477628"/>
            <a:ext cx="9317626" cy="3780171"/>
          </a:xfrm>
        </p:spPr>
        <p:txBody>
          <a:bodyPr>
            <a:normAutofit fontScale="92500" lnSpcReduction="10000"/>
          </a:bodyPr>
          <a:lstStyle/>
          <a:p>
            <a:pPr marL="0" indent="0">
              <a:lnSpc>
                <a:spcPct val="100000"/>
              </a:lnSpc>
              <a:buNone/>
            </a:pPr>
            <a:r>
              <a:rPr lang="tr-TR" sz="4000" dirty="0">
                <a:solidFill>
                  <a:srgbClr val="990000"/>
                </a:solidFill>
                <a:cs typeface="Arial" pitchFamily="34" charset="0"/>
              </a:rPr>
              <a:t>Kapsam </a:t>
            </a:r>
            <a:r>
              <a:rPr lang="tr-TR" sz="4000" dirty="0" smtClean="0">
                <a:solidFill>
                  <a:srgbClr val="990000"/>
                </a:solidFill>
                <a:cs typeface="Arial" pitchFamily="34" charset="0"/>
              </a:rPr>
              <a:t>Geçerliğini Nasıl Belirleriz?</a:t>
            </a:r>
          </a:p>
          <a:p>
            <a:pPr>
              <a:lnSpc>
                <a:spcPct val="100000"/>
              </a:lnSpc>
            </a:pPr>
            <a:r>
              <a:rPr lang="tr-TR" sz="4000" dirty="0">
                <a:solidFill>
                  <a:srgbClr val="040404"/>
                </a:solidFill>
                <a:cs typeface="Arial" pitchFamily="34" charset="0"/>
              </a:rPr>
              <a:t>Belirtke Tablosu </a:t>
            </a:r>
            <a:r>
              <a:rPr lang="tr-TR" sz="4000" dirty="0" smtClean="0">
                <a:solidFill>
                  <a:srgbClr val="040404"/>
                </a:solidFill>
                <a:cs typeface="Arial" pitchFamily="34" charset="0"/>
              </a:rPr>
              <a:t>Hazırlayarak </a:t>
            </a:r>
          </a:p>
          <a:p>
            <a:pPr marL="0" indent="0">
              <a:lnSpc>
                <a:spcPct val="100000"/>
              </a:lnSpc>
              <a:buNone/>
            </a:pPr>
            <a:r>
              <a:rPr lang="tr-TR" sz="4000" dirty="0" smtClean="0">
                <a:solidFill>
                  <a:srgbClr val="040404"/>
                </a:solidFill>
                <a:cs typeface="Arial" pitchFamily="34" charset="0"/>
              </a:rPr>
              <a:t>(Mantıksal Yaklaşım)</a:t>
            </a:r>
          </a:p>
          <a:p>
            <a:pPr marL="0" indent="0">
              <a:lnSpc>
                <a:spcPct val="100000"/>
              </a:lnSpc>
              <a:buNone/>
            </a:pPr>
            <a:endParaRPr lang="tr-TR" sz="4000" dirty="0">
              <a:solidFill>
                <a:srgbClr val="040404"/>
              </a:solidFill>
              <a:cs typeface="Arial" pitchFamily="34" charset="0"/>
            </a:endParaRPr>
          </a:p>
          <a:p>
            <a:pPr>
              <a:lnSpc>
                <a:spcPct val="100000"/>
              </a:lnSpc>
            </a:pPr>
            <a:r>
              <a:rPr lang="tr-TR" sz="4000" dirty="0">
                <a:solidFill>
                  <a:srgbClr val="040404"/>
                </a:solidFill>
                <a:cs typeface="Arial" pitchFamily="34" charset="0"/>
              </a:rPr>
              <a:t>İstatistiksel Hesaplama </a:t>
            </a:r>
            <a:r>
              <a:rPr lang="tr-TR" sz="4000" dirty="0" smtClean="0">
                <a:solidFill>
                  <a:srgbClr val="040404"/>
                </a:solidFill>
                <a:cs typeface="Arial" pitchFamily="34" charset="0"/>
              </a:rPr>
              <a:t>Yaparak</a:t>
            </a:r>
          </a:p>
          <a:p>
            <a:pPr marL="0" indent="0">
              <a:lnSpc>
                <a:spcPct val="100000"/>
              </a:lnSpc>
              <a:buNone/>
            </a:pPr>
            <a:r>
              <a:rPr lang="tr-TR" sz="4000" dirty="0" smtClean="0">
                <a:solidFill>
                  <a:srgbClr val="040404"/>
                </a:solidFill>
                <a:cs typeface="Arial" pitchFamily="34" charset="0"/>
              </a:rPr>
              <a:t>(istatistiksel Yaklaşım) </a:t>
            </a:r>
            <a:endParaRPr lang="tr-TR" sz="4000" dirty="0">
              <a:solidFill>
                <a:srgbClr val="040404"/>
              </a:solidFill>
              <a:cs typeface="Arial" pitchFamily="34" charset="0"/>
            </a:endParaRPr>
          </a:p>
        </p:txBody>
      </p:sp>
    </p:spTree>
    <p:extLst>
      <p:ext uri="{BB962C8B-B14F-4D97-AF65-F5344CB8AC3E}">
        <p14:creationId xmlns:p14="http://schemas.microsoft.com/office/powerpoint/2010/main" val="3499706911"/>
      </p:ext>
    </p:extLst>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547</Words>
  <Application>Microsoft Office PowerPoint</Application>
  <PresentationFormat>Geniş ekran</PresentationFormat>
  <Paragraphs>107</Paragraphs>
  <Slides>18</Slides>
  <Notes>7</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Arial</vt:lpstr>
      <vt:lpstr>Calibri</vt:lpstr>
      <vt:lpstr>Calibri Light</vt:lpstr>
      <vt:lpstr>Gabriola</vt:lpstr>
      <vt:lpstr>Office Teması</vt:lpstr>
      <vt:lpstr>EĞİTİMDE ÖLÇME VE DEĞERLENDİRME</vt:lpstr>
      <vt:lpstr>PowerPoint Sunusu</vt:lpstr>
      <vt:lpstr>PowerPoint Sunusu</vt:lpstr>
      <vt:lpstr>PowerPoint Sunusu</vt:lpstr>
      <vt:lpstr>Geçerlik</vt:lpstr>
      <vt:lpstr>PowerPoint Sunusu</vt:lpstr>
      <vt:lpstr>Görünüş Geçerliği</vt:lpstr>
      <vt:lpstr>Kapsam Geçerliği</vt:lpstr>
      <vt:lpstr>PowerPoint Sunusu</vt:lpstr>
      <vt:lpstr>PowerPoint Sunusu</vt:lpstr>
      <vt:lpstr>PowerPoint Sunusu</vt:lpstr>
      <vt:lpstr>Yapı Geçerliği </vt:lpstr>
      <vt:lpstr>Yapı Geçerliği</vt:lpstr>
      <vt:lpstr>PowerPoint Sunusu</vt:lpstr>
      <vt:lpstr>PowerPoint Sunusu</vt:lpstr>
      <vt:lpstr>Ölçüt Dayanaklı Geçerlik </vt:lpstr>
      <vt:lpstr>PowerPoint Sunusu</vt:lpstr>
      <vt:lpstr>Yordama Geçerliği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CAT_Proje_PC_1</dc:creator>
  <cp:lastModifiedBy>CAT_Proje_PC_1</cp:lastModifiedBy>
  <cp:revision>14</cp:revision>
  <dcterms:created xsi:type="dcterms:W3CDTF">2019-03-18T16:50:44Z</dcterms:created>
  <dcterms:modified xsi:type="dcterms:W3CDTF">2020-03-04T09:14:17Z</dcterms:modified>
</cp:coreProperties>
</file>