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0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0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4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6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1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5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3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5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4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D9022-684E-4F72-B790-11569B6054A7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9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t24.com.tr/foto-haber/twitter-dan-guvenlik-ihlali-ozur-dilediler,845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24.com.tr/foto-haber/twitter-dan-guvenlik-ihlali-ozur-dilediler,8454" TargetMode="External"/><Relationship Id="rId2" Type="http://schemas.openxmlformats.org/officeDocument/2006/relationships/hyperlink" Target="https://www.independent.co.uk/news/world/americas/facebook-data-privacy-scandal-settlement-cambridge-analytica-court-a9003106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Information Ethics in </a:t>
            </a:r>
            <a:r>
              <a:rPr lang="en-US" b="1" dirty="0" smtClean="0"/>
              <a:t>Businesses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077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Laudon K. and J Laudon</a:t>
            </a:r>
            <a:r>
              <a:rPr lang="tr-TR" dirty="0" smtClean="0"/>
              <a:t> (2018)</a:t>
            </a:r>
            <a:r>
              <a:rPr lang="en-US" dirty="0" smtClean="0"/>
              <a:t>, Management Information </a:t>
            </a:r>
            <a:r>
              <a:rPr lang="tr-TR" dirty="0" smtClean="0"/>
              <a:t>S</a:t>
            </a:r>
            <a:r>
              <a:rPr lang="en-US" dirty="0" err="1" smtClean="0"/>
              <a:t>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tr-TR" dirty="0" err="1" smtClean="0"/>
              <a:t>Baltzan</a:t>
            </a:r>
            <a:r>
              <a:rPr lang="tr-TR" dirty="0" smtClean="0"/>
              <a:t> P. (2019), Business </a:t>
            </a:r>
            <a:r>
              <a:rPr lang="tr-TR" dirty="0" err="1" smtClean="0"/>
              <a:t>Driven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, </a:t>
            </a:r>
            <a:r>
              <a:rPr lang="tr-TR" dirty="0" err="1" smtClean="0"/>
              <a:t>Mc</a:t>
            </a:r>
            <a:r>
              <a:rPr lang="tr-TR" dirty="0" smtClean="0"/>
              <a:t> </a:t>
            </a:r>
            <a:r>
              <a:rPr lang="tr-TR" dirty="0" err="1" smtClean="0"/>
              <a:t>Graw</a:t>
            </a:r>
            <a:r>
              <a:rPr lang="tr-TR" dirty="0" smtClean="0"/>
              <a:t> </a:t>
            </a:r>
            <a:r>
              <a:rPr lang="tr-TR" dirty="0" err="1" smtClean="0"/>
              <a:t>Hill</a:t>
            </a:r>
            <a:r>
              <a:rPr lang="tr-TR" dirty="0" smtClean="0"/>
              <a:t>, 6th Ed.</a:t>
            </a:r>
          </a:p>
          <a:p>
            <a:r>
              <a:rPr lang="tr-TR" u="sng" dirty="0">
                <a:hlinkClick r:id="rId2"/>
              </a:rPr>
              <a:t>https://t24.com.tr/foto-haber/twitter-dan-guvenlik-ihlali-ozur-dilediler,8454</a:t>
            </a:r>
            <a:endParaRPr lang="en-US" dirty="0"/>
          </a:p>
          <a:p>
            <a:r>
              <a:rPr lang="tr-TR" dirty="0"/>
              <a:t>https://t24.com.tr/haber/sirketler-calisanlarini-neden-ve-nasil-gozetliyor,409930</a:t>
            </a:r>
            <a:endParaRPr lang="en-US" dirty="0"/>
          </a:p>
          <a:p>
            <a:r>
              <a:rPr lang="tr-TR" dirty="0" err="1" smtClean="0"/>
              <a:t>Valacich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Schneider</a:t>
            </a:r>
            <a:r>
              <a:rPr lang="tr-TR" dirty="0" smtClean="0"/>
              <a:t> (2018),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Today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World, 8th Ed., </a:t>
            </a:r>
            <a:r>
              <a:rPr lang="tr-TR" dirty="0" err="1" smtClean="0"/>
              <a:t>Pearson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97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W</a:t>
            </a:r>
            <a:r>
              <a:rPr lang="en-US" b="1" i="1" dirty="0" err="1" smtClean="0"/>
              <a:t>hy</a:t>
            </a:r>
            <a:r>
              <a:rPr lang="en-US" b="1" i="1" dirty="0" smtClean="0"/>
              <a:t> </a:t>
            </a:r>
            <a:r>
              <a:rPr lang="en-US" b="1" i="1" dirty="0"/>
              <a:t>is information important?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 data scandal: Social network fined $5bn over 'inappropriate' sharing of users' personal information</a:t>
            </a:r>
            <a:r>
              <a:rPr lang="tr-TR" dirty="0" smtClean="0"/>
              <a:t> (12 </a:t>
            </a:r>
            <a:r>
              <a:rPr lang="tr-TR" dirty="0" err="1" smtClean="0"/>
              <a:t>July</a:t>
            </a:r>
            <a:r>
              <a:rPr lang="tr-TR" dirty="0" smtClean="0"/>
              <a:t> 2019)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smtClean="0">
                <a:hlinkClick r:id="rId2"/>
              </a:rPr>
              <a:t>https://www.independent.co.uk/news/world/americas/facebook-data-privacy-scandal-settlement-cambridge-analytica-court-a9003106.html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Twitter</a:t>
            </a:r>
            <a:r>
              <a:rPr lang="tr-TR" dirty="0" smtClean="0"/>
              <a:t> </a:t>
            </a:r>
            <a:r>
              <a:rPr lang="tr-TR" dirty="0" err="1" smtClean="0"/>
              <a:t>apologizes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users</a:t>
            </a:r>
            <a:r>
              <a:rPr lang="tr-TR" dirty="0" smtClean="0"/>
              <a:t>’ </a:t>
            </a:r>
            <a:r>
              <a:rPr lang="tr-TR" dirty="0" err="1" smtClean="0"/>
              <a:t>privacy</a:t>
            </a:r>
            <a:r>
              <a:rPr lang="tr-TR" dirty="0" smtClean="0"/>
              <a:t> </a:t>
            </a:r>
            <a:r>
              <a:rPr lang="tr-TR" dirty="0" err="1" smtClean="0"/>
              <a:t>violation</a:t>
            </a:r>
            <a:r>
              <a:rPr lang="tr-TR" dirty="0" smtClean="0"/>
              <a:t> (7 </a:t>
            </a:r>
            <a:r>
              <a:rPr lang="tr-TR" dirty="0" err="1" smtClean="0"/>
              <a:t>August</a:t>
            </a:r>
            <a:r>
              <a:rPr lang="tr-TR" dirty="0" smtClean="0"/>
              <a:t> 2019)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u="sng" dirty="0">
                <a:hlinkClick r:id="rId3"/>
              </a:rPr>
              <a:t>https://</a:t>
            </a:r>
            <a:r>
              <a:rPr lang="tr-TR" u="sng" dirty="0" smtClean="0">
                <a:hlinkClick r:id="rId3"/>
              </a:rPr>
              <a:t>t24.com.tr/foto-haber/twitter-dan-guvenlik-ihlali-ozur-dilediler,8454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01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W</a:t>
            </a:r>
            <a:r>
              <a:rPr lang="en-US" b="1" i="1" dirty="0" err="1" smtClean="0"/>
              <a:t>hy</a:t>
            </a:r>
            <a:r>
              <a:rPr lang="en-US" b="1" i="1" dirty="0" smtClean="0"/>
              <a:t> is information important?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Peter Drucker predicted </a:t>
            </a:r>
            <a:r>
              <a:rPr lang="tr-TR" sz="3600" dirty="0" smtClean="0"/>
              <a:t>in 1959 </a:t>
            </a:r>
            <a:r>
              <a:rPr lang="en-US" sz="3600" dirty="0" smtClean="0"/>
              <a:t>that </a:t>
            </a:r>
            <a:r>
              <a:rPr lang="en-US" sz="3600" dirty="0"/>
              <a:t>information and information systems would become increasingly </a:t>
            </a:r>
            <a:r>
              <a:rPr lang="en-US" sz="3600" dirty="0" smtClean="0"/>
              <a:t>important</a:t>
            </a:r>
            <a:r>
              <a:rPr lang="tr-TR" sz="3600" dirty="0" smtClean="0"/>
              <a:t>.</a:t>
            </a:r>
          </a:p>
          <a:p>
            <a:r>
              <a:rPr lang="tr-TR" sz="3600" dirty="0" err="1" smtClean="0"/>
              <a:t>Living</a:t>
            </a:r>
            <a:r>
              <a:rPr lang="tr-TR" sz="3600" dirty="0" smtClean="0"/>
              <a:t> in </a:t>
            </a:r>
            <a:r>
              <a:rPr lang="tr-TR" sz="3600" dirty="0" err="1" smtClean="0"/>
              <a:t>information</a:t>
            </a:r>
            <a:r>
              <a:rPr lang="tr-TR" sz="3600" dirty="0" smtClean="0"/>
              <a:t> </a:t>
            </a:r>
            <a:r>
              <a:rPr lang="tr-TR" sz="3600" dirty="0" err="1" smtClean="0"/>
              <a:t>society</a:t>
            </a:r>
            <a:endParaRPr lang="tr-TR" sz="3600" dirty="0" smtClean="0"/>
          </a:p>
          <a:p>
            <a:r>
              <a:rPr lang="tr-TR" sz="3600" dirty="0" smtClean="0"/>
              <a:t>Knowledge </a:t>
            </a:r>
            <a:r>
              <a:rPr lang="tr-TR" sz="3600" dirty="0" err="1" smtClean="0"/>
              <a:t>workers</a:t>
            </a:r>
            <a:endParaRPr lang="tr-TR" sz="3600" dirty="0" smtClean="0"/>
          </a:p>
          <a:p>
            <a:r>
              <a:rPr lang="en-US" sz="3600" dirty="0"/>
              <a:t>Possessing </a:t>
            </a:r>
            <a:r>
              <a:rPr lang="en-US" sz="3600" dirty="0" smtClean="0"/>
              <a:t>knowledge</a:t>
            </a:r>
            <a:r>
              <a:rPr lang="tr-TR" sz="3600" dirty="0" smtClean="0"/>
              <a:t> </a:t>
            </a:r>
            <a:r>
              <a:rPr lang="en-US" sz="3600" dirty="0" smtClean="0"/>
              <a:t>would </a:t>
            </a:r>
            <a:r>
              <a:rPr lang="en-US" sz="3600" dirty="0"/>
              <a:t>be as important as possessing land, labor, or </a:t>
            </a:r>
            <a:r>
              <a:rPr lang="en-US" sz="3600" dirty="0" smtClean="0"/>
              <a:t>capital</a:t>
            </a:r>
            <a:r>
              <a:rPr lang="tr-TR" sz="3600" dirty="0" smtClean="0"/>
              <a:t>.</a:t>
            </a:r>
            <a:r>
              <a:rPr lang="en-US" sz="3600" dirty="0" smtClean="0"/>
              <a:t> 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913396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W</a:t>
            </a:r>
            <a:r>
              <a:rPr lang="en-US" b="1" i="1" dirty="0" err="1" smtClean="0"/>
              <a:t>hy</a:t>
            </a:r>
            <a:r>
              <a:rPr lang="en-US" b="1" i="1" dirty="0" smtClean="0"/>
              <a:t> is information important?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Both</a:t>
            </a:r>
            <a:r>
              <a:rPr lang="tr-TR" sz="3600" dirty="0" smtClean="0"/>
              <a:t> «</a:t>
            </a:r>
            <a:r>
              <a:rPr lang="tr-TR" sz="3600" dirty="0" err="1" smtClean="0"/>
              <a:t>knowledge</a:t>
            </a:r>
            <a:r>
              <a:rPr lang="tr-TR" sz="3600" dirty="0" smtClean="0"/>
              <a:t> </a:t>
            </a:r>
            <a:r>
              <a:rPr lang="tr-TR" sz="3600" dirty="0" err="1" smtClean="0"/>
              <a:t>workers</a:t>
            </a:r>
            <a:r>
              <a:rPr lang="tr-TR" sz="3600" dirty="0" smtClean="0"/>
              <a:t>»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traditional</a:t>
            </a:r>
            <a:r>
              <a:rPr lang="tr-TR" sz="3600" dirty="0" smtClean="0"/>
              <a:t> </a:t>
            </a:r>
            <a:r>
              <a:rPr lang="tr-TR" sz="3600" dirty="0" err="1" smtClean="0"/>
              <a:t>companies</a:t>
            </a:r>
            <a:r>
              <a:rPr lang="tr-TR" sz="3600" dirty="0" smtClean="0"/>
              <a:t> </a:t>
            </a:r>
            <a:r>
              <a:rPr lang="tr-TR" sz="3600" dirty="0" err="1" smtClean="0"/>
              <a:t>use</a:t>
            </a:r>
            <a:r>
              <a:rPr lang="tr-TR" sz="3600" dirty="0" smtClean="0"/>
              <a:t> </a:t>
            </a:r>
            <a:r>
              <a:rPr lang="tr-TR" sz="3600" dirty="0" err="1" smtClean="0"/>
              <a:t>information</a:t>
            </a:r>
            <a:r>
              <a:rPr lang="tr-TR" sz="3600" dirty="0" smtClean="0"/>
              <a:t> </a:t>
            </a:r>
            <a:r>
              <a:rPr lang="tr-TR" sz="3600" dirty="0" err="1" smtClean="0"/>
              <a:t>systems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information</a:t>
            </a:r>
            <a:r>
              <a:rPr lang="tr-TR" sz="3600" dirty="0" smtClean="0"/>
              <a:t>.</a:t>
            </a:r>
          </a:p>
          <a:p>
            <a:pPr lvl="1"/>
            <a:r>
              <a:rPr lang="tr-TR" sz="3200" dirty="0" err="1" smtClean="0"/>
              <a:t>Package</a:t>
            </a:r>
            <a:r>
              <a:rPr lang="tr-TR" sz="3200" dirty="0" smtClean="0"/>
              <a:t> </a:t>
            </a:r>
            <a:r>
              <a:rPr lang="tr-TR" sz="3200" dirty="0" err="1" smtClean="0"/>
              <a:t>delivering</a:t>
            </a:r>
            <a:r>
              <a:rPr lang="tr-TR" sz="3200" dirty="0" smtClean="0"/>
              <a:t> – GPS</a:t>
            </a:r>
          </a:p>
          <a:p>
            <a:endParaRPr lang="tr-TR" sz="3600" dirty="0" smtClean="0"/>
          </a:p>
          <a:p>
            <a:r>
              <a:rPr lang="tr-TR" sz="3600" dirty="0" err="1" smtClean="0"/>
              <a:t>It</a:t>
            </a:r>
            <a:r>
              <a:rPr lang="tr-TR" sz="3600" dirty="0" smtClean="0"/>
              <a:t> </a:t>
            </a:r>
            <a:r>
              <a:rPr lang="tr-TR" sz="3600" dirty="0" err="1" smtClean="0"/>
              <a:t>needs</a:t>
            </a:r>
            <a:r>
              <a:rPr lang="tr-TR" sz="3600" dirty="0" smtClean="0"/>
              <a:t> </a:t>
            </a:r>
            <a:r>
              <a:rPr lang="tr-TR" sz="3600" dirty="0" err="1" smtClean="0"/>
              <a:t>ethical</a:t>
            </a:r>
            <a:r>
              <a:rPr lang="tr-TR" sz="3600" dirty="0" smtClean="0"/>
              <a:t> </a:t>
            </a:r>
            <a:r>
              <a:rPr lang="tr-TR" sz="3600" dirty="0" err="1" smtClean="0"/>
              <a:t>rules</a:t>
            </a:r>
            <a:r>
              <a:rPr lang="tr-TR" sz="3600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6887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W</a:t>
            </a:r>
            <a:r>
              <a:rPr lang="en-US" b="1" i="1" dirty="0" smtClean="0"/>
              <a:t>hat </a:t>
            </a:r>
            <a:r>
              <a:rPr lang="en-US" b="1" i="1" dirty="0"/>
              <a:t>is ethics? 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</a:t>
            </a:r>
            <a:r>
              <a:rPr lang="en-US" sz="3600" b="1" dirty="0" err="1" smtClean="0"/>
              <a:t>thics</a:t>
            </a:r>
            <a:r>
              <a:rPr lang="en-US" sz="3600" b="1" dirty="0"/>
              <a:t> or moral philosophy</a:t>
            </a:r>
            <a:r>
              <a:rPr lang="en-US" sz="3600" dirty="0"/>
              <a:t> is the branch of philosophy </a:t>
            </a:r>
            <a:r>
              <a:rPr lang="en-US" sz="3600" dirty="0" smtClean="0"/>
              <a:t>that </a:t>
            </a:r>
            <a:r>
              <a:rPr lang="en-US" sz="3600" dirty="0"/>
              <a:t>involves </a:t>
            </a:r>
            <a:endParaRPr lang="tr-TR" sz="3600" dirty="0" smtClean="0"/>
          </a:p>
          <a:p>
            <a:pPr lvl="1"/>
            <a:r>
              <a:rPr lang="en-US" sz="3200" dirty="0" smtClean="0"/>
              <a:t>systematizing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defending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recommending concepts of right and wrong conduct</a:t>
            </a:r>
            <a:r>
              <a:rPr lang="en-US" sz="3200" dirty="0" smtClean="0"/>
              <a:t>.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292386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W</a:t>
            </a:r>
            <a:r>
              <a:rPr lang="en-US" b="1" i="1" dirty="0" smtClean="0"/>
              <a:t>hat is ethics?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4000" dirty="0" smtClean="0"/>
          </a:p>
          <a:p>
            <a:r>
              <a:rPr lang="tr-TR" sz="4000" dirty="0" err="1" smtClean="0"/>
              <a:t>Ethics</a:t>
            </a:r>
            <a:r>
              <a:rPr lang="tr-TR" sz="4000" dirty="0" smtClean="0"/>
              <a:t> </a:t>
            </a:r>
            <a:r>
              <a:rPr lang="tr-TR" sz="4000" dirty="0" err="1" smtClean="0"/>
              <a:t>arise</a:t>
            </a:r>
            <a:r>
              <a:rPr lang="tr-TR" sz="4000" dirty="0" smtClean="0"/>
              <a:t> </a:t>
            </a:r>
            <a:r>
              <a:rPr lang="tr-TR" sz="4000" dirty="0" err="1" smtClean="0"/>
              <a:t>because</a:t>
            </a:r>
            <a:endParaRPr lang="tr-TR" sz="4000" dirty="0" smtClean="0"/>
          </a:p>
          <a:p>
            <a:pPr lvl="1"/>
            <a:r>
              <a:rPr lang="en-US" sz="3600" dirty="0" smtClean="0"/>
              <a:t>there are conflicts between different interests </a:t>
            </a:r>
            <a:endParaRPr lang="tr-TR" sz="3600" dirty="0" smtClean="0"/>
          </a:p>
          <a:p>
            <a:pPr lvl="1"/>
            <a:r>
              <a:rPr lang="tr-TR" sz="3600" dirty="0" err="1" smtClean="0"/>
              <a:t>They</a:t>
            </a:r>
            <a:r>
              <a:rPr lang="tr-TR" sz="3600" dirty="0" smtClean="0"/>
              <a:t> </a:t>
            </a:r>
            <a:r>
              <a:rPr lang="en-US" sz="3600" dirty="0" smtClean="0"/>
              <a:t>cannot be resolved on the level of interests alone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78098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W</a:t>
            </a:r>
            <a:r>
              <a:rPr lang="en-US" b="1" i="1" dirty="0" smtClean="0"/>
              <a:t>hat is ethics?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</a:t>
            </a:r>
            <a:r>
              <a:rPr lang="en-US" sz="3600" dirty="0" err="1" smtClean="0"/>
              <a:t>anagers</a:t>
            </a:r>
            <a:r>
              <a:rPr lang="en-US" sz="3600" dirty="0" smtClean="0"/>
              <a:t> </a:t>
            </a:r>
            <a:r>
              <a:rPr lang="en-US" sz="3600" dirty="0"/>
              <a:t>may not always act for the shareholders’ or social </a:t>
            </a:r>
            <a:r>
              <a:rPr lang="en-US" sz="3600" dirty="0" smtClean="0"/>
              <a:t>benefits</a:t>
            </a:r>
            <a:r>
              <a:rPr lang="tr-TR" sz="3600" dirty="0" smtClean="0"/>
              <a:t>.</a:t>
            </a:r>
          </a:p>
          <a:p>
            <a:endParaRPr lang="tr-TR" sz="3600" dirty="0" smtClean="0"/>
          </a:p>
          <a:p>
            <a:r>
              <a:rPr lang="en-US" sz="3600" dirty="0" smtClean="0"/>
              <a:t>They </a:t>
            </a:r>
            <a:r>
              <a:rPr lang="en-US" sz="3600" dirty="0"/>
              <a:t>may not always follows the ethical </a:t>
            </a:r>
            <a:r>
              <a:rPr lang="en-US" sz="3600" dirty="0" smtClean="0"/>
              <a:t>rules</a:t>
            </a:r>
            <a:r>
              <a:rPr lang="tr-TR" sz="3600" dirty="0" smtClean="0"/>
              <a:t>.</a:t>
            </a:r>
          </a:p>
          <a:p>
            <a:endParaRPr lang="tr-TR" sz="3600" dirty="0" smtClean="0"/>
          </a:p>
          <a:p>
            <a:r>
              <a:rPr lang="en-US" sz="3600" dirty="0" smtClean="0"/>
              <a:t>As </a:t>
            </a:r>
            <a:r>
              <a:rPr lang="en-US" sz="3600" dirty="0"/>
              <a:t>a result, we need ethical rules for doing business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2227576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Business </a:t>
            </a:r>
            <a:r>
              <a:rPr lang="tr-TR" b="1" dirty="0" err="1" smtClean="0"/>
              <a:t>Ethics</a:t>
            </a:r>
            <a:r>
              <a:rPr lang="tr-TR" b="1" dirty="0" smtClean="0"/>
              <a:t> -</a:t>
            </a:r>
            <a:r>
              <a:rPr lang="en-US" sz="1800" dirty="0"/>
              <a:t>Laudon K. and J Laudon, Management Information systems, pg. </a:t>
            </a:r>
            <a:r>
              <a:rPr lang="en-US" sz="1800" dirty="0" smtClean="0"/>
              <a:t>154</a:t>
            </a:r>
            <a:endParaRPr lang="en-US" sz="1800" b="1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200" y="1883754"/>
            <a:ext cx="8769600" cy="4235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228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Business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4000" dirty="0" err="1" smtClean="0"/>
              <a:t>Also</a:t>
            </a:r>
            <a:r>
              <a:rPr lang="tr-TR" sz="4000" dirty="0" smtClean="0"/>
              <a:t> </a:t>
            </a:r>
            <a:r>
              <a:rPr lang="tr-TR" sz="4000" dirty="0" err="1" smtClean="0"/>
              <a:t>known</a:t>
            </a:r>
            <a:r>
              <a:rPr lang="tr-TR" sz="4000" dirty="0" smtClean="0"/>
              <a:t> as </a:t>
            </a:r>
            <a:r>
              <a:rPr lang="tr-TR" sz="4000" dirty="0" err="1" smtClean="0"/>
              <a:t>corporate</a:t>
            </a:r>
            <a:r>
              <a:rPr lang="tr-TR" sz="4000" dirty="0" smtClean="0"/>
              <a:t> </a:t>
            </a:r>
            <a:r>
              <a:rPr lang="tr-TR" sz="4000" dirty="0" err="1" smtClean="0"/>
              <a:t>ethics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en-US" sz="4000" dirty="0" smtClean="0"/>
              <a:t>a </a:t>
            </a:r>
            <a:r>
              <a:rPr lang="en-US" sz="4000" dirty="0"/>
              <a:t>form of applied ethics or professional ethics that examines ethical principles and moral or ethical problems that arise in </a:t>
            </a:r>
            <a:r>
              <a:rPr lang="en-US" sz="4000" b="1" u="sng" dirty="0"/>
              <a:t>a business environment</a:t>
            </a:r>
            <a:r>
              <a:rPr lang="en-US" sz="4000" b="1" u="sng" dirty="0" smtClean="0"/>
              <a:t>.</a:t>
            </a:r>
            <a:endParaRPr lang="tr-TR" sz="4000" b="1" u="sng" dirty="0" smtClean="0"/>
          </a:p>
          <a:p>
            <a:endParaRPr lang="tr-TR" sz="4000" i="1" dirty="0" smtClean="0"/>
          </a:p>
          <a:p>
            <a:r>
              <a:rPr lang="en-US" sz="4000" i="1" dirty="0" smtClean="0"/>
              <a:t>Do </a:t>
            </a:r>
            <a:r>
              <a:rPr lang="en-US" sz="4000" i="1" dirty="0"/>
              <a:t>you think the ethics itself is enough?</a:t>
            </a:r>
            <a:endParaRPr lang="en-US" sz="4000" dirty="0"/>
          </a:p>
          <a:p>
            <a:pPr marL="0" indent="0">
              <a:buNone/>
            </a:pPr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221397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296</Words>
  <Application>Microsoft Office PowerPoint</Application>
  <PresentationFormat>Geniş ekran</PresentationFormat>
  <Paragraphs>46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Business Information Systems II</vt:lpstr>
      <vt:lpstr>Why is information important?</vt:lpstr>
      <vt:lpstr>Why is information important?</vt:lpstr>
      <vt:lpstr>Why is information important?</vt:lpstr>
      <vt:lpstr>What is ethics? </vt:lpstr>
      <vt:lpstr>What is ethics? </vt:lpstr>
      <vt:lpstr>What is ethics? </vt:lpstr>
      <vt:lpstr>Business Ethics -Laudon K. and J Laudon, Management Information systems, pg. 154</vt:lpstr>
      <vt:lpstr>Business Ethics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27</cp:revision>
  <dcterms:created xsi:type="dcterms:W3CDTF">2020-01-20T12:00:07Z</dcterms:created>
  <dcterms:modified xsi:type="dcterms:W3CDTF">2020-01-20T12:53:23Z</dcterms:modified>
</cp:coreProperties>
</file>