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03" r:id="rId1"/>
  </p:sldMasterIdLst>
  <p:sldIdLst>
    <p:sldId id="256" r:id="rId2"/>
    <p:sldId id="268" r:id="rId3"/>
    <p:sldId id="269" r:id="rId4"/>
    <p:sldId id="270" r:id="rId5"/>
    <p:sldId id="271" r:id="rId6"/>
    <p:sldId id="272" r:id="rId7"/>
    <p:sldId id="266" r:id="rId8"/>
    <p:sldId id="267" r:id="rId9"/>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5C77D"/>
    <a:srgbClr val="20478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985" autoAdjust="0"/>
    <p:restoredTop sz="96433" autoAdjust="0"/>
  </p:normalViewPr>
  <p:slideViewPr>
    <p:cSldViewPr snapToGrid="0">
      <p:cViewPr>
        <p:scale>
          <a:sx n="78" d="100"/>
          <a:sy n="78" d="100"/>
        </p:scale>
        <p:origin x="-366" y="-72"/>
      </p:cViewPr>
      <p:guideLst>
        <p:guide orient="horz" pos="2160"/>
        <p:guide pos="3840"/>
      </p:guideLst>
    </p:cSldViewPr>
  </p:slideViewPr>
  <p:outlineViewPr>
    <p:cViewPr>
      <p:scale>
        <a:sx n="33" d="100"/>
        <a:sy n="33" d="100"/>
      </p:scale>
      <p:origin x="0" y="0"/>
    </p:cViewPr>
  </p:outlin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 y="6334316"/>
            <a:ext cx="12192000" cy="66484"/>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ctr">
              <a:lnSpc>
                <a:spcPct val="85000"/>
              </a:lnSpc>
              <a:defRPr sz="3200" b="0" spc="-50" baseline="0">
                <a:solidFill>
                  <a:srgbClr val="204788"/>
                </a:solidFill>
                <a:latin typeface="Times New Roman" panose="02020603050405020304" pitchFamily="18" charset="0"/>
                <a:cs typeface="Times New Roman" panose="02020603050405020304" pitchFamily="18" charset="0"/>
              </a:defRPr>
            </a:lvl1pPr>
          </a:lstStyle>
          <a:p>
            <a:r>
              <a:rPr lang="tr-TR" dirty="0" smtClean="0"/>
              <a:t>Asıl başlık stili için tıklatın</a:t>
            </a:r>
            <a:endParaRPr lang="en-US" dirty="0"/>
          </a:p>
        </p:txBody>
      </p:sp>
      <p:sp>
        <p:nvSpPr>
          <p:cNvPr id="3" name="Subtitle 2"/>
          <p:cNvSpPr>
            <a:spLocks noGrp="1"/>
          </p:cNvSpPr>
          <p:nvPr>
            <p:ph type="subTitle" idx="1"/>
          </p:nvPr>
        </p:nvSpPr>
        <p:spPr>
          <a:xfrm>
            <a:off x="1100051" y="4455621"/>
            <a:ext cx="10058400" cy="1143000"/>
          </a:xfrm>
        </p:spPr>
        <p:txBody>
          <a:bodyPr lIns="91440" rIns="91440">
            <a:normAutofit/>
          </a:bodyPr>
          <a:lstStyle>
            <a:lvl1pPr marL="0" indent="0" algn="ctr">
              <a:buNone/>
              <a:defRPr sz="1800" cap="all" spc="200" baseline="0">
                <a:solidFill>
                  <a:schemeClr val="tx2"/>
                </a:solidFill>
                <a:latin typeface="Times New Roman" panose="02020603050405020304" pitchFamily="18" charset="0"/>
                <a:cs typeface="Times New Roman" panose="02020603050405020304" pitchFamily="18" charset="0"/>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tr-TR" dirty="0" smtClean="0"/>
              <a:t>Asıl alt başlık stilini düzenlemek için tıklatın</a:t>
            </a:r>
            <a:endParaRPr lang="en-US" dirty="0"/>
          </a:p>
        </p:txBody>
      </p:sp>
      <p:sp>
        <p:nvSpPr>
          <p:cNvPr id="4" name="Date Placeholder 3"/>
          <p:cNvSpPr>
            <a:spLocks noGrp="1"/>
          </p:cNvSpPr>
          <p:nvPr>
            <p:ph type="dt" sz="half" idx="10"/>
          </p:nvPr>
        </p:nvSpPr>
        <p:spPr/>
        <p:txBody>
          <a:bodyPr/>
          <a:lstStyle>
            <a:lvl1pPr>
              <a:defRPr>
                <a:latin typeface="Times New Roman" panose="02020603050405020304" pitchFamily="18" charset="0"/>
                <a:cs typeface="Times New Roman" panose="02020603050405020304" pitchFamily="18" charset="0"/>
              </a:defRPr>
            </a:lvl1pPr>
          </a:lstStyle>
          <a:p>
            <a:fld id="{4AD21F69-E93F-40C2-85AE-E33A1B82552E}" type="datetimeFigureOut">
              <a:rPr lang="tr-TR" smtClean="0"/>
              <a:pPr/>
              <a:t>27.11.2017</a:t>
            </a:fld>
            <a:endParaRPr lang="tr-TR"/>
          </a:p>
        </p:txBody>
      </p:sp>
      <p:sp>
        <p:nvSpPr>
          <p:cNvPr id="5" name="Footer Placeholder 4"/>
          <p:cNvSpPr>
            <a:spLocks noGrp="1"/>
          </p:cNvSpPr>
          <p:nvPr>
            <p:ph type="ftr" sz="quarter" idx="11"/>
          </p:nvPr>
        </p:nvSpPr>
        <p:spPr/>
        <p:txBody>
          <a:bodyPr/>
          <a:lstStyle>
            <a:lvl1pPr>
              <a:defRPr>
                <a:latin typeface="Times New Roman" panose="02020603050405020304" pitchFamily="18" charset="0"/>
                <a:cs typeface="Times New Roman" panose="02020603050405020304" pitchFamily="18" charset="0"/>
              </a:defRPr>
            </a:lvl1pPr>
          </a:lstStyle>
          <a:p>
            <a:endParaRPr lang="tr-TR" dirty="0"/>
          </a:p>
        </p:txBody>
      </p:sp>
      <p:sp>
        <p:nvSpPr>
          <p:cNvPr id="6" name="Slide Number Placeholder 5"/>
          <p:cNvSpPr>
            <a:spLocks noGrp="1"/>
          </p:cNvSpPr>
          <p:nvPr>
            <p:ph type="sldNum" sz="quarter" idx="12"/>
          </p:nvPr>
        </p:nvSpPr>
        <p:spPr/>
        <p:txBody>
          <a:bodyPr/>
          <a:lstStyle>
            <a:lvl1pPr>
              <a:defRPr>
                <a:latin typeface="Times New Roman" panose="02020603050405020304" pitchFamily="18" charset="0"/>
                <a:cs typeface="Times New Roman" panose="02020603050405020304" pitchFamily="18" charset="0"/>
              </a:defRPr>
            </a:lvl1pPr>
          </a:lstStyle>
          <a:p>
            <a:fld id="{8F3592AE-DCF9-45D3-B358-91B0C2FA4252}" type="slidenum">
              <a:rPr lang="tr-TR" smtClean="0"/>
              <a:pPr/>
              <a:t>‹#›</a:t>
            </a:fld>
            <a:endParaRPr lang="tr-TR" dirty="0"/>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pic>
        <p:nvPicPr>
          <p:cNvPr id="11" name="Resim 10"/>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291391" y="826686"/>
            <a:ext cx="1527835" cy="1527835"/>
          </a:xfrm>
          <a:prstGeom prst="rect">
            <a:avLst/>
          </a:prstGeom>
        </p:spPr>
      </p:pic>
      <p:sp>
        <p:nvSpPr>
          <p:cNvPr id="12" name="Metin kutusu 11"/>
          <p:cNvSpPr txBox="1"/>
          <p:nvPr userDrawn="1"/>
        </p:nvSpPr>
        <p:spPr>
          <a:xfrm>
            <a:off x="3929604" y="1051995"/>
            <a:ext cx="5188408" cy="1077218"/>
          </a:xfrm>
          <a:prstGeom prst="rect">
            <a:avLst/>
          </a:prstGeom>
          <a:noFill/>
        </p:spPr>
        <p:txBody>
          <a:bodyPr wrap="none" rtlCol="0">
            <a:spAutoFit/>
          </a:bodyPr>
          <a:lstStyle/>
          <a:p>
            <a:pPr algn="ctr"/>
            <a:r>
              <a:rPr lang="tr-TR" sz="3200" b="0" dirty="0" smtClean="0">
                <a:solidFill>
                  <a:srgbClr val="204788"/>
                </a:solidFill>
                <a:latin typeface="Times New Roman" panose="02020603050405020304" pitchFamily="18" charset="0"/>
                <a:cs typeface="Times New Roman" panose="02020603050405020304" pitchFamily="18" charset="0"/>
              </a:rPr>
              <a:t>Ankara Üniversitesi</a:t>
            </a:r>
          </a:p>
          <a:p>
            <a:pPr algn="ctr"/>
            <a:r>
              <a:rPr lang="tr-TR" sz="3200" b="0" dirty="0" smtClean="0">
                <a:solidFill>
                  <a:srgbClr val="204788"/>
                </a:solidFill>
                <a:latin typeface="Times New Roman" panose="02020603050405020304" pitchFamily="18" charset="0"/>
                <a:cs typeface="Times New Roman" panose="02020603050405020304" pitchFamily="18" charset="0"/>
              </a:rPr>
              <a:t>Nallıhan</a:t>
            </a:r>
            <a:r>
              <a:rPr lang="tr-TR" sz="3200" b="0" baseline="0" dirty="0" smtClean="0">
                <a:solidFill>
                  <a:srgbClr val="204788"/>
                </a:solidFill>
                <a:latin typeface="Times New Roman" panose="02020603050405020304" pitchFamily="18" charset="0"/>
                <a:cs typeface="Times New Roman" panose="02020603050405020304" pitchFamily="18" charset="0"/>
              </a:rPr>
              <a:t> Meslek Yüksekokulu</a:t>
            </a:r>
            <a:endParaRPr lang="tr-TR" sz="3200" b="0" dirty="0">
              <a:solidFill>
                <a:srgbClr val="204788"/>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4131032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AD21F69-E93F-40C2-85AE-E33A1B82552E}" type="datetimeFigureOut">
              <a:rPr lang="tr-TR" smtClean="0"/>
              <a:t>27.11.2017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8F3592AE-DCF9-45D3-B358-91B0C2FA4252}" type="slidenum">
              <a:rPr lang="tr-TR" smtClean="0"/>
              <a:t>‹#›</a:t>
            </a:fld>
            <a:endParaRPr lang="tr-TR"/>
          </a:p>
        </p:txBody>
      </p:sp>
    </p:spTree>
    <p:extLst>
      <p:ext uri="{BB962C8B-B14F-4D97-AF65-F5344CB8AC3E}">
        <p14:creationId xmlns:p14="http://schemas.microsoft.com/office/powerpoint/2010/main" val="826873332"/>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2302"/>
            <a:ext cx="2628900" cy="5759898"/>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838200" y="412302"/>
            <a:ext cx="7734300" cy="5759898"/>
          </a:xfrm>
        </p:spPr>
        <p:txBody>
          <a:bodyPr vert="eaVert" lIns="45720" tIns="0" rIns="45720" bIns="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AD21F69-E93F-40C2-85AE-E33A1B82552E}" type="datetimeFigureOut">
              <a:rPr lang="tr-TR" smtClean="0"/>
              <a:t>27.11.2017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8F3592AE-DCF9-45D3-B358-91B0C2FA4252}" type="slidenum">
              <a:rPr lang="tr-TR" smtClean="0"/>
              <a:t>‹#›</a:t>
            </a:fld>
            <a:endParaRPr lang="tr-TR"/>
          </a:p>
        </p:txBody>
      </p:sp>
    </p:spTree>
    <p:extLst>
      <p:ext uri="{BB962C8B-B14F-4D97-AF65-F5344CB8AC3E}">
        <p14:creationId xmlns:p14="http://schemas.microsoft.com/office/powerpoint/2010/main" val="407613780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bg2">
                    <a:lumMod val="25000"/>
                  </a:schemeClr>
                </a:solidFill>
                <a:latin typeface="Times New Roman" panose="02020603050405020304" pitchFamily="18" charset="0"/>
                <a:cs typeface="Times New Roman" panose="02020603050405020304" pitchFamily="18" charset="0"/>
              </a:defRPr>
            </a:lvl1pPr>
          </a:lstStyle>
          <a:p>
            <a:r>
              <a:rPr lang="tr-TR" smtClean="0"/>
              <a:t>Asıl başlık stili için tıklatın</a:t>
            </a:r>
            <a:endParaRPr lang="en-US" dirty="0"/>
          </a:p>
        </p:txBody>
      </p:sp>
      <p:sp>
        <p:nvSpPr>
          <p:cNvPr id="3" name="Content Placeholder 2"/>
          <p:cNvSpPr>
            <a:spLocks noGrp="1"/>
          </p:cNvSpPr>
          <p:nvPr>
            <p:ph idx="1"/>
          </p:nvPr>
        </p:nvSpPr>
        <p:spPr/>
        <p:txBody>
          <a:bodyPr/>
          <a:lstStyle>
            <a:lvl1pPr>
              <a:defRPr>
                <a:solidFill>
                  <a:schemeClr val="bg2">
                    <a:lumMod val="25000"/>
                  </a:schemeClr>
                </a:solidFill>
                <a:latin typeface="Times New Roman" panose="02020603050405020304" pitchFamily="18" charset="0"/>
                <a:cs typeface="Times New Roman" panose="02020603050405020304" pitchFamily="18" charset="0"/>
              </a:defRPr>
            </a:lvl1pPr>
            <a:lvl2pPr>
              <a:defRPr>
                <a:solidFill>
                  <a:schemeClr val="bg2">
                    <a:lumMod val="25000"/>
                  </a:schemeClr>
                </a:solidFill>
                <a:latin typeface="Times New Roman" panose="02020603050405020304" pitchFamily="18" charset="0"/>
                <a:cs typeface="Times New Roman" panose="02020603050405020304" pitchFamily="18" charset="0"/>
              </a:defRPr>
            </a:lvl2pPr>
            <a:lvl3pPr>
              <a:defRPr>
                <a:solidFill>
                  <a:schemeClr val="bg2">
                    <a:lumMod val="25000"/>
                  </a:schemeClr>
                </a:solidFill>
                <a:latin typeface="Times New Roman" panose="02020603050405020304" pitchFamily="18" charset="0"/>
                <a:cs typeface="Times New Roman" panose="02020603050405020304" pitchFamily="18" charset="0"/>
              </a:defRPr>
            </a:lvl3pPr>
            <a:lvl4pPr>
              <a:defRPr>
                <a:solidFill>
                  <a:schemeClr val="bg2">
                    <a:lumMod val="25000"/>
                  </a:schemeClr>
                </a:solidFill>
                <a:latin typeface="Times New Roman" panose="02020603050405020304" pitchFamily="18" charset="0"/>
                <a:cs typeface="Times New Roman" panose="02020603050405020304" pitchFamily="18" charset="0"/>
              </a:defRPr>
            </a:lvl4pPr>
            <a:lvl5pPr>
              <a:defRPr>
                <a:solidFill>
                  <a:schemeClr val="bg2">
                    <a:lumMod val="25000"/>
                  </a:schemeClr>
                </a:solidFill>
                <a:latin typeface="Times New Roman" panose="02020603050405020304" pitchFamily="18" charset="0"/>
                <a:cs typeface="Times New Roman" panose="02020603050405020304" pitchFamily="18" charset="0"/>
              </a:defRPr>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lvl1pPr>
              <a:defRPr>
                <a:solidFill>
                  <a:schemeClr val="bg2">
                    <a:lumMod val="25000"/>
                  </a:schemeClr>
                </a:solidFill>
                <a:latin typeface="Times New Roman" panose="02020603050405020304" pitchFamily="18" charset="0"/>
                <a:cs typeface="Times New Roman" panose="02020603050405020304" pitchFamily="18" charset="0"/>
              </a:defRPr>
            </a:lvl1pPr>
          </a:lstStyle>
          <a:p>
            <a:fld id="{4AD21F69-E93F-40C2-85AE-E33A1B82552E}" type="datetimeFigureOut">
              <a:rPr lang="tr-TR" smtClean="0"/>
              <a:pPr/>
              <a:t>27.11.2017</a:t>
            </a:fld>
            <a:endParaRPr lang="tr-TR"/>
          </a:p>
        </p:txBody>
      </p:sp>
      <p:sp>
        <p:nvSpPr>
          <p:cNvPr id="5" name="Footer Placeholder 4"/>
          <p:cNvSpPr>
            <a:spLocks noGrp="1"/>
          </p:cNvSpPr>
          <p:nvPr>
            <p:ph type="ftr" sz="quarter" idx="11"/>
          </p:nvPr>
        </p:nvSpPr>
        <p:spPr/>
        <p:txBody>
          <a:bodyPr/>
          <a:lstStyle>
            <a:lvl1pPr>
              <a:defRPr>
                <a:solidFill>
                  <a:schemeClr val="bg2">
                    <a:lumMod val="25000"/>
                  </a:schemeClr>
                </a:solidFill>
                <a:latin typeface="Times New Roman" panose="02020603050405020304" pitchFamily="18" charset="0"/>
                <a:cs typeface="Times New Roman" panose="02020603050405020304" pitchFamily="18" charset="0"/>
              </a:defRPr>
            </a:lvl1pPr>
          </a:lstStyle>
          <a:p>
            <a:endParaRPr lang="tr-TR"/>
          </a:p>
        </p:txBody>
      </p:sp>
      <p:sp>
        <p:nvSpPr>
          <p:cNvPr id="6" name="Slide Number Placeholder 5"/>
          <p:cNvSpPr>
            <a:spLocks noGrp="1"/>
          </p:cNvSpPr>
          <p:nvPr>
            <p:ph type="sldNum" sz="quarter" idx="12"/>
          </p:nvPr>
        </p:nvSpPr>
        <p:spPr/>
        <p:txBody>
          <a:bodyPr/>
          <a:lstStyle>
            <a:lvl1pPr>
              <a:defRPr>
                <a:solidFill>
                  <a:schemeClr val="bg2">
                    <a:lumMod val="25000"/>
                  </a:schemeClr>
                </a:solidFill>
                <a:latin typeface="Times New Roman" panose="02020603050405020304" pitchFamily="18" charset="0"/>
                <a:cs typeface="Times New Roman" panose="02020603050405020304" pitchFamily="18" charset="0"/>
              </a:defRPr>
            </a:lvl1pPr>
          </a:lstStyle>
          <a:p>
            <a:fld id="{8F3592AE-DCF9-45D3-B358-91B0C2FA4252}" type="slidenum">
              <a:rPr lang="tr-TR" smtClean="0"/>
              <a:pPr/>
              <a:t>‹#›</a:t>
            </a:fld>
            <a:endParaRPr lang="tr-TR"/>
          </a:p>
        </p:txBody>
      </p:sp>
    </p:spTree>
    <p:extLst>
      <p:ext uri="{BB962C8B-B14F-4D97-AF65-F5344CB8AC3E}">
        <p14:creationId xmlns:p14="http://schemas.microsoft.com/office/powerpoint/2010/main" val="234575678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3600" b="0">
                <a:solidFill>
                  <a:srgbClr val="204788"/>
                </a:solidFill>
                <a:latin typeface="Times New Roman" panose="02020603050405020304" pitchFamily="18" charset="0"/>
                <a:cs typeface="Times New Roman" panose="02020603050405020304" pitchFamily="18" charset="0"/>
              </a:defRPr>
            </a:lvl1pPr>
          </a:lstStyle>
          <a:p>
            <a:r>
              <a:rPr lang="tr-TR" dirty="0" smtClean="0"/>
              <a:t>Asıl başlık stili için tıklatın</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1800" cap="all" spc="200" baseline="0">
                <a:solidFill>
                  <a:srgbClr val="204788"/>
                </a:solidFill>
                <a:latin typeface="Times New Roman" panose="02020603050405020304" pitchFamily="18" charset="0"/>
                <a:cs typeface="Times New Roman" panose="02020603050405020304" pitchFamily="18" charset="0"/>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lvl1pPr>
              <a:defRPr>
                <a:latin typeface="Times New Roman" panose="02020603050405020304" pitchFamily="18" charset="0"/>
                <a:cs typeface="Times New Roman" panose="02020603050405020304" pitchFamily="18" charset="0"/>
              </a:defRPr>
            </a:lvl1pPr>
          </a:lstStyle>
          <a:p>
            <a:fld id="{4AD21F69-E93F-40C2-85AE-E33A1B82552E}" type="datetimeFigureOut">
              <a:rPr lang="tr-TR" smtClean="0"/>
              <a:pPr/>
              <a:t>27.11.2017</a:t>
            </a:fld>
            <a:endParaRPr lang="tr-TR"/>
          </a:p>
        </p:txBody>
      </p:sp>
      <p:sp>
        <p:nvSpPr>
          <p:cNvPr id="5" name="Footer Placeholder 4"/>
          <p:cNvSpPr>
            <a:spLocks noGrp="1"/>
          </p:cNvSpPr>
          <p:nvPr>
            <p:ph type="ftr" sz="quarter" idx="11"/>
          </p:nvPr>
        </p:nvSpPr>
        <p:spPr/>
        <p:txBody>
          <a:bodyPr/>
          <a:lstStyle>
            <a:lvl1pPr>
              <a:defRPr>
                <a:latin typeface="Times New Roman" panose="02020603050405020304" pitchFamily="18" charset="0"/>
                <a:cs typeface="Times New Roman" panose="02020603050405020304" pitchFamily="18" charset="0"/>
              </a:defRPr>
            </a:lvl1pPr>
          </a:lstStyle>
          <a:p>
            <a:endParaRPr lang="tr-TR"/>
          </a:p>
        </p:txBody>
      </p:sp>
      <p:sp>
        <p:nvSpPr>
          <p:cNvPr id="6" name="Slide Number Placeholder 5"/>
          <p:cNvSpPr>
            <a:spLocks noGrp="1"/>
          </p:cNvSpPr>
          <p:nvPr>
            <p:ph type="sldNum" sz="quarter" idx="12"/>
          </p:nvPr>
        </p:nvSpPr>
        <p:spPr/>
        <p:txBody>
          <a:bodyPr/>
          <a:lstStyle>
            <a:lvl1pPr>
              <a:defRPr>
                <a:latin typeface="Times New Roman" panose="02020603050405020304" pitchFamily="18" charset="0"/>
                <a:cs typeface="Times New Roman" panose="02020603050405020304" pitchFamily="18" charset="0"/>
              </a:defRPr>
            </a:lvl1pPr>
          </a:lstStyle>
          <a:p>
            <a:fld id="{8F3592AE-DCF9-45D3-B358-91B0C2FA4252}" type="slidenum">
              <a:rPr lang="tr-TR" smtClean="0"/>
              <a:pPr/>
              <a:t>‹#›</a:t>
            </a:fld>
            <a:endParaRPr lang="tr-TR"/>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02628554"/>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tr-TR" dirty="0" smtClean="0"/>
              <a:t>Asıl başlık stili için tıklatın</a:t>
            </a:r>
            <a:endParaRPr lang="en-US" dirty="0"/>
          </a:p>
        </p:txBody>
      </p:sp>
      <p:sp>
        <p:nvSpPr>
          <p:cNvPr id="3" name="Content Placeholder 2"/>
          <p:cNvSpPr>
            <a:spLocks noGrp="1"/>
          </p:cNvSpPr>
          <p:nvPr>
            <p:ph sz="half" idx="1"/>
          </p:nvPr>
        </p:nvSpPr>
        <p:spPr>
          <a:xfrm>
            <a:off x="1097280" y="1845734"/>
            <a:ext cx="4937760" cy="4023359"/>
          </a:xfrm>
        </p:spPr>
        <p:txBody>
          <a:bodyPr/>
          <a:lstStyle/>
          <a:p>
            <a:pPr lvl="0"/>
            <a:r>
              <a:rPr lang="tr-TR" dirty="0" smtClean="0"/>
              <a:t>Asıl metin stillerini düzenlemek için tıklatın</a:t>
            </a:r>
          </a:p>
          <a:p>
            <a:pPr lvl="1"/>
            <a:r>
              <a:rPr lang="tr-TR" dirty="0" smtClean="0"/>
              <a:t>İkinci düzey</a:t>
            </a:r>
          </a:p>
          <a:p>
            <a:pPr lvl="2"/>
            <a:r>
              <a:rPr lang="tr-TR" dirty="0" smtClean="0"/>
              <a:t>Üçüncü düzey</a:t>
            </a:r>
          </a:p>
          <a:p>
            <a:pPr lvl="3"/>
            <a:r>
              <a:rPr lang="tr-TR" dirty="0" smtClean="0"/>
              <a:t>Dördüncü düzey</a:t>
            </a:r>
          </a:p>
          <a:p>
            <a:pPr lvl="4"/>
            <a:r>
              <a:rPr lang="tr-TR" dirty="0" smtClean="0"/>
              <a:t>Beşinci düzey</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4AD21F69-E93F-40C2-85AE-E33A1B82552E}" type="datetimeFigureOut">
              <a:rPr lang="tr-TR" smtClean="0"/>
              <a:t>27.11.2017</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8F3592AE-DCF9-45D3-B358-91B0C2FA4252}" type="slidenum">
              <a:rPr lang="tr-TR" smtClean="0"/>
              <a:t>‹#›</a:t>
            </a:fld>
            <a:endParaRPr lang="tr-TR"/>
          </a:p>
        </p:txBody>
      </p:sp>
    </p:spTree>
    <p:extLst>
      <p:ext uri="{BB962C8B-B14F-4D97-AF65-F5344CB8AC3E}">
        <p14:creationId xmlns:p14="http://schemas.microsoft.com/office/powerpoint/2010/main" val="22198020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1097280" y="2582335"/>
            <a:ext cx="4937760" cy="328676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6217920" y="2582334"/>
            <a:ext cx="4937760" cy="328676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4AD21F69-E93F-40C2-85AE-E33A1B82552E}" type="datetimeFigureOut">
              <a:rPr lang="tr-TR" smtClean="0"/>
              <a:t>27.11.2017</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8F3592AE-DCF9-45D3-B358-91B0C2FA4252}" type="slidenum">
              <a:rPr lang="tr-TR" smtClean="0"/>
              <a:t>‹#›</a:t>
            </a:fld>
            <a:endParaRPr lang="tr-TR"/>
          </a:p>
        </p:txBody>
      </p:sp>
    </p:spTree>
    <p:extLst>
      <p:ext uri="{BB962C8B-B14F-4D97-AF65-F5344CB8AC3E}">
        <p14:creationId xmlns:p14="http://schemas.microsoft.com/office/powerpoint/2010/main" val="355914256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solidFill>
                  <a:srgbClr val="204788"/>
                </a:solidFill>
                <a:latin typeface="Times New Roman" panose="02020603050405020304" pitchFamily="18" charset="0"/>
                <a:cs typeface="Times New Roman" panose="02020603050405020304" pitchFamily="18" charset="0"/>
              </a:defRPr>
            </a:lvl1pPr>
          </a:lstStyle>
          <a:p>
            <a:r>
              <a:rPr lang="tr-TR" dirty="0" smtClean="0"/>
              <a:t>Asıl başlık stili için tıklatın</a:t>
            </a:r>
            <a:endParaRPr lang="en-US" dirty="0"/>
          </a:p>
        </p:txBody>
      </p:sp>
      <p:sp>
        <p:nvSpPr>
          <p:cNvPr id="3" name="Date Placeholder 2"/>
          <p:cNvSpPr>
            <a:spLocks noGrp="1"/>
          </p:cNvSpPr>
          <p:nvPr>
            <p:ph type="dt" sz="half" idx="10"/>
          </p:nvPr>
        </p:nvSpPr>
        <p:spPr/>
        <p:txBody>
          <a:bodyPr/>
          <a:lstStyle/>
          <a:p>
            <a:fld id="{4AD21F69-E93F-40C2-85AE-E33A1B82552E}" type="datetimeFigureOut">
              <a:rPr lang="tr-TR" smtClean="0"/>
              <a:t>27.11.2017</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8F3592AE-DCF9-45D3-B358-91B0C2FA4252}" type="slidenum">
              <a:rPr lang="tr-TR" smtClean="0"/>
              <a:t>‹#›</a:t>
            </a:fld>
            <a:endParaRPr lang="tr-TR"/>
          </a:p>
        </p:txBody>
      </p:sp>
    </p:spTree>
    <p:extLst>
      <p:ext uri="{BB962C8B-B14F-4D97-AF65-F5344CB8AC3E}">
        <p14:creationId xmlns:p14="http://schemas.microsoft.com/office/powerpoint/2010/main" val="128962025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4AD21F69-E93F-40C2-85AE-E33A1B82552E}" type="datetimeFigureOut">
              <a:rPr lang="tr-TR" smtClean="0"/>
              <a:t>27.11.2017</a:t>
            </a:fld>
            <a:endParaRPr lang="tr-TR"/>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tr-TR"/>
          </a:p>
        </p:txBody>
      </p:sp>
      <p:sp>
        <p:nvSpPr>
          <p:cNvPr id="9" name="Slide Number Placeholder 8"/>
          <p:cNvSpPr>
            <a:spLocks noGrp="1"/>
          </p:cNvSpPr>
          <p:nvPr>
            <p:ph type="sldNum" sz="quarter" idx="12"/>
          </p:nvPr>
        </p:nvSpPr>
        <p:spPr/>
        <p:txBody>
          <a:bodyPr/>
          <a:lstStyle/>
          <a:p>
            <a:fld id="{8F3592AE-DCF9-45D3-B358-91B0C2FA4252}" type="slidenum">
              <a:rPr lang="tr-TR" smtClean="0"/>
              <a:t>‹#›</a:t>
            </a:fld>
            <a:endParaRPr lang="tr-TR"/>
          </a:p>
        </p:txBody>
      </p:sp>
    </p:spTree>
    <p:extLst>
      <p:ext uri="{BB962C8B-B14F-4D97-AF65-F5344CB8AC3E}">
        <p14:creationId xmlns:p14="http://schemas.microsoft.com/office/powerpoint/2010/main" val="424928138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latin typeface="Times New Roman" panose="02020603050405020304" pitchFamily="18" charset="0"/>
                <a:cs typeface="Times New Roman" panose="02020603050405020304" pitchFamily="18" charset="0"/>
              </a:defRPr>
            </a:lvl1pPr>
          </a:lstStyle>
          <a:p>
            <a:r>
              <a:rPr lang="tr-TR" smtClean="0"/>
              <a:t>Asıl başlık stili için tıklatın</a:t>
            </a:r>
            <a:endParaRPr lang="en-US" dirty="0"/>
          </a:p>
        </p:txBody>
      </p:sp>
      <p:sp>
        <p:nvSpPr>
          <p:cNvPr id="3" name="Content Placeholder 2"/>
          <p:cNvSpPr>
            <a:spLocks noGrp="1"/>
          </p:cNvSpPr>
          <p:nvPr>
            <p:ph idx="1"/>
          </p:nvPr>
        </p:nvSpPr>
        <p:spPr>
          <a:xfrm>
            <a:off x="4800600" y="731520"/>
            <a:ext cx="6492240" cy="5257800"/>
          </a:xfrm>
        </p:spPr>
        <p:txBody>
          <a:bodyPr/>
          <a:lstStyle>
            <a:lvl1pPr>
              <a:defRPr>
                <a:solidFill>
                  <a:srgbClr val="204788"/>
                </a:solidFill>
                <a:latin typeface="Times New Roman" panose="02020603050405020304" pitchFamily="18" charset="0"/>
                <a:cs typeface="Times New Roman" panose="02020603050405020304" pitchFamily="18" charset="0"/>
              </a:defRPr>
            </a:lvl1pPr>
            <a:lvl2pPr>
              <a:defRPr>
                <a:solidFill>
                  <a:srgbClr val="204788"/>
                </a:solidFill>
                <a:latin typeface="Times New Roman" panose="02020603050405020304" pitchFamily="18" charset="0"/>
                <a:cs typeface="Times New Roman" panose="02020603050405020304" pitchFamily="18" charset="0"/>
              </a:defRPr>
            </a:lvl2pPr>
            <a:lvl3pPr>
              <a:defRPr>
                <a:solidFill>
                  <a:srgbClr val="204788"/>
                </a:solidFill>
                <a:latin typeface="Times New Roman" panose="02020603050405020304" pitchFamily="18" charset="0"/>
                <a:cs typeface="Times New Roman" panose="02020603050405020304" pitchFamily="18" charset="0"/>
              </a:defRPr>
            </a:lvl3pPr>
            <a:lvl4pPr>
              <a:defRPr>
                <a:solidFill>
                  <a:srgbClr val="204788"/>
                </a:solidFill>
                <a:latin typeface="Times New Roman" panose="02020603050405020304" pitchFamily="18" charset="0"/>
                <a:cs typeface="Times New Roman" panose="02020603050405020304" pitchFamily="18" charset="0"/>
              </a:defRPr>
            </a:lvl4pPr>
            <a:lvl5pPr>
              <a:defRPr>
                <a:solidFill>
                  <a:srgbClr val="204788"/>
                </a:solidFill>
                <a:latin typeface="Times New Roman" panose="02020603050405020304" pitchFamily="18" charset="0"/>
                <a:cs typeface="Times New Roman" panose="02020603050405020304" pitchFamily="18" charset="0"/>
              </a:defRPr>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latin typeface="Times New Roman" panose="02020603050405020304" pitchFamily="18" charset="0"/>
                <a:cs typeface="Times New Roman" panose="02020603050405020304" pitchFamily="18"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a:xfrm>
            <a:off x="465512" y="6459785"/>
            <a:ext cx="2618510" cy="365125"/>
          </a:xfrm>
        </p:spPr>
        <p:txBody>
          <a:bodyPr/>
          <a:lstStyle>
            <a:lvl1pPr algn="l">
              <a:defRPr>
                <a:latin typeface="Times New Roman" panose="02020603050405020304" pitchFamily="18" charset="0"/>
                <a:cs typeface="Times New Roman" panose="02020603050405020304" pitchFamily="18" charset="0"/>
              </a:defRPr>
            </a:lvl1pPr>
          </a:lstStyle>
          <a:p>
            <a:fld id="{4AD21F69-E93F-40C2-85AE-E33A1B82552E}" type="datetimeFigureOut">
              <a:rPr lang="tr-TR" smtClean="0"/>
              <a:pPr/>
              <a:t>27.11.2017</a:t>
            </a:fld>
            <a:endParaRPr lang="tr-TR"/>
          </a:p>
        </p:txBody>
      </p:sp>
      <p:sp>
        <p:nvSpPr>
          <p:cNvPr id="6" name="Footer Placeholder 5"/>
          <p:cNvSpPr>
            <a:spLocks noGrp="1"/>
          </p:cNvSpPr>
          <p:nvPr>
            <p:ph type="ftr" sz="quarter" idx="11"/>
          </p:nvPr>
        </p:nvSpPr>
        <p:spPr>
          <a:xfrm>
            <a:off x="4800600" y="6459785"/>
            <a:ext cx="4648200" cy="365125"/>
          </a:xfrm>
        </p:spPr>
        <p:txBody>
          <a:bodyPr/>
          <a:lstStyle>
            <a:lvl1pPr algn="l">
              <a:defRPr>
                <a:solidFill>
                  <a:srgbClr val="204788"/>
                </a:solidFill>
                <a:latin typeface="Times New Roman" panose="02020603050405020304" pitchFamily="18" charset="0"/>
                <a:cs typeface="Times New Roman" panose="02020603050405020304" pitchFamily="18" charset="0"/>
              </a:defRPr>
            </a:lvl1pPr>
          </a:lstStyle>
          <a:p>
            <a:endParaRPr lang="tr-TR"/>
          </a:p>
        </p:txBody>
      </p:sp>
      <p:sp>
        <p:nvSpPr>
          <p:cNvPr id="7" name="Slide Number Placeholder 6"/>
          <p:cNvSpPr>
            <a:spLocks noGrp="1"/>
          </p:cNvSpPr>
          <p:nvPr>
            <p:ph type="sldNum" sz="quarter" idx="12"/>
          </p:nvPr>
        </p:nvSpPr>
        <p:spPr/>
        <p:txBody>
          <a:bodyPr/>
          <a:lstStyle>
            <a:lvl1pPr>
              <a:defRPr>
                <a:solidFill>
                  <a:srgbClr val="204788"/>
                </a:solidFill>
                <a:latin typeface="Times New Roman" panose="02020603050405020304" pitchFamily="18" charset="0"/>
                <a:cs typeface="Times New Roman" panose="02020603050405020304" pitchFamily="18" charset="0"/>
              </a:defRPr>
            </a:lvl1pPr>
          </a:lstStyle>
          <a:p>
            <a:fld id="{8F3592AE-DCF9-45D3-B358-91B0C2FA4252}" type="slidenum">
              <a:rPr lang="tr-TR" smtClean="0"/>
              <a:pPr/>
              <a:t>‹#›</a:t>
            </a:fld>
            <a:endParaRPr lang="tr-TR"/>
          </a:p>
        </p:txBody>
      </p:sp>
    </p:spTree>
    <p:extLst>
      <p:ext uri="{BB962C8B-B14F-4D97-AF65-F5344CB8AC3E}">
        <p14:creationId xmlns:p14="http://schemas.microsoft.com/office/powerpoint/2010/main" val="4023192438"/>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645" cy="822960"/>
          </a:xfrm>
        </p:spPr>
        <p:txBody>
          <a:bodyPr tIns="0" bIns="0" anchor="b">
            <a:noAutofit/>
          </a:bodyPr>
          <a:lstStyle>
            <a:lvl1pPr>
              <a:defRPr sz="3600" b="0">
                <a:solidFill>
                  <a:srgbClr val="FFFFFF"/>
                </a:solidFill>
              </a:defRPr>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15" y="0"/>
            <a:ext cx="12191985" cy="4915076"/>
          </a:xfrm>
          <a:solidFill>
            <a:schemeClr val="bg2">
              <a:lumMod val="90000"/>
            </a:schemeClr>
          </a:solidFill>
        </p:spPr>
        <p:txBody>
          <a:bodyPr lIns="457200" tIns="45720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1097280" y="5907024"/>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4AD21F69-E93F-40C2-85AE-E33A1B82552E}" type="datetimeFigureOut">
              <a:rPr lang="tr-TR" smtClean="0"/>
              <a:t>27.11.2017</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8F3592AE-DCF9-45D3-B358-91B0C2FA4252}" type="slidenum">
              <a:rPr lang="tr-TR" smtClean="0"/>
              <a:t>‹#›</a:t>
            </a:fld>
            <a:endParaRPr lang="tr-TR"/>
          </a:p>
        </p:txBody>
      </p:sp>
    </p:spTree>
    <p:extLst>
      <p:ext uri="{BB962C8B-B14F-4D97-AF65-F5344CB8AC3E}">
        <p14:creationId xmlns:p14="http://schemas.microsoft.com/office/powerpoint/2010/main" val="3765022664"/>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6334316"/>
            <a:ext cx="12188825" cy="64008"/>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tr-TR" dirty="0" smtClean="0"/>
              <a:t>Asıl başlık stili için tıklatın</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204788"/>
                </a:solidFill>
                <a:latin typeface="Times New Roman" panose="02020603050405020304" pitchFamily="18" charset="0"/>
                <a:cs typeface="Times New Roman" panose="02020603050405020304" pitchFamily="18" charset="0"/>
              </a:defRPr>
            </a:lvl1pPr>
          </a:lstStyle>
          <a:p>
            <a:fld id="{4AD21F69-E93F-40C2-85AE-E33A1B82552E}" type="datetimeFigureOut">
              <a:rPr lang="tr-TR" smtClean="0"/>
              <a:pPr/>
              <a:t>27.11.2017</a:t>
            </a:fld>
            <a:endParaRPr lang="tr-TR"/>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204788"/>
                </a:solidFill>
                <a:latin typeface="Times New Roman" panose="02020603050405020304" pitchFamily="18" charset="0"/>
                <a:cs typeface="Times New Roman" panose="02020603050405020304" pitchFamily="18" charset="0"/>
              </a:defRPr>
            </a:lvl1pPr>
          </a:lstStyle>
          <a:p>
            <a:endParaRPr lang="tr-TR"/>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204788"/>
                </a:solidFill>
                <a:latin typeface="Times New Roman" panose="02020603050405020304" pitchFamily="18" charset="0"/>
                <a:cs typeface="Times New Roman" panose="02020603050405020304" pitchFamily="18" charset="0"/>
              </a:defRPr>
            </a:lvl1pPr>
          </a:lstStyle>
          <a:p>
            <a:fld id="{8F3592AE-DCF9-45D3-B358-91B0C2FA4252}" type="slidenum">
              <a:rPr lang="tr-TR" smtClean="0"/>
              <a:pPr/>
              <a:t>‹#›</a:t>
            </a:fld>
            <a:endParaRPr lang="tr-TR"/>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03786647"/>
      </p:ext>
    </p:extLst>
  </p:cSld>
  <p:clrMap bg1="lt1" tx1="dk1" bg2="lt2" tx2="dk2" accent1="accent1" accent2="accent2" accent3="accent3" accent4="accent4" accent5="accent5" accent6="accent6" hlink="hlink" folHlink="folHlink"/>
  <p:sldLayoutIdLst>
    <p:sldLayoutId id="2147483804" r:id="rId1"/>
    <p:sldLayoutId id="2147483805" r:id="rId2"/>
    <p:sldLayoutId id="2147483806" r:id="rId3"/>
    <p:sldLayoutId id="2147483807" r:id="rId4"/>
    <p:sldLayoutId id="2147483808" r:id="rId5"/>
    <p:sldLayoutId id="2147483809" r:id="rId6"/>
    <p:sldLayoutId id="2147483810" r:id="rId7"/>
    <p:sldLayoutId id="2147483811" r:id="rId8"/>
    <p:sldLayoutId id="2147483812" r:id="rId9"/>
    <p:sldLayoutId id="2147483813" r:id="rId10"/>
    <p:sldLayoutId id="2147483814"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txStyles>
    <p:titleStyle>
      <a:lvl1pPr algn="l" defTabSz="914400" rtl="0" eaLnBrk="1" latinLnBrk="0" hangingPunct="1">
        <a:lnSpc>
          <a:spcPct val="85000"/>
        </a:lnSpc>
        <a:spcBef>
          <a:spcPct val="0"/>
        </a:spcBef>
        <a:buNone/>
        <a:defRPr sz="3600" kern="1200" spc="-50" baseline="0">
          <a:solidFill>
            <a:srgbClr val="204788"/>
          </a:solidFill>
          <a:latin typeface="Times New Roman" panose="02020603050405020304" pitchFamily="18" charset="0"/>
          <a:ea typeface="+mj-ea"/>
          <a:cs typeface="Times New Roman" panose="02020603050405020304" pitchFamily="18" charset="0"/>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rgbClr val="204788"/>
          </a:solidFill>
          <a:latin typeface="Times New Roman" panose="02020603050405020304" pitchFamily="18" charset="0"/>
          <a:ea typeface="+mn-ea"/>
          <a:cs typeface="Times New Roman" panose="02020603050405020304" pitchFamily="18" charset="0"/>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rgbClr val="204788"/>
          </a:solidFill>
          <a:latin typeface="Times New Roman" panose="02020603050405020304" pitchFamily="18" charset="0"/>
          <a:ea typeface="+mn-ea"/>
          <a:cs typeface="Times New Roman" panose="02020603050405020304" pitchFamily="18" charset="0"/>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rgbClr val="204788"/>
          </a:solidFill>
          <a:latin typeface="Times New Roman" panose="02020603050405020304" pitchFamily="18" charset="0"/>
          <a:ea typeface="+mn-ea"/>
          <a:cs typeface="Times New Roman" panose="02020603050405020304" pitchFamily="18" charset="0"/>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rgbClr val="204788"/>
          </a:solidFill>
          <a:latin typeface="Times New Roman" panose="02020603050405020304" pitchFamily="18" charset="0"/>
          <a:ea typeface="+mn-ea"/>
          <a:cs typeface="Times New Roman" panose="02020603050405020304" pitchFamily="18" charset="0"/>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rgbClr val="204788"/>
          </a:solidFill>
          <a:latin typeface="Times New Roman" panose="02020603050405020304" pitchFamily="18" charset="0"/>
          <a:ea typeface="+mn-ea"/>
          <a:cs typeface="Times New Roman" panose="02020603050405020304" pitchFamily="18" charset="0"/>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hyperlink" Target="http://www.baskentfreze.com/FileUpload/bs544200/File/19-elektrikle-calismalarda-is-sagligi-ve-guvenligi.pdf"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normAutofit/>
          </a:bodyPr>
          <a:lstStyle/>
          <a:p>
            <a:r>
              <a:rPr lang="tr-TR" dirty="0" smtClean="0"/>
              <a:t>El aletlerinde güvenlik</a:t>
            </a:r>
            <a:endParaRPr lang="tr-TR" sz="3600" dirty="0">
              <a:latin typeface="Times New Roman" panose="02020603050405020304" pitchFamily="18" charset="0"/>
              <a:cs typeface="Times New Roman" panose="02020603050405020304" pitchFamily="18" charset="0"/>
            </a:endParaRPr>
          </a:p>
        </p:txBody>
      </p:sp>
      <p:sp>
        <p:nvSpPr>
          <p:cNvPr id="3" name="Alt Başlık 2"/>
          <p:cNvSpPr>
            <a:spLocks noGrp="1"/>
          </p:cNvSpPr>
          <p:nvPr>
            <p:ph type="subTitle" idx="1"/>
          </p:nvPr>
        </p:nvSpPr>
        <p:spPr/>
        <p:txBody>
          <a:bodyPr/>
          <a:lstStyle/>
          <a:p>
            <a:r>
              <a:rPr lang="tr-TR" dirty="0" smtClean="0"/>
              <a:t>NET 221 ELEKTRONİK MESLEK BİLGİSİ VE GÜVENLİK</a:t>
            </a:r>
            <a:endParaRPr lang="tr-TR" dirty="0"/>
          </a:p>
          <a:p>
            <a:r>
              <a:rPr lang="tr-TR" dirty="0" err="1"/>
              <a:t>Öğr</a:t>
            </a:r>
            <a:r>
              <a:rPr lang="tr-TR" dirty="0"/>
              <a:t>. Gör. Taner DİNDAR</a:t>
            </a:r>
          </a:p>
        </p:txBody>
      </p:sp>
    </p:spTree>
    <p:extLst>
      <p:ext uri="{BB962C8B-B14F-4D97-AF65-F5344CB8AC3E}">
        <p14:creationId xmlns:p14="http://schemas.microsoft.com/office/powerpoint/2010/main" val="275901281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EL ALETLERİ</a:t>
            </a:r>
            <a:endParaRPr lang="tr-TR" dirty="0"/>
          </a:p>
        </p:txBody>
      </p:sp>
      <p:sp>
        <p:nvSpPr>
          <p:cNvPr id="3" name="İçerik Yer Tutucusu 2"/>
          <p:cNvSpPr>
            <a:spLocks noGrp="1"/>
          </p:cNvSpPr>
          <p:nvPr>
            <p:ph idx="1"/>
          </p:nvPr>
        </p:nvSpPr>
        <p:spPr/>
        <p:txBody>
          <a:bodyPr>
            <a:normAutofit/>
          </a:bodyPr>
          <a:lstStyle/>
          <a:p>
            <a:pPr algn="just"/>
            <a:r>
              <a:rPr lang="tr-TR" sz="2600" dirty="0"/>
              <a:t>Elektrik işlerinde kullanılan penseler, </a:t>
            </a:r>
            <a:r>
              <a:rPr lang="tr-TR" sz="2600" dirty="0" err="1"/>
              <a:t>kargaburunlar</a:t>
            </a:r>
            <a:r>
              <a:rPr lang="tr-TR" sz="2600" dirty="0"/>
              <a:t>, tornavidalar ve benzeri el aletleri uygun şekilde yalıtılmış ve yağdanlıkların, süpürgelerin, fırçaların ve diğer temizlik araçlarının sapları akım geçirmeyen malzemeden yapılmış </a:t>
            </a:r>
            <a:r>
              <a:rPr lang="tr-TR" sz="2600" dirty="0" smtClean="0"/>
              <a:t>olmalıdır[1].</a:t>
            </a:r>
            <a:endParaRPr lang="tr-TR" sz="2600" dirty="0"/>
          </a:p>
        </p:txBody>
      </p:sp>
    </p:spTree>
    <p:extLst>
      <p:ext uri="{BB962C8B-B14F-4D97-AF65-F5344CB8AC3E}">
        <p14:creationId xmlns:p14="http://schemas.microsoft.com/office/powerpoint/2010/main" val="359344409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t>EL ALETLERİ</a:t>
            </a:r>
          </a:p>
        </p:txBody>
      </p:sp>
      <p:sp>
        <p:nvSpPr>
          <p:cNvPr id="3" name="İçerik Yer Tutucusu 2"/>
          <p:cNvSpPr>
            <a:spLocks noGrp="1"/>
          </p:cNvSpPr>
          <p:nvPr>
            <p:ph idx="1"/>
          </p:nvPr>
        </p:nvSpPr>
        <p:spPr/>
        <p:txBody>
          <a:bodyPr>
            <a:normAutofit/>
          </a:bodyPr>
          <a:lstStyle/>
          <a:p>
            <a:pPr algn="just"/>
            <a:r>
              <a:rPr lang="tr-TR" sz="2600" dirty="0"/>
              <a:t>Elektrikli el aletleri iyi bir şekilde muhafaza edilmeli ve her an işe hazır şekilde bakımlı bulundurulmalıdır. Elektrikli el aletleri kendi özel gayeleri için doğru olarak ve kendi kapasiteleri içinde, aşırı zorlanmalara başvurulmadan </a:t>
            </a:r>
            <a:r>
              <a:rPr lang="tr-TR" sz="2600" dirty="0" smtClean="0"/>
              <a:t>kullanılmalıdır[1]. </a:t>
            </a:r>
            <a:endParaRPr lang="tr-TR" sz="2600" dirty="0"/>
          </a:p>
        </p:txBody>
      </p:sp>
    </p:spTree>
    <p:extLst>
      <p:ext uri="{BB962C8B-B14F-4D97-AF65-F5344CB8AC3E}">
        <p14:creationId xmlns:p14="http://schemas.microsoft.com/office/powerpoint/2010/main" val="425826172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t>EL ALETLERİ</a:t>
            </a:r>
          </a:p>
        </p:txBody>
      </p:sp>
      <p:sp>
        <p:nvSpPr>
          <p:cNvPr id="3" name="İçerik Yer Tutucusu 2"/>
          <p:cNvSpPr>
            <a:spLocks noGrp="1"/>
          </p:cNvSpPr>
          <p:nvPr>
            <p:ph idx="1"/>
          </p:nvPr>
        </p:nvSpPr>
        <p:spPr/>
        <p:txBody>
          <a:bodyPr>
            <a:normAutofit/>
          </a:bodyPr>
          <a:lstStyle/>
          <a:p>
            <a:pPr algn="just"/>
            <a:r>
              <a:rPr lang="tr-TR" sz="2600" dirty="0"/>
              <a:t>Taşınabilir elektrikli el aletlerinin sapları yeterli cins ve kalınlıkta akım geçirmeyen maddeyle kaplanmalı veya bu gibi malzemeden yapılmış olmalı ve bu aletlerin üzerlerinde devreyi kapalı tutmak için sürekli basılması gereken yaylı devre kesicileri </a:t>
            </a:r>
            <a:r>
              <a:rPr lang="tr-TR" sz="2600" dirty="0" smtClean="0"/>
              <a:t>bulunmalıdır[1]. </a:t>
            </a:r>
            <a:endParaRPr lang="tr-TR" sz="2600" dirty="0"/>
          </a:p>
        </p:txBody>
      </p:sp>
    </p:spTree>
    <p:extLst>
      <p:ext uri="{BB962C8B-B14F-4D97-AF65-F5344CB8AC3E}">
        <p14:creationId xmlns:p14="http://schemas.microsoft.com/office/powerpoint/2010/main" val="202345277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t>EL ALETLERİ</a:t>
            </a:r>
          </a:p>
        </p:txBody>
      </p:sp>
      <p:sp>
        <p:nvSpPr>
          <p:cNvPr id="3" name="İçerik Yer Tutucusu 2"/>
          <p:cNvSpPr>
            <a:spLocks noGrp="1"/>
          </p:cNvSpPr>
          <p:nvPr>
            <p:ph idx="1"/>
          </p:nvPr>
        </p:nvSpPr>
        <p:spPr/>
        <p:txBody>
          <a:bodyPr>
            <a:normAutofit/>
          </a:bodyPr>
          <a:lstStyle/>
          <a:p>
            <a:pPr algn="just"/>
            <a:r>
              <a:rPr lang="tr-TR" sz="2600" dirty="0"/>
              <a:t>Asılı olarak kullanılması gereken taşınabilir elektrikli aletler, yay veya bir kablo ya da bir zincir ucuna asılarak uygun ağırlıklarla dengede tutulmalıdır. Taşınabilir ağır elektrikli aletlerin bir yerden diğer bir yere taşınması özel sapan veya askılarla yapılmalı ve bu sapan askılar çalışma sırasında </a:t>
            </a:r>
            <a:r>
              <a:rPr lang="tr-TR" sz="2600" dirty="0" smtClean="0"/>
              <a:t>kullanılmamalıdır[1]. </a:t>
            </a:r>
            <a:endParaRPr lang="tr-TR" sz="2600" dirty="0"/>
          </a:p>
        </p:txBody>
      </p:sp>
    </p:spTree>
    <p:extLst>
      <p:ext uri="{BB962C8B-B14F-4D97-AF65-F5344CB8AC3E}">
        <p14:creationId xmlns:p14="http://schemas.microsoft.com/office/powerpoint/2010/main" val="172947950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t>EL ALETLERİ</a:t>
            </a:r>
          </a:p>
        </p:txBody>
      </p:sp>
      <p:sp>
        <p:nvSpPr>
          <p:cNvPr id="3" name="İçerik Yer Tutucusu 2"/>
          <p:cNvSpPr>
            <a:spLocks noGrp="1"/>
          </p:cNvSpPr>
          <p:nvPr>
            <p:ph idx="1"/>
          </p:nvPr>
        </p:nvSpPr>
        <p:spPr/>
        <p:txBody>
          <a:bodyPr>
            <a:normAutofit/>
          </a:bodyPr>
          <a:lstStyle/>
          <a:p>
            <a:pPr algn="just"/>
            <a:r>
              <a:rPr lang="tr-TR" sz="2600" dirty="0"/>
              <a:t>Taşınabilir elektrikli aletler ile çalışanlar, bol ve etekleri geniş elbiseler giymemeliler, işe uygun izole eldiven takmalıdırlar. Elektrikli el aletleri kullanılmadan önce yetkili kimseler tarafından kontrol edilmeli, topraklaması arızalı, motoru fazla kıvılcımlı, priz, fiş, anahtar ve bağlantı kablosu bozuk olanlar kullanılmamalıdır. Elektrikli el aletleri kullanılmadığı zamanlar, kablosu prizden çekilip toplanarak uygun yerlerde muhafaza </a:t>
            </a:r>
            <a:r>
              <a:rPr lang="tr-TR" sz="2600" dirty="0" smtClean="0"/>
              <a:t>edilmelidir[1]. </a:t>
            </a:r>
            <a:endParaRPr lang="tr-TR" sz="2600" dirty="0"/>
          </a:p>
        </p:txBody>
      </p:sp>
    </p:spTree>
    <p:extLst>
      <p:ext uri="{BB962C8B-B14F-4D97-AF65-F5344CB8AC3E}">
        <p14:creationId xmlns:p14="http://schemas.microsoft.com/office/powerpoint/2010/main" val="55200183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KAYNAKLAR</a:t>
            </a:r>
            <a:endParaRPr lang="tr-TR" dirty="0"/>
          </a:p>
        </p:txBody>
      </p:sp>
      <p:sp>
        <p:nvSpPr>
          <p:cNvPr id="3" name="İçerik Yer Tutucusu 2"/>
          <p:cNvSpPr>
            <a:spLocks noGrp="1"/>
          </p:cNvSpPr>
          <p:nvPr>
            <p:ph idx="1"/>
          </p:nvPr>
        </p:nvSpPr>
        <p:spPr/>
        <p:txBody>
          <a:bodyPr/>
          <a:lstStyle/>
          <a:p>
            <a:r>
              <a:rPr lang="tr-TR" dirty="0"/>
              <a:t>[</a:t>
            </a:r>
            <a:r>
              <a:rPr lang="tr-TR" dirty="0" smtClean="0"/>
              <a:t>1]</a:t>
            </a:r>
            <a:r>
              <a:rPr lang="tr-TR" dirty="0"/>
              <a:t> </a:t>
            </a:r>
            <a:r>
              <a:rPr lang="tr-TR" dirty="0">
                <a:hlinkClick r:id="rId2"/>
              </a:rPr>
              <a:t>http://</a:t>
            </a:r>
            <a:r>
              <a:rPr lang="tr-TR" dirty="0" smtClean="0">
                <a:hlinkClick r:id="rId2"/>
              </a:rPr>
              <a:t>www.baskentfreze.com/FileUpload/bs544200/File/19-elektrikle-calismalarda-is-sagligi-ve-guvenligi.pdf</a:t>
            </a:r>
            <a:r>
              <a:rPr lang="tr-TR" dirty="0" smtClean="0"/>
              <a:t>  (Erişim tarihi:27.11.2017)</a:t>
            </a:r>
          </a:p>
          <a:p>
            <a:endParaRPr lang="tr-TR" dirty="0"/>
          </a:p>
          <a:p>
            <a:endParaRPr lang="tr-TR" dirty="0"/>
          </a:p>
          <a:p>
            <a:endParaRPr lang="tr-TR" dirty="0"/>
          </a:p>
        </p:txBody>
      </p:sp>
    </p:spTree>
    <p:extLst>
      <p:ext uri="{BB962C8B-B14F-4D97-AF65-F5344CB8AC3E}">
        <p14:creationId xmlns:p14="http://schemas.microsoft.com/office/powerpoint/2010/main" val="292231466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DİNLEDİĞİNİZ İÇİN TEŞEKKÜRLER…</a:t>
            </a:r>
            <a:endParaRPr lang="tr-TR" dirty="0"/>
          </a:p>
        </p:txBody>
      </p:sp>
      <p:sp>
        <p:nvSpPr>
          <p:cNvPr id="3" name="İçerik Yer Tutucusu 2"/>
          <p:cNvSpPr>
            <a:spLocks noGrp="1"/>
          </p:cNvSpPr>
          <p:nvPr>
            <p:ph idx="1"/>
          </p:nvPr>
        </p:nvSpPr>
        <p:spPr/>
        <p:txBody>
          <a:bodyPr/>
          <a:lstStyle/>
          <a:p>
            <a:pPr marL="0" indent="0">
              <a:buNone/>
            </a:pPr>
            <a:r>
              <a:rPr lang="tr-TR" b="1" dirty="0" smtClean="0">
                <a:solidFill>
                  <a:schemeClr val="bg1"/>
                </a:solidFill>
              </a:rPr>
              <a:t>(1791 </a:t>
            </a:r>
            <a:r>
              <a:rPr lang="tr-TR" b="1" dirty="0">
                <a:solidFill>
                  <a:schemeClr val="bg1"/>
                </a:solidFill>
              </a:rPr>
              <a:t>- 1867)</a:t>
            </a:r>
            <a:br>
              <a:rPr lang="tr-TR" b="1" dirty="0">
                <a:solidFill>
                  <a:schemeClr val="bg1"/>
                </a:solidFill>
              </a:rPr>
            </a:br>
            <a:endParaRPr lang="tr-TR" sz="2800" dirty="0"/>
          </a:p>
          <a:p>
            <a:endParaRPr lang="tr-TR" dirty="0"/>
          </a:p>
        </p:txBody>
      </p:sp>
    </p:spTree>
    <p:extLst>
      <p:ext uri="{BB962C8B-B14F-4D97-AF65-F5344CB8AC3E}">
        <p14:creationId xmlns:p14="http://schemas.microsoft.com/office/powerpoint/2010/main" val="297079035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Geçmişe bakış">
  <a:themeElements>
    <a:clrScheme name="Sıcak Mavi">
      <a:dk1>
        <a:sysClr val="windowText" lastClr="000000"/>
      </a:dk1>
      <a:lt1>
        <a:sysClr val="window" lastClr="FFFFFF"/>
      </a:lt1>
      <a:dk2>
        <a:srgbClr val="242852"/>
      </a:dk2>
      <a:lt2>
        <a:srgbClr val="ACCBF9"/>
      </a:lt2>
      <a:accent1>
        <a:srgbClr val="4A66AC"/>
      </a:accent1>
      <a:accent2>
        <a:srgbClr val="629DD1"/>
      </a:accent2>
      <a:accent3>
        <a:srgbClr val="297FD5"/>
      </a:accent3>
      <a:accent4>
        <a:srgbClr val="7F8FA9"/>
      </a:accent4>
      <a:accent5>
        <a:srgbClr val="5AA2AE"/>
      </a:accent5>
      <a:accent6>
        <a:srgbClr val="9D90A0"/>
      </a:accent6>
      <a:hlink>
        <a:srgbClr val="9454C3"/>
      </a:hlink>
      <a:folHlink>
        <a:srgbClr val="3EBBF0"/>
      </a:folHlink>
    </a:clrScheme>
    <a:fontScheme name="Geçmişe bakış">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eçmişe bakış">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xmlns="" name="Retrospect" id="{5F128B03-DCCA-4EEB-AB3B-CF2899314A46}" vid="{9CC26709-368C-4D72-9060-94E5B3FF3CD6}"/>
    </a:ext>
  </a:extLst>
</a:theme>
</file>

<file path=docProps/app.xml><?xml version="1.0" encoding="utf-8"?>
<Properties xmlns="http://schemas.openxmlformats.org/officeDocument/2006/extended-properties" xmlns:vt="http://schemas.openxmlformats.org/officeDocument/2006/docPropsVTypes">
  <Template>Retrospect</Template>
  <TotalTime>1430</TotalTime>
  <Words>259</Words>
  <Application>Microsoft Office PowerPoint</Application>
  <PresentationFormat>Özel</PresentationFormat>
  <Paragraphs>18</Paragraphs>
  <Slides>8</Slides>
  <Notes>0</Notes>
  <HiddenSlides>0</HiddenSlides>
  <MMClips>0</MMClips>
  <ScaleCrop>false</ScaleCrop>
  <HeadingPairs>
    <vt:vector size="4" baseType="variant">
      <vt:variant>
        <vt:lpstr>Tema</vt:lpstr>
      </vt:variant>
      <vt:variant>
        <vt:i4>1</vt:i4>
      </vt:variant>
      <vt:variant>
        <vt:lpstr>Slayt Başlıkları</vt:lpstr>
      </vt:variant>
      <vt:variant>
        <vt:i4>8</vt:i4>
      </vt:variant>
    </vt:vector>
  </HeadingPairs>
  <TitlesOfParts>
    <vt:vector size="9" baseType="lpstr">
      <vt:lpstr>Geçmişe bakış</vt:lpstr>
      <vt:lpstr>El aletlerinde güvenlik</vt:lpstr>
      <vt:lpstr>EL ALETLERİ</vt:lpstr>
      <vt:lpstr>EL ALETLERİ</vt:lpstr>
      <vt:lpstr>EL ALETLERİ</vt:lpstr>
      <vt:lpstr>EL ALETLERİ</vt:lpstr>
      <vt:lpstr>EL ALETLERİ</vt:lpstr>
      <vt:lpstr>KAYNAKLAR</vt:lpstr>
      <vt:lpstr>DİNLEDİĞİNİZ İÇİN TEŞEKKÜRLER…</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HAFTA KONU</dc:title>
  <dc:creator>ufuk</dc:creator>
  <cp:lastModifiedBy>Taner</cp:lastModifiedBy>
  <cp:revision>87</cp:revision>
  <dcterms:created xsi:type="dcterms:W3CDTF">2017-11-14T11:12:27Z</dcterms:created>
  <dcterms:modified xsi:type="dcterms:W3CDTF">2017-11-27T20:04:21Z</dcterms:modified>
</cp:coreProperties>
</file>