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askentfreze.com/FileUpload/bs544200/File/19-elektrikle-calismalarda-is-sagligi-ve-guvenlig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El aletlerinde güvenlik</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221 ELEKTRONİK MESLEK BİLGİSİ VE GÜVENLİK</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 ALETLERİ</a:t>
            </a:r>
            <a:endParaRPr lang="tr-TR" dirty="0"/>
          </a:p>
        </p:txBody>
      </p:sp>
      <p:sp>
        <p:nvSpPr>
          <p:cNvPr id="3" name="İçerik Yer Tutucusu 2"/>
          <p:cNvSpPr>
            <a:spLocks noGrp="1"/>
          </p:cNvSpPr>
          <p:nvPr>
            <p:ph idx="1"/>
          </p:nvPr>
        </p:nvSpPr>
        <p:spPr/>
        <p:txBody>
          <a:bodyPr>
            <a:normAutofit/>
          </a:bodyPr>
          <a:lstStyle/>
          <a:p>
            <a:pPr algn="just"/>
            <a:r>
              <a:rPr lang="tr-TR" sz="2600" dirty="0"/>
              <a:t>Elektrik işlerinde kullanılan penseler, </a:t>
            </a:r>
            <a:r>
              <a:rPr lang="tr-TR" sz="2600" dirty="0" err="1"/>
              <a:t>kargaburunlar</a:t>
            </a:r>
            <a:r>
              <a:rPr lang="tr-TR" sz="2600" dirty="0"/>
              <a:t>, tornavidalar ve benzeri el aletleri uygun şekilde yalıtılmış ve yağdanlıkların, süpürgelerin, fırçaların ve diğer temizlik araçlarının sapları akım geçirmeyen malzemeden yapılmış </a:t>
            </a:r>
            <a:r>
              <a:rPr lang="tr-TR" sz="2600" dirty="0" smtClean="0"/>
              <a:t>olmalıdır[1].</a:t>
            </a:r>
            <a:endParaRPr lang="tr-TR" sz="2600" dirty="0"/>
          </a:p>
        </p:txBody>
      </p:sp>
    </p:spTree>
    <p:extLst>
      <p:ext uri="{BB962C8B-B14F-4D97-AF65-F5344CB8AC3E}">
        <p14:creationId xmlns:p14="http://schemas.microsoft.com/office/powerpoint/2010/main" val="3593444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 ALETLERİ</a:t>
            </a:r>
          </a:p>
        </p:txBody>
      </p:sp>
      <p:sp>
        <p:nvSpPr>
          <p:cNvPr id="3" name="İçerik Yer Tutucusu 2"/>
          <p:cNvSpPr>
            <a:spLocks noGrp="1"/>
          </p:cNvSpPr>
          <p:nvPr>
            <p:ph idx="1"/>
          </p:nvPr>
        </p:nvSpPr>
        <p:spPr/>
        <p:txBody>
          <a:bodyPr>
            <a:normAutofit/>
          </a:bodyPr>
          <a:lstStyle/>
          <a:p>
            <a:pPr algn="just"/>
            <a:r>
              <a:rPr lang="tr-TR" sz="2600" dirty="0"/>
              <a:t>Elektrikli el aletleri iyi bir şekilde muhafaza edilmeli ve her an işe hazır şekilde bakımlı bulundurulmalıdır. Elektrikli el aletleri kendi özel gayeleri için doğru olarak ve kendi kapasiteleri içinde, aşırı zorlanmalara başvurulmadan </a:t>
            </a:r>
            <a:r>
              <a:rPr lang="tr-TR" sz="2600" dirty="0" smtClean="0"/>
              <a:t>kullanılmalıdır[1]. </a:t>
            </a:r>
            <a:endParaRPr lang="tr-TR" sz="2600" dirty="0"/>
          </a:p>
        </p:txBody>
      </p:sp>
    </p:spTree>
    <p:extLst>
      <p:ext uri="{BB962C8B-B14F-4D97-AF65-F5344CB8AC3E}">
        <p14:creationId xmlns:p14="http://schemas.microsoft.com/office/powerpoint/2010/main" val="4258261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 ALETLERİ</a:t>
            </a:r>
          </a:p>
        </p:txBody>
      </p:sp>
      <p:sp>
        <p:nvSpPr>
          <p:cNvPr id="3" name="İçerik Yer Tutucusu 2"/>
          <p:cNvSpPr>
            <a:spLocks noGrp="1"/>
          </p:cNvSpPr>
          <p:nvPr>
            <p:ph idx="1"/>
          </p:nvPr>
        </p:nvSpPr>
        <p:spPr/>
        <p:txBody>
          <a:bodyPr>
            <a:normAutofit/>
          </a:bodyPr>
          <a:lstStyle/>
          <a:p>
            <a:pPr algn="just"/>
            <a:r>
              <a:rPr lang="tr-TR" sz="2600" dirty="0"/>
              <a:t>Taşınabilir elektrikli el aletlerinin sapları yeterli cins ve kalınlıkta akım geçirmeyen maddeyle kaplanmalı veya bu gibi malzemeden yapılmış olmalı ve bu aletlerin üzerlerinde devreyi kapalı tutmak için sürekli basılması gereken yaylı devre kesicileri </a:t>
            </a:r>
            <a:r>
              <a:rPr lang="tr-TR" sz="2600" dirty="0" smtClean="0"/>
              <a:t>bulunmalıdır[1]. </a:t>
            </a:r>
            <a:endParaRPr lang="tr-TR" sz="2600" dirty="0"/>
          </a:p>
        </p:txBody>
      </p:sp>
    </p:spTree>
    <p:extLst>
      <p:ext uri="{BB962C8B-B14F-4D97-AF65-F5344CB8AC3E}">
        <p14:creationId xmlns:p14="http://schemas.microsoft.com/office/powerpoint/2010/main" val="202345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 ALETLERİ</a:t>
            </a:r>
          </a:p>
        </p:txBody>
      </p:sp>
      <p:sp>
        <p:nvSpPr>
          <p:cNvPr id="3" name="İçerik Yer Tutucusu 2"/>
          <p:cNvSpPr>
            <a:spLocks noGrp="1"/>
          </p:cNvSpPr>
          <p:nvPr>
            <p:ph idx="1"/>
          </p:nvPr>
        </p:nvSpPr>
        <p:spPr/>
        <p:txBody>
          <a:bodyPr>
            <a:normAutofit/>
          </a:bodyPr>
          <a:lstStyle/>
          <a:p>
            <a:pPr algn="just"/>
            <a:r>
              <a:rPr lang="tr-TR" sz="2600" dirty="0"/>
              <a:t>Asılı olarak kullanılması gereken taşınabilir elektrikli aletler, yay veya bir kablo ya da bir zincir ucuna asılarak uygun ağırlıklarla dengede tutulmalıdır. Taşınabilir ağır elektrikli aletlerin bir yerden diğer bir yere taşınması özel sapan veya askılarla yapılmalı ve bu sapan askılar çalışma sırasında </a:t>
            </a:r>
            <a:r>
              <a:rPr lang="tr-TR" sz="2600" dirty="0" smtClean="0"/>
              <a:t>kullanılmamalıdır[1]. </a:t>
            </a:r>
            <a:endParaRPr lang="tr-TR" sz="2600" dirty="0"/>
          </a:p>
        </p:txBody>
      </p:sp>
    </p:spTree>
    <p:extLst>
      <p:ext uri="{BB962C8B-B14F-4D97-AF65-F5344CB8AC3E}">
        <p14:creationId xmlns:p14="http://schemas.microsoft.com/office/powerpoint/2010/main" val="17294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 ALETLERİ</a:t>
            </a:r>
          </a:p>
        </p:txBody>
      </p:sp>
      <p:sp>
        <p:nvSpPr>
          <p:cNvPr id="3" name="İçerik Yer Tutucusu 2"/>
          <p:cNvSpPr>
            <a:spLocks noGrp="1"/>
          </p:cNvSpPr>
          <p:nvPr>
            <p:ph idx="1"/>
          </p:nvPr>
        </p:nvSpPr>
        <p:spPr/>
        <p:txBody>
          <a:bodyPr>
            <a:normAutofit/>
          </a:bodyPr>
          <a:lstStyle/>
          <a:p>
            <a:pPr algn="just"/>
            <a:r>
              <a:rPr lang="tr-TR" sz="2600" dirty="0"/>
              <a:t>Taşınabilir elektrikli aletler ile çalışanlar, bol ve etekleri geniş elbiseler giymemeliler, işe uygun izole eldiven takmalıdırlar. Elektrikli el aletleri kullanılmadan önce yetkili kimseler tarafından kontrol edilmeli, topraklaması arızalı, motoru fazla kıvılcımlı, priz, fiş, anahtar ve bağlantı kablosu bozuk olanlar kullanılmamalıdır. Elektrikli el aletleri kullanılmadığı zamanlar, kablosu prizden çekilip toplanarak uygun yerlerde muhafaza </a:t>
            </a:r>
            <a:r>
              <a:rPr lang="tr-TR" sz="2600" dirty="0" smtClean="0"/>
              <a:t>edilmelidir[1]. </a:t>
            </a:r>
            <a:endParaRPr lang="tr-TR" sz="2600" dirty="0"/>
          </a:p>
        </p:txBody>
      </p:sp>
    </p:spTree>
    <p:extLst>
      <p:ext uri="{BB962C8B-B14F-4D97-AF65-F5344CB8AC3E}">
        <p14:creationId xmlns:p14="http://schemas.microsoft.com/office/powerpoint/2010/main" val="55200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www.baskentfreze.com/FileUpload/bs544200/File/19-elektrikle-calismalarda-is-sagligi-ve-guvenligi.pdf</a:t>
            </a:r>
            <a:r>
              <a:rPr lang="tr-TR" dirty="0" smtClean="0"/>
              <a:t>  (Erişim tarihi:27.11.2017)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1430</TotalTime>
  <Words>259</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Geçmişe bakış</vt:lpstr>
      <vt:lpstr>El aletlerinde güvenlik</vt:lpstr>
      <vt:lpstr>EL ALETLERİ</vt:lpstr>
      <vt:lpstr>EL ALETLERİ</vt:lpstr>
      <vt:lpstr>EL ALETLERİ</vt:lpstr>
      <vt:lpstr>EL ALETLERİ</vt:lpstr>
      <vt:lpstr>EL ALETLERİ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87</cp:revision>
  <dcterms:created xsi:type="dcterms:W3CDTF">2017-11-14T11:12:27Z</dcterms:created>
  <dcterms:modified xsi:type="dcterms:W3CDTF">2017-11-27T20:04:21Z</dcterms:modified>
</cp:coreProperties>
</file>