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9" autoAdjust="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EF6291-42BD-4073-B5FC-90C42CA0F377}" type="datetimeFigureOut">
              <a:rPr lang="tr-TR" smtClean="0"/>
              <a:pPr/>
              <a:t>17.12.2018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C608B7-BA56-4DE4-AF90-CE5ECEE55FA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608B7-BA56-4DE4-AF90-CE5ECEE55FA3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17.12.2018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17.12.2018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17.12.2018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17.12.2018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17.12.2018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17.12.2018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17.12.2018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17.12.2018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17.12.2018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17.12.2018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17.12.2018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4FF87-16F7-4B52-A867-587D7D98BC62}" type="datetimeFigureOut">
              <a:rPr lang="tr-TR" smtClean="0"/>
              <a:pPr/>
              <a:t>17.12.2018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800" dirty="0" smtClean="0">
                <a:latin typeface="Andalus" pitchFamily="18" charset="-78"/>
                <a:cs typeface="Andalus" pitchFamily="18" charset="-78"/>
              </a:rPr>
              <a:t>Ek Ders </a:t>
            </a:r>
            <a:r>
              <a:rPr lang="tr-TR" sz="4800" dirty="0" smtClean="0">
                <a:latin typeface="Andalus" pitchFamily="18" charset="-78"/>
                <a:cs typeface="Andalus" pitchFamily="18" charset="-78"/>
              </a:rPr>
              <a:t>II</a:t>
            </a:r>
            <a:endParaRPr lang="tr-TR" sz="48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sz="4400" dirty="0" smtClean="0">
                <a:latin typeface="Bell MT" pitchFamily="18" charset="0"/>
                <a:cs typeface="Andalus" pitchFamily="18" charset="-78"/>
              </a:rPr>
              <a:t>Alan </a:t>
            </a:r>
            <a:r>
              <a:rPr lang="tr-TR" sz="4400" dirty="0" err="1" smtClean="0">
                <a:latin typeface="Bell MT" pitchFamily="18" charset="0"/>
                <a:cs typeface="Andalus" pitchFamily="18" charset="-78"/>
              </a:rPr>
              <a:t>Duben</a:t>
            </a:r>
            <a:r>
              <a:rPr lang="tr-TR" sz="4400" dirty="0" smtClean="0">
                <a:latin typeface="Bell MT" pitchFamily="18" charset="0"/>
                <a:cs typeface="Andalus" pitchFamily="18" charset="-78"/>
              </a:rPr>
              <a:t> ve Cem </a:t>
            </a:r>
            <a:r>
              <a:rPr lang="tr-TR" sz="4400" dirty="0" err="1" smtClean="0">
                <a:latin typeface="Bell MT" pitchFamily="18" charset="0"/>
                <a:cs typeface="Andalus" pitchFamily="18" charset="-78"/>
              </a:rPr>
              <a:t>Behar</a:t>
            </a:r>
            <a:r>
              <a:rPr lang="tr-TR" sz="4400" dirty="0" smtClean="0">
                <a:latin typeface="Bell MT" pitchFamily="18" charset="0"/>
                <a:cs typeface="Andalus" pitchFamily="18" charset="-78"/>
              </a:rPr>
              <a:t>-İstanbul Haneleri: Evlilik, Aile ve Doğurganlık eseri ek dersi</a:t>
            </a:r>
            <a:endParaRPr lang="tr-TR" sz="4400" dirty="0">
              <a:latin typeface="Aldhabi" pitchFamily="2" charset="-78"/>
              <a:cs typeface="Aldhabi" pitchFamily="2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Andalus" pitchFamily="18" charset="-78"/>
                <a:cs typeface="Andalus" pitchFamily="18" charset="-78"/>
              </a:rPr>
              <a:t>Ek Ders </a:t>
            </a:r>
            <a:r>
              <a:rPr lang="tr-TR" dirty="0" smtClean="0">
                <a:latin typeface="Andalus" pitchFamily="18" charset="-78"/>
                <a:cs typeface="Andalus" pitchFamily="18" charset="-78"/>
              </a:rPr>
              <a:t>II</a:t>
            </a:r>
            <a:endParaRPr lang="tr-TR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latin typeface="Bell MT" pitchFamily="18" charset="0"/>
              </a:rPr>
              <a:t>Alan </a:t>
            </a:r>
            <a:r>
              <a:rPr lang="tr-TR" sz="2400" dirty="0" err="1" smtClean="0">
                <a:latin typeface="Bell MT" pitchFamily="18" charset="0"/>
              </a:rPr>
              <a:t>Duben</a:t>
            </a:r>
            <a:r>
              <a:rPr lang="tr-TR" sz="2400" dirty="0" smtClean="0">
                <a:latin typeface="Bell MT" pitchFamily="18" charset="0"/>
              </a:rPr>
              <a:t> ve Cem </a:t>
            </a:r>
            <a:r>
              <a:rPr lang="tr-TR" sz="2400" dirty="0" err="1" smtClean="0">
                <a:latin typeface="Bell MT" pitchFamily="18" charset="0"/>
              </a:rPr>
              <a:t>Behar’ın</a:t>
            </a:r>
            <a:r>
              <a:rPr lang="tr-TR" sz="2400" dirty="0" smtClean="0">
                <a:latin typeface="Bell MT" pitchFamily="18" charset="0"/>
              </a:rPr>
              <a:t> İstanbul </a:t>
            </a:r>
            <a:r>
              <a:rPr lang="tr-TR" sz="2400" dirty="0" smtClean="0">
                <a:latin typeface="Bell MT" pitchFamily="18" charset="0"/>
              </a:rPr>
              <a:t>Haneleri: Evlilik, Aile ve Doğurganlık </a:t>
            </a:r>
            <a:r>
              <a:rPr lang="tr-TR" sz="2400" dirty="0" smtClean="0">
                <a:latin typeface="Bell MT" pitchFamily="18" charset="0"/>
              </a:rPr>
              <a:t>eserini finalden </a:t>
            </a:r>
            <a:r>
              <a:rPr lang="tr-TR" sz="2400" dirty="0" smtClean="0">
                <a:latin typeface="Bell MT" pitchFamily="18" charset="0"/>
              </a:rPr>
              <a:t>önce ek bir ders yaparak tartışacağız.</a:t>
            </a:r>
          </a:p>
          <a:p>
            <a:r>
              <a:rPr lang="tr-TR" sz="2400" dirty="0" err="1" smtClean="0">
                <a:latin typeface="Bell MT" pitchFamily="18" charset="0"/>
              </a:rPr>
              <a:t>Duben</a:t>
            </a:r>
            <a:r>
              <a:rPr lang="tr-TR" sz="2400" dirty="0" smtClean="0">
                <a:latin typeface="Bell MT" pitchFamily="18" charset="0"/>
              </a:rPr>
              <a:t> ve </a:t>
            </a:r>
            <a:r>
              <a:rPr lang="tr-TR" sz="2400" dirty="0" err="1" smtClean="0">
                <a:latin typeface="Bell MT" pitchFamily="18" charset="0"/>
              </a:rPr>
              <a:t>Behar’ın</a:t>
            </a:r>
            <a:r>
              <a:rPr lang="tr-TR" sz="2400" dirty="0" smtClean="0">
                <a:latin typeface="Bell MT" pitchFamily="18" charset="0"/>
              </a:rPr>
              <a:t> nüfus sayımlarından elde edilen verileri (bir tür </a:t>
            </a:r>
            <a:r>
              <a:rPr lang="tr-TR" sz="2400" dirty="0" err="1" smtClean="0">
                <a:latin typeface="Bell MT" pitchFamily="18" charset="0"/>
              </a:rPr>
              <a:t>Durkheimcı</a:t>
            </a:r>
            <a:r>
              <a:rPr lang="tr-TR" sz="2400" dirty="0" smtClean="0">
                <a:latin typeface="Bell MT" pitchFamily="18" charset="0"/>
              </a:rPr>
              <a:t> paradigma içerisinde yorumlanabilir mi?) edebi metinler ve bu metinlerin çizdiği anlam örüntüleri içerisine yerleştirişine (bir tür hatırlama ve metin olarak kültür kavramları içerisinde yorumlanabilir mi?) </a:t>
            </a:r>
            <a:r>
              <a:rPr lang="tr-TR" sz="2400" dirty="0" smtClean="0">
                <a:latin typeface="Bell MT" pitchFamily="18" charset="0"/>
              </a:rPr>
              <a:t>odaklanın.</a:t>
            </a:r>
          </a:p>
          <a:p>
            <a:r>
              <a:rPr lang="tr-TR" sz="2400" dirty="0" smtClean="0">
                <a:latin typeface="Bell MT" pitchFamily="18" charset="0"/>
              </a:rPr>
              <a:t>Bu eşleştirmenin işlerliğini </a:t>
            </a:r>
            <a:r>
              <a:rPr lang="tr-TR" sz="2400" dirty="0" smtClean="0">
                <a:latin typeface="Bell MT" pitchFamily="18" charset="0"/>
              </a:rPr>
              <a:t>yorumlayın.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Andalus" pitchFamily="18" charset="-78"/>
                <a:cs typeface="Andalus" pitchFamily="18" charset="-78"/>
              </a:rPr>
              <a:t>Ek Ders </a:t>
            </a:r>
            <a:r>
              <a:rPr lang="tr-TR" dirty="0" smtClean="0">
                <a:latin typeface="Andalus" pitchFamily="18" charset="-78"/>
                <a:cs typeface="Andalus" pitchFamily="18" charset="-78"/>
              </a:rPr>
              <a:t>II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b="1" dirty="0">
                <a:latin typeface="Bell MT" pitchFamily="18" charset="0"/>
              </a:rPr>
              <a:t>Zorunlu </a:t>
            </a:r>
            <a:r>
              <a:rPr lang="tr-TR" sz="2400" b="1" dirty="0" smtClean="0">
                <a:latin typeface="Bell MT" pitchFamily="18" charset="0"/>
              </a:rPr>
              <a:t>okuma:</a:t>
            </a:r>
          </a:p>
          <a:p>
            <a:r>
              <a:rPr lang="tr-TR" sz="2400" dirty="0" smtClean="0">
                <a:latin typeface="Bell MT" pitchFamily="18" charset="0"/>
              </a:rPr>
              <a:t>Alan </a:t>
            </a:r>
            <a:r>
              <a:rPr lang="tr-TR" sz="2400" dirty="0" err="1" smtClean="0">
                <a:latin typeface="Bell MT" pitchFamily="18" charset="0"/>
              </a:rPr>
              <a:t>Duben</a:t>
            </a:r>
            <a:r>
              <a:rPr lang="tr-TR" sz="2400" dirty="0" smtClean="0">
                <a:latin typeface="Bell MT" pitchFamily="18" charset="0"/>
              </a:rPr>
              <a:t> ve Cem </a:t>
            </a:r>
            <a:r>
              <a:rPr lang="tr-TR" sz="2400" dirty="0" err="1" smtClean="0">
                <a:latin typeface="Bell MT" pitchFamily="18" charset="0"/>
              </a:rPr>
              <a:t>Behar</a:t>
            </a:r>
            <a:r>
              <a:rPr lang="tr-TR" sz="2400" dirty="0" smtClean="0">
                <a:latin typeface="Bell MT" pitchFamily="18" charset="0"/>
              </a:rPr>
              <a:t>. </a:t>
            </a:r>
            <a:r>
              <a:rPr lang="tr-TR" sz="2400" i="1" dirty="0" smtClean="0">
                <a:latin typeface="Bell MT" pitchFamily="18" charset="0"/>
              </a:rPr>
              <a:t>İstanbul Haneleri: Evlilik, Aile ve </a:t>
            </a:r>
            <a:r>
              <a:rPr lang="tr-TR" sz="2400" i="1" dirty="0" smtClean="0">
                <a:latin typeface="Bell MT" pitchFamily="18" charset="0"/>
              </a:rPr>
              <a:t>Doğurganlık.</a:t>
            </a:r>
            <a:r>
              <a:rPr lang="tr-TR" sz="2400" dirty="0" smtClean="0">
                <a:latin typeface="Bell MT" pitchFamily="18" charset="0"/>
              </a:rPr>
              <a:t> İstanbul: İletişim Yayınları.</a:t>
            </a:r>
            <a:endParaRPr lang="tr-TR" sz="2400" dirty="0" smtClean="0">
              <a:latin typeface="Bell MT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117</Words>
  <Application>Microsoft Office PowerPoint</Application>
  <PresentationFormat>Ekran Gösterisi (4:3)</PresentationFormat>
  <Paragraphs>10</Paragraphs>
  <Slides>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4" baseType="lpstr">
      <vt:lpstr>Ofis Teması</vt:lpstr>
      <vt:lpstr>Ek Ders II</vt:lpstr>
      <vt:lpstr>Ek Ders II</vt:lpstr>
      <vt:lpstr>Ek Ders II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konu</dc:title>
  <dc:creator>çağlar</dc:creator>
  <cp:lastModifiedBy>çağlar</cp:lastModifiedBy>
  <cp:revision>39</cp:revision>
  <dcterms:created xsi:type="dcterms:W3CDTF">2018-05-08T13:48:36Z</dcterms:created>
  <dcterms:modified xsi:type="dcterms:W3CDTF">2018-12-17T17:21:34Z</dcterms:modified>
</cp:coreProperties>
</file>