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Ek Ders 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II</a:t>
            </a:r>
            <a:endParaRPr lang="tr-TR" sz="4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Alan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Duben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ve Cem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Behar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-İstanbul Haneleri: Evlilik, Aile ve Doğurganlık eseri ek dersi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Ek Ders 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II</a:t>
            </a:r>
            <a:endParaRPr lang="tr-TR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Alan </a:t>
            </a:r>
            <a:r>
              <a:rPr lang="tr-TR" sz="2400" dirty="0" err="1" smtClean="0">
                <a:latin typeface="Bell MT" pitchFamily="18" charset="0"/>
              </a:rPr>
              <a:t>Duben</a:t>
            </a:r>
            <a:r>
              <a:rPr lang="tr-TR" sz="2400" dirty="0" smtClean="0">
                <a:latin typeface="Bell MT" pitchFamily="18" charset="0"/>
              </a:rPr>
              <a:t> ve Cem </a:t>
            </a:r>
            <a:r>
              <a:rPr lang="tr-TR" sz="2400" dirty="0" err="1" smtClean="0">
                <a:latin typeface="Bell MT" pitchFamily="18" charset="0"/>
              </a:rPr>
              <a:t>Behar’ın</a:t>
            </a:r>
            <a:r>
              <a:rPr lang="tr-TR" sz="2400" dirty="0" smtClean="0">
                <a:latin typeface="Bell MT" pitchFamily="18" charset="0"/>
              </a:rPr>
              <a:t> İstanbul </a:t>
            </a:r>
            <a:r>
              <a:rPr lang="tr-TR" sz="2400" dirty="0" smtClean="0">
                <a:latin typeface="Bell MT" pitchFamily="18" charset="0"/>
              </a:rPr>
              <a:t>Haneleri: Evlilik, Aile ve Doğurganlık </a:t>
            </a:r>
            <a:r>
              <a:rPr lang="tr-TR" sz="2400" dirty="0" smtClean="0">
                <a:latin typeface="Bell MT" pitchFamily="18" charset="0"/>
              </a:rPr>
              <a:t>eserini finalden </a:t>
            </a:r>
            <a:r>
              <a:rPr lang="tr-TR" sz="2400" dirty="0" smtClean="0">
                <a:latin typeface="Bell MT" pitchFamily="18" charset="0"/>
              </a:rPr>
              <a:t>önce ek bir ders yaparak tartışacağız.</a:t>
            </a:r>
          </a:p>
          <a:p>
            <a:r>
              <a:rPr lang="tr-TR" sz="2400" dirty="0" err="1" smtClean="0">
                <a:latin typeface="Bell MT" pitchFamily="18" charset="0"/>
              </a:rPr>
              <a:t>Duben</a:t>
            </a:r>
            <a:r>
              <a:rPr lang="tr-TR" sz="2400" dirty="0" smtClean="0">
                <a:latin typeface="Bell MT" pitchFamily="18" charset="0"/>
              </a:rPr>
              <a:t> ve </a:t>
            </a:r>
            <a:r>
              <a:rPr lang="tr-TR" sz="2400" dirty="0" err="1" smtClean="0">
                <a:latin typeface="Bell MT" pitchFamily="18" charset="0"/>
              </a:rPr>
              <a:t>Behar’ın</a:t>
            </a:r>
            <a:r>
              <a:rPr lang="tr-TR" sz="2400" dirty="0" smtClean="0">
                <a:latin typeface="Bell MT" pitchFamily="18" charset="0"/>
              </a:rPr>
              <a:t> nüfus sayımlarından elde edilen verileri (bir tür </a:t>
            </a:r>
            <a:r>
              <a:rPr lang="tr-TR" sz="2400" dirty="0" err="1" smtClean="0">
                <a:latin typeface="Bell MT" pitchFamily="18" charset="0"/>
              </a:rPr>
              <a:t>Durkheimcı</a:t>
            </a:r>
            <a:r>
              <a:rPr lang="tr-TR" sz="2400" dirty="0" smtClean="0">
                <a:latin typeface="Bell MT" pitchFamily="18" charset="0"/>
              </a:rPr>
              <a:t> paradigma içerisinde yorumlanabilir mi?) edebi metinler ve bu metinlerin çizdiği anlam örüntüleri içerisine yerleştirişine (bir tür hatırlama ve metin olarak kültür kavramları içerisinde yorumlanabilir mi?) </a:t>
            </a:r>
            <a:r>
              <a:rPr lang="tr-TR" sz="2400" dirty="0" smtClean="0">
                <a:latin typeface="Bell MT" pitchFamily="18" charset="0"/>
              </a:rPr>
              <a:t>odaklanın.</a:t>
            </a:r>
          </a:p>
          <a:p>
            <a:r>
              <a:rPr lang="tr-TR" sz="2400" dirty="0" smtClean="0">
                <a:latin typeface="Bell MT" pitchFamily="18" charset="0"/>
              </a:rPr>
              <a:t>Bu eşleştirmenin işlerliğini </a:t>
            </a:r>
            <a:r>
              <a:rPr lang="tr-TR" sz="2400" dirty="0" smtClean="0">
                <a:latin typeface="Bell MT" pitchFamily="18" charset="0"/>
              </a:rPr>
              <a:t>yorumlayın.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Ek Ders 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II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</a:t>
            </a:r>
            <a:r>
              <a:rPr lang="tr-TR" sz="2400" b="1" dirty="0" smtClean="0">
                <a:latin typeface="Bell MT" pitchFamily="18" charset="0"/>
              </a:rPr>
              <a:t>okuma:</a:t>
            </a:r>
          </a:p>
          <a:p>
            <a:r>
              <a:rPr lang="tr-TR" sz="2400" dirty="0" smtClean="0">
                <a:latin typeface="Bell MT" pitchFamily="18" charset="0"/>
              </a:rPr>
              <a:t>Alan </a:t>
            </a:r>
            <a:r>
              <a:rPr lang="tr-TR" sz="2400" dirty="0" err="1" smtClean="0">
                <a:latin typeface="Bell MT" pitchFamily="18" charset="0"/>
              </a:rPr>
              <a:t>Duben</a:t>
            </a:r>
            <a:r>
              <a:rPr lang="tr-TR" sz="2400" dirty="0" smtClean="0">
                <a:latin typeface="Bell MT" pitchFamily="18" charset="0"/>
              </a:rPr>
              <a:t> ve Cem </a:t>
            </a:r>
            <a:r>
              <a:rPr lang="tr-TR" sz="2400" dirty="0" err="1" smtClean="0">
                <a:latin typeface="Bell MT" pitchFamily="18" charset="0"/>
              </a:rPr>
              <a:t>Behar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i="1" dirty="0" smtClean="0">
                <a:latin typeface="Bell MT" pitchFamily="18" charset="0"/>
              </a:rPr>
              <a:t>İstanbul Haneleri: Evlilik, Aile ve </a:t>
            </a:r>
            <a:r>
              <a:rPr lang="tr-TR" sz="2400" i="1" dirty="0" smtClean="0">
                <a:latin typeface="Bell MT" pitchFamily="18" charset="0"/>
              </a:rPr>
              <a:t>Doğurganlık.</a:t>
            </a:r>
            <a:r>
              <a:rPr lang="tr-TR" sz="2400" dirty="0" smtClean="0">
                <a:latin typeface="Bell MT" pitchFamily="18" charset="0"/>
              </a:rPr>
              <a:t> İstanbul: İletişim Yayınları.</a:t>
            </a:r>
            <a:endParaRPr lang="tr-TR" sz="2400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117</Words>
  <Application>Microsoft Office PowerPoint</Application>
  <PresentationFormat>Ekran Gösterisi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Ek Ders II</vt:lpstr>
      <vt:lpstr>Ek Ders II</vt:lpstr>
      <vt:lpstr>Ek Ders 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39</cp:revision>
  <dcterms:created xsi:type="dcterms:W3CDTF">2018-05-08T13:48:36Z</dcterms:created>
  <dcterms:modified xsi:type="dcterms:W3CDTF">2018-12-17T17:21:34Z</dcterms:modified>
</cp:coreProperties>
</file>