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71" r:id="rId5"/>
    <p:sldId id="272" r:id="rId6"/>
    <p:sldId id="273" r:id="rId7"/>
    <p:sldId id="27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Termodinamik </a:t>
            </a:r>
            <a:r>
              <a:rPr lang="tr-TR" dirty="0" smtClean="0"/>
              <a:t>Verilen Bulunması ve Kullanılması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/>
              <a:t>5</a:t>
            </a:r>
            <a:r>
              <a:rPr lang="tr-TR" dirty="0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Termodinamik veriler bir önceki hafta işlenmiş olan </a:t>
            </a:r>
            <a:r>
              <a:rPr lang="tr-TR" i="1" dirty="0"/>
              <a:t>T</a:t>
            </a:r>
            <a:r>
              <a:rPr lang="tr-TR" i="1" dirty="0" smtClean="0"/>
              <a:t>ermodinamik Diyagramlar </a:t>
            </a:r>
            <a:r>
              <a:rPr lang="tr-TR" dirty="0"/>
              <a:t>(P-V), (T-S), (H-S), (P-H) </a:t>
            </a:r>
            <a:r>
              <a:rPr lang="tr-TR" dirty="0" smtClean="0"/>
              <a:t> veya </a:t>
            </a:r>
            <a:r>
              <a:rPr lang="tr-TR" i="1" dirty="0" smtClean="0"/>
              <a:t>Termodinamik Tablolar </a:t>
            </a:r>
            <a:r>
              <a:rPr lang="tr-TR" dirty="0" smtClean="0"/>
              <a:t>kullanılarak bulunur. 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Özgül Niceliklerin Bulunması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Saf maddelerin mutlak özgül hacim, bağıl özgül </a:t>
            </a:r>
            <a:r>
              <a:rPr lang="tr-TR" dirty="0" err="1" smtClean="0"/>
              <a:t>entalpi</a:t>
            </a:r>
            <a:r>
              <a:rPr lang="tr-TR" dirty="0" smtClean="0"/>
              <a:t> ve bağıl özgül </a:t>
            </a:r>
            <a:r>
              <a:rPr lang="tr-TR" dirty="0" err="1" smtClean="0"/>
              <a:t>entropi</a:t>
            </a:r>
            <a:r>
              <a:rPr lang="tr-TR" dirty="0" smtClean="0"/>
              <a:t> değerleri;</a:t>
            </a:r>
          </a:p>
          <a:p>
            <a:pPr lvl="1"/>
            <a:r>
              <a:rPr lang="tr-TR" dirty="0" smtClean="0"/>
              <a:t>doygun sıvısı ve doygun buharı için sıcaklığa ya da basınca göre düzenlenmiş doygun buhar tablolarından </a:t>
            </a:r>
          </a:p>
          <a:p>
            <a:pPr lvl="1"/>
            <a:r>
              <a:rPr lang="tr-TR" dirty="0" smtClean="0"/>
              <a:t>soğuk sıvı, kızgın buhar ve gaz hali için kızgın buhar tablolarından</a:t>
            </a:r>
          </a:p>
          <a:p>
            <a:pPr>
              <a:buNone/>
            </a:pPr>
            <a:r>
              <a:rPr lang="tr-TR" dirty="0" smtClean="0"/>
              <a:t>    okunur.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Özgül Niceliklerin Bulunması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Aynı nicelikler büyük ölçekte çizilmiş termodinamik diyagramlarından (t-s, h-s, ve p-h) da okunabilir.</a:t>
            </a:r>
          </a:p>
          <a:p>
            <a:r>
              <a:rPr lang="tr-TR" dirty="0" smtClean="0"/>
              <a:t>Tablolarda genellikle yer almayan bağıl özgül iç enerji değeri (u) aşağıdaki bağıntıdan hesaplanır.</a:t>
            </a:r>
          </a:p>
          <a:p>
            <a:r>
              <a:rPr lang="tr-TR" dirty="0" smtClean="0"/>
              <a:t>Tablolardan doğrudan görülmeyen sıcaklık ya da basınçlardaki nicelikler, tabloda verilen aranan değerden önce ve sonrasındaki değerler kullanılarak </a:t>
            </a:r>
            <a:r>
              <a:rPr lang="tr-TR" b="1" i="1" dirty="0" err="1" smtClean="0"/>
              <a:t>interpolasyon</a:t>
            </a:r>
            <a:r>
              <a:rPr lang="tr-TR" dirty="0" smtClean="0"/>
              <a:t> ile bulunur.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İnterpolasyon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tr-TR" dirty="0" smtClean="0"/>
              <a:t>Doğrusal </a:t>
            </a:r>
            <a:r>
              <a:rPr lang="tr-TR" dirty="0" err="1" smtClean="0"/>
              <a:t>interpolasyon</a:t>
            </a:r>
            <a:r>
              <a:rPr lang="tr-TR" dirty="0" smtClean="0"/>
              <a:t> aşağıdaki bağıntılar kullanılarak hesaplanır.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tr-TR" dirty="0" smtClean="0"/>
              <a:t>Doygun buhar tablosunda                                ara değer bulunurken tek bir </a:t>
            </a:r>
            <a:r>
              <a:rPr lang="tr-TR" dirty="0" err="1" smtClean="0"/>
              <a:t>interpolasyon</a:t>
            </a:r>
            <a:r>
              <a:rPr lang="tr-TR" dirty="0" smtClean="0"/>
              <a:t> yeterli iken kızgın buhar tablosunda ara değer iki </a:t>
            </a:r>
            <a:r>
              <a:rPr lang="tr-TR" dirty="0" err="1" smtClean="0"/>
              <a:t>interpolasyon</a:t>
            </a:r>
            <a:r>
              <a:rPr lang="tr-TR" dirty="0" smtClean="0"/>
              <a:t> yapılarak elde edilebilir.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2924944"/>
            <a:ext cx="2345638" cy="634702"/>
          </a:xfrm>
          <a:prstGeom prst="rect">
            <a:avLst/>
          </a:prstGeom>
          <a:noFill/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3789040"/>
            <a:ext cx="2465491" cy="648072"/>
          </a:xfrm>
          <a:prstGeom prst="rect">
            <a:avLst/>
          </a:prstGeom>
          <a:noFill/>
        </p:spPr>
      </p:pic>
      <p:pic>
        <p:nvPicPr>
          <p:cNvPr id="26629" name="Picture 5" descr="LinearInterpolation"/>
          <p:cNvPicPr>
            <a:picLocks noChangeAspect="1" noChangeArrowheads="1"/>
          </p:cNvPicPr>
          <p:nvPr/>
        </p:nvPicPr>
        <p:blipFill>
          <a:blip r:embed="rId4" cstate="print"/>
          <a:srcRect r="-7179" b="-8034"/>
          <a:stretch>
            <a:fillRect/>
          </a:stretch>
        </p:blipFill>
        <p:spPr bwMode="auto">
          <a:xfrm>
            <a:off x="5436096" y="2420888"/>
            <a:ext cx="2638797" cy="26598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İnterpolasyon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Bunun yanı sıra ıslak buharın bağıl termodinamik niceliklerini bulmak için bazı basit hesaplamalar gerekir. Nicelikler aşağıdaki bağıntılardan hesaplanır.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3882380"/>
            <a:ext cx="4811244" cy="410716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509120"/>
            <a:ext cx="5456656" cy="410716"/>
          </a:xfrm>
          <a:prstGeom prst="rect">
            <a:avLst/>
          </a:prstGeom>
          <a:noFill/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1" y="5085184"/>
            <a:ext cx="3227054" cy="410716"/>
          </a:xfrm>
          <a:prstGeom prst="rect">
            <a:avLst/>
          </a:prstGeom>
          <a:noFill/>
        </p:spPr>
      </p:pic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5589240"/>
            <a:ext cx="6732811" cy="6747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Verilerin bulunması ve kullanılması ile ilgili ders kitabından belirlenmiş olan soruların </a:t>
            </a:r>
            <a:r>
              <a:rPr lang="tr-TR" smtClean="0"/>
              <a:t>çözümü yapılacaktır.  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6687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192</Words>
  <Application>Microsoft Office PowerPoint</Application>
  <PresentationFormat>Ekran Gösterisi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Termodinamik Verilen Bulunması ve Kullanılması</vt:lpstr>
      <vt:lpstr>Giriş</vt:lpstr>
      <vt:lpstr>Özgül Niceliklerin Bulunması</vt:lpstr>
      <vt:lpstr>Özgül Niceliklerin Bulunması</vt:lpstr>
      <vt:lpstr>İnterpolasyon</vt:lpstr>
      <vt:lpstr>İnterpolasyon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Nicelikler</dc:title>
  <dc:creator>Damla</dc:creator>
  <cp:lastModifiedBy>Evren Erk'akan</cp:lastModifiedBy>
  <cp:revision>11</cp:revision>
  <dcterms:created xsi:type="dcterms:W3CDTF">2018-04-28T07:33:16Z</dcterms:created>
  <dcterms:modified xsi:type="dcterms:W3CDTF">2018-06-29T13:16:11Z</dcterms:modified>
</cp:coreProperties>
</file>