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924" y="4245981"/>
            <a:ext cx="12155075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Fuarcılık Ve Fuar Turizmi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5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Özgün Sınıflandırma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kendi başlarına ve özgün yapısı içinde ekonomik ve sosyal bir etkinlik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oluşturulabileceği gibi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başka bir sosyal veya ticari etkinliğin içinde ek bir unsur olarak da oluşturulabilirler.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Özgün sınıflandırmada fuarlar, ürünün yapısına ve üreticilerin oluşumuna göre ikiye ayrılırlar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Ürün yapısına göre: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Sektörsel bazdaki üretim veya imalat türlerine göre oluşan bir fuar sınıflandırmasıdır.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 deyişle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belli bir gruba veya imalatçılara borsa oluşturmak amacıyla düzenlenen fuarlardır. Örneğin;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"Bilgisayar Fuarı" gibi.</a:t>
            </a:r>
          </a:p>
        </p:txBody>
      </p:sp>
    </p:spTree>
    <p:extLst>
      <p:ext uri="{BB962C8B-B14F-4D97-AF65-F5344CB8AC3E}">
        <p14:creationId xmlns:p14="http://schemas.microsoft.com/office/powerpoint/2010/main" val="237102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Üreticilerin oluşumuna göre: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Yöresel üretimi pazarlamak için üreticilerin bir ölçüde borsa oluşturmak amacıyla düzenlendiği fuarlardır.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fuarlar çoğunlukla tarımsal karakterde olurlar ve yörenin üretimini sergilerler.</a:t>
            </a:r>
          </a:p>
        </p:txBody>
      </p:sp>
    </p:spTree>
    <p:extLst>
      <p:ext uri="{BB962C8B-B14F-4D97-AF65-F5344CB8AC3E}">
        <p14:creationId xmlns:p14="http://schemas.microsoft.com/office/powerpoint/2010/main" val="116913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302126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,Kongre ve Fuar Yönetimi,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1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Sektörünün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Tarihçesi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Fuarcılığın başlangıcı olarak panayırlar kabul edilmektedir. Panayırların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M.Ö. III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yy.da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Hindistan'ın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 kentinde, M.Ö. 9.yy.da da Mezopotamya uygarlıklarında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Anadolu'da Hitit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uygarlıklarında önemli sosyal ve ticari bir etkinlik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bilinmektedir. Hristiyanlık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öncesi dönemlerde Atina'da çeşitli panayırlar kurulmaktaydı. Bu panayırlar ticari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olmaktan çok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bir içeriğe sahiptirler. Bu oluşumların başında da Atina Olimpiyatları gelmektedir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 genelinde ticaretin gelişmesiyle birlikte panayırlar, şehir devletleri arasındaki ilişkilerin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gelişmesine neden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olmuştur. Öncelikle su ve daha sonra da Romalılarla gelişen karayolları, mal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akışının boyutunu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geliştirdiği için bu tür pazarlamanın önemi daha da artmıştır. Özellikle, karayolu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yapımında yolların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merkezlerde toplanması ve bunların su veya deniz yoluyla bağlantılı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olması, belli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 merkezleri oluşturmuştur. Bu merkezler zaman geçtikçe yeryüzünde ürün sağlama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dağıtım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 olmuşlardır.</a:t>
            </a:r>
          </a:p>
        </p:txBody>
      </p:sp>
    </p:spTree>
    <p:extLst>
      <p:ext uri="{BB962C8B-B14F-4D97-AF65-F5344CB8AC3E}">
        <p14:creationId xmlns:p14="http://schemas.microsoft.com/office/powerpoint/2010/main" val="101661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5444"/>
            <a:ext cx="12192000" cy="6822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Kavramı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sözcüğü, Latince "bayram, dini tören" anlamına gelen FERIA kelimesinden, Fransızca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FOIRE yolu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dilimize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geçmiştir. Kelime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anlamına bakacak olursak, Türk Dil Kurumu sözlüğünde fuar; “Belli zamanlarda, belli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yerlerde ticari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sergilemek amacıyla açılan büyük sergilerdir”, şeklinde ifade edilmektedir.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ticari mallar değil, hizmetler ve eğlence de tanıtılmakta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pazarlanmaktadır. 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tanımlar çerçevesinde fuarlar; ticari mal ve hizmetlerin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sergilenmesini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pazarlanmasını amaçlayan, belli zamanlarda, belli yerlerde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belli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sürelerde halkın eğlenceli vakit geçirmesini de sağlayan büyük pazarlardır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Fuarların Temel Fonksiyonları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sosyal ve iktisadi olay ve kavramlarda olduğu gibi, fuar konusunda da onu ayrıcalıklı kılan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özgü özellikleri olduğu gibi, yine kendine özgü hedefleri ve bu hedefleri sağlayan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fonksiyonları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Fuarların kendine özgü bu fonksiyon özelliklerini, onların ayrıcalıklı işlevsel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karakterlerini göz ardı etmeden incelemek gerekmektedir.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Fuarların, serbest rekabet ortamı içerişinde birincil ve ikincil olmak üzere iki temel fonksiyonunu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görürüz.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Birincil olarak; fuarlar, katılımcılar için pazarlama öğesidir.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İkincil olarak; fuarlar, katılımcılar için iş ilişkisi kurma, alış-veriş yapma bilgilenme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hoşça vakit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geçirme yerleridir.</a:t>
            </a:r>
          </a:p>
        </p:txBody>
      </p:sp>
    </p:spTree>
    <p:extLst>
      <p:ext uri="{BB962C8B-B14F-4D97-AF65-F5344CB8AC3E}">
        <p14:creationId xmlns:p14="http://schemas.microsoft.com/office/powerpoint/2010/main" val="240148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Türleri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bulundukları yerler ve sektörsel bazdaki içerikleri açısından farklılıklar ve türler oluşturmaktadır.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 bu açıdan incelediğimizde aşağıdaki gibi sınıflandırılabilirler: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Bulundukları yer ve hitap ettiği kitleye göre;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Sektörsel yapıya bağlı olarak, içerik ve kapsamlarına göre; olmak üzere 2 ana grupta incelenebilirler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Bulundukları yer ve hitap ettiği kitleye göre fuarlar: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Yöresel,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Bölgesel,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Ulusal,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Uluslararası fuarlar, olmak üzere dört sınıfa ayrılırlar.</a:t>
            </a:r>
          </a:p>
        </p:txBody>
      </p:sp>
    </p:spTree>
    <p:extLst>
      <p:ext uri="{BB962C8B-B14F-4D97-AF65-F5344CB8AC3E}">
        <p14:creationId xmlns:p14="http://schemas.microsoft.com/office/powerpoint/2010/main" val="326241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5444"/>
            <a:ext cx="12192000" cy="68225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Yöresel Fuarlar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Yöredeki ziyaretçi ve katılımcılara hitap eden fuarlardır. Genellikle yöre halkı için, sosyal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algılanabilir. Bu tür fuarlar zengin olmamakla birlikte, genellikle perakende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satışlarını hedef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almaktadır.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Bölgesel Fuarlar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Yöresel fuarlara göre biraz daha büyük olup, hitap ettikleri kitle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geniştir. Bölgesel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isimlerinde, bölge isimleri belirlenir. Çünkü bu tür fuarlar,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zayıf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 bütün fonksiyonlarıyla fuarların temel kurallarına uygun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edilirler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Örneğin, Orta Anadolu Kayseri Fuarı, Karadeniz Samsun Fuarı gibi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Fuarlar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fuarlarda hedef kitle; diğer ülkelere de açık olmakla birlikte tüm ülkedeki katılımcılar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ziyaretçilerdir.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 fuarlar, fuarın yapıldığı yerlerin isimleri ile anılırlar. Zamanla aynı yerde gerçekleştirilen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 boyutunda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uluslararasına aday geleneksel, sosyal ve ekonomik bir aktivite olma özelliği taşırlar.</a:t>
            </a:r>
          </a:p>
        </p:txBody>
      </p:sp>
    </p:spTree>
    <p:extLst>
      <p:ext uri="{BB962C8B-B14F-4D97-AF65-F5344CB8AC3E}">
        <p14:creationId xmlns:p14="http://schemas.microsoft.com/office/powerpoint/2010/main" val="354337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Fuarlar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fuarlar, katılımcı ve ziyaretçi açısından globalleşmiş bir yapı ortaya koymaktadır.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Ulusal boyuttaki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ve ziyaretçilere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açıktırlar. Fuarların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uluslararası fuar niteliğine sahip olabilmesi için, ulusal fuar olarak belli bir sure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aralıksız faaliyette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 ve belirli bir gelişimi göstermesi ve kapasite oluşumunu sağlaması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fuarın katılımcısının beklentilerini karşılayabilmesi için öncelikle uluslararası nitelikte olması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Fuarlar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katılımcı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ziyaretçi açısından uluslararası bir platform yaratmalıdır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 halde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olarak şirket ile iç pazardaki rakiplerini karşı karşıya getiren fuarlar, sadece iç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 paylarının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 arasında yer değiştirmesine yol açar. O nedenle yurt dışındaki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organizasyonlarda fuar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katılımcısı firmalar, hem uluslararası pazardaki rakipleri ile hem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onların müşterileri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 araya gelmektedirler. Böylece uluslararası rekabet ortamına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ulaşan katılımcılar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yeni pazarlar ortaya çıkmaktadır. Ayrıca bu ortamlar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paylaşımını ve transferini de mümkün kılmaktadır. Bu özellik fuarın uluslararası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olmasından kaynaklanmaktadır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42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564"/>
            <a:ext cx="12192000" cy="683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fuar, bölgesel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 o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ülkenin çevresinde bulunan ülkelerden de ziyaretçilerin kullandığı bir fuar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 özelliği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taşımalıdır. Bu özellik de katılımcı firmalara ikinci bir açılım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sağlamaktadır. Üçüncüsü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en önemlisi fuarlar uzmanlık fuarları olmalıdır, yani belirli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sektöre hitap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etmelidir. Böylece o fuara katılan firmanın, aradığı potansiyel müşteri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grubuna erişebileceği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düşünülmektedir. Ancak o taktirde fuarın amacına ulaşması mümkün olmaktadır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İçerik ve kapsamlarına göre fuarlar;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sergilenerek sunulan ürünlerin türüne göre sınıflandırılabilmektedirler.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sınıflandırma, ürünlerin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yapıları dikkate alınarak yapılabileceği gibi, daha da özelleşerek ve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özgünleşerek belli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ürüne veya hizmete özel fuarlar da olabilmektedir.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fuarları içerik açısından ele aldığımızda; global sınıflandırma ve özgün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sınıflandırma olmak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üzere iki temel başlık altında inceleyebiliriz.</a:t>
            </a:r>
          </a:p>
        </p:txBody>
      </p:sp>
    </p:spTree>
    <p:extLst>
      <p:ext uri="{BB962C8B-B14F-4D97-AF65-F5344CB8AC3E}">
        <p14:creationId xmlns:p14="http://schemas.microsoft.com/office/powerpoint/2010/main" val="333749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Global Sınıflandırma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oluşturulmasına neden olan objelerin esas yapıları incelenir.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olayın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unsurları olan üretim ve pazarlama öğelerinin de irdelenmesi sonucu ortaya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çıkarılan sınıflandırmadır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göre; global fuar sınıflandırmasını;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Tarımsal fuarlar,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Endüstriyel fuarlar,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Karma fuarlar,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Ticari fuarlar,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Hizmet fuarları,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çeşitlendirerek yapabiliriz.</a:t>
            </a:r>
          </a:p>
        </p:txBody>
      </p:sp>
    </p:spTree>
    <p:extLst>
      <p:ext uri="{BB962C8B-B14F-4D97-AF65-F5344CB8AC3E}">
        <p14:creationId xmlns:p14="http://schemas.microsoft.com/office/powerpoint/2010/main" val="4159610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</TotalTime>
  <Words>1048</Words>
  <Application>Microsoft Office PowerPoint</Application>
  <PresentationFormat>Özel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Damask</vt:lpstr>
      <vt:lpstr>Kongre ve fuar yönetimi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3</cp:revision>
  <dcterms:created xsi:type="dcterms:W3CDTF">2018-09-22T09:26:13Z</dcterms:created>
  <dcterms:modified xsi:type="dcterms:W3CDTF">2019-11-22T20:13:42Z</dcterms:modified>
</cp:coreProperties>
</file>