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74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21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249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6601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93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321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222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456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1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55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58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12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68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78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10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39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94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0E5A61D-8630-2941-861D-C0FC91412EA2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B210C7-F918-6D45-B70B-B9D875405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28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FD6117-9AEF-D84D-9395-5B54D17F6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718618-BFE3-0646-B391-B01CB465DF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83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C26914-F26E-A142-A786-B34D7A3F9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Praeposıtıones</a:t>
            </a:r>
            <a:r>
              <a:rPr lang="tr-TR" dirty="0"/>
              <a:t> (edatlar)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6F03D3-94B6-7D44-AE02-3FEE08C6B9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Edatlar tek başına anlamı olmayan ancak cümledeki sözcükler arasında anlam bütünlüğü kuran ifadelerdir.</a:t>
            </a:r>
          </a:p>
          <a:p>
            <a:r>
              <a:rPr lang="tr-TR" cap="none" dirty="0"/>
              <a:t>Edatlar genelde ilgili kelimenin önüne yazılır.</a:t>
            </a:r>
          </a:p>
          <a:p>
            <a:pPr marL="0" indent="0">
              <a:buNone/>
            </a:pP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74039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17867F-D1B2-1D45-AE6B-E27D0271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132622-7FEF-1140-A857-94F33EED1DB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 err="1"/>
              <a:t>Accusativus</a:t>
            </a:r>
            <a:r>
              <a:rPr lang="tr-TR" cap="none" dirty="0"/>
              <a:t> alan edatlar:</a:t>
            </a:r>
          </a:p>
          <a:p>
            <a:r>
              <a:rPr lang="tr-TR" b="1" cap="none" dirty="0"/>
              <a:t>Ad</a:t>
            </a:r>
            <a:r>
              <a:rPr lang="tr-TR" cap="none" dirty="0"/>
              <a:t> : yönelme bildirir. Bir yere doğru ya da bir şeye veya kişiye doğru </a:t>
            </a:r>
            <a:r>
              <a:rPr lang="tr-TR" cap="none" dirty="0" err="1"/>
              <a:t>anlmındadır</a:t>
            </a:r>
            <a:r>
              <a:rPr lang="tr-TR" cap="none" dirty="0"/>
              <a:t>.</a:t>
            </a:r>
          </a:p>
          <a:p>
            <a:pPr marL="0" indent="0">
              <a:buNone/>
            </a:pPr>
            <a:endParaRPr lang="tr-TR" cap="none" dirty="0"/>
          </a:p>
          <a:p>
            <a:pPr marL="0" indent="0">
              <a:buNone/>
            </a:pPr>
            <a:r>
              <a:rPr lang="tr-TR" cap="none" dirty="0"/>
              <a:t>Örnek: 	Ad villam </a:t>
            </a:r>
            <a:r>
              <a:rPr lang="tr-TR" cap="none" dirty="0" err="1"/>
              <a:t>vado</a:t>
            </a:r>
            <a:r>
              <a:rPr lang="tr-TR" cap="none" dirty="0"/>
              <a:t>: Eve doğru gidiyorum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Ambulamus</a:t>
            </a:r>
            <a:r>
              <a:rPr lang="tr-TR" cap="none" dirty="0"/>
              <a:t> ad </a:t>
            </a:r>
            <a:r>
              <a:rPr lang="tr-TR" cap="none" dirty="0" err="1"/>
              <a:t>scholam</a:t>
            </a:r>
            <a:r>
              <a:rPr lang="tr-TR" cap="none" dirty="0"/>
              <a:t>: Okula doğru yürüyoruz.</a:t>
            </a:r>
          </a:p>
        </p:txBody>
      </p:sp>
    </p:spTree>
    <p:extLst>
      <p:ext uri="{BB962C8B-B14F-4D97-AF65-F5344CB8AC3E}">
        <p14:creationId xmlns:p14="http://schemas.microsoft.com/office/powerpoint/2010/main" val="289405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07D0E-5E29-274F-8706-CCBED4E8D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53354A-412C-9742-BFA6-57D83848CB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 err="1"/>
              <a:t>Ante</a:t>
            </a:r>
            <a:r>
              <a:rPr lang="tr-TR" b="1" cap="none" dirty="0"/>
              <a:t>: </a:t>
            </a:r>
            <a:r>
              <a:rPr lang="tr-TR" cap="none" dirty="0"/>
              <a:t>-den önce, önünde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ante</a:t>
            </a:r>
            <a:r>
              <a:rPr lang="tr-TR" cap="none" dirty="0"/>
              <a:t> </a:t>
            </a:r>
            <a:r>
              <a:rPr lang="tr-TR" cap="none" dirty="0" err="1"/>
              <a:t>hunc</a:t>
            </a:r>
            <a:r>
              <a:rPr lang="tr-TR" cap="none" dirty="0"/>
              <a:t> </a:t>
            </a:r>
            <a:r>
              <a:rPr lang="tr-TR" cap="none" dirty="0" err="1"/>
              <a:t>diem</a:t>
            </a:r>
            <a:r>
              <a:rPr lang="tr-TR" cap="none" dirty="0"/>
              <a:t>: bu günden önce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ante</a:t>
            </a:r>
            <a:r>
              <a:rPr lang="tr-TR" cap="none" dirty="0"/>
              <a:t> </a:t>
            </a:r>
            <a:r>
              <a:rPr lang="tr-TR" cap="none" dirty="0" err="1"/>
              <a:t>muros</a:t>
            </a:r>
            <a:r>
              <a:rPr lang="tr-TR" cap="none" dirty="0"/>
              <a:t> stant: surların önünde duruyorlar.</a:t>
            </a:r>
          </a:p>
          <a:p>
            <a:r>
              <a:rPr lang="tr-TR" b="1" cap="none" dirty="0"/>
              <a:t>Post: </a:t>
            </a:r>
            <a:r>
              <a:rPr lang="tr-TR" cap="none" dirty="0"/>
              <a:t>-den sonra, arkasında </a:t>
            </a:r>
          </a:p>
          <a:p>
            <a:pPr marL="0" indent="0">
              <a:buNone/>
            </a:pPr>
            <a:r>
              <a:rPr lang="tr-TR" cap="none" dirty="0"/>
              <a:t>Örnek: 	post </a:t>
            </a:r>
            <a:r>
              <a:rPr lang="tr-TR" cap="none" dirty="0" err="1"/>
              <a:t>paucis</a:t>
            </a:r>
            <a:r>
              <a:rPr lang="tr-TR" cap="none" dirty="0"/>
              <a:t> </a:t>
            </a:r>
            <a:r>
              <a:rPr lang="tr-TR" cap="none" dirty="0" err="1"/>
              <a:t>diebus</a:t>
            </a:r>
            <a:r>
              <a:rPr lang="tr-TR" cap="none" dirty="0"/>
              <a:t>: birkaç gün sonra</a:t>
            </a:r>
          </a:p>
          <a:p>
            <a:pPr marL="0" indent="0">
              <a:buNone/>
            </a:pPr>
            <a:r>
              <a:rPr lang="tr-TR" cap="non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7874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357356-EC51-734B-A298-E661B679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980F81-5A6B-C441-8C45-37AACD7F96B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cap="none" dirty="0"/>
              <a:t>Per: </a:t>
            </a:r>
            <a:r>
              <a:rPr lang="tr-TR" cap="none" dirty="0"/>
              <a:t>boyunca, süresince, aracılığıyla, yardımıyla, yoluyla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per</a:t>
            </a:r>
            <a:r>
              <a:rPr lang="tr-TR" cap="none" dirty="0"/>
              <a:t> </a:t>
            </a:r>
            <a:r>
              <a:rPr lang="tr-TR" cap="none" dirty="0" err="1"/>
              <a:t>noctem</a:t>
            </a:r>
            <a:r>
              <a:rPr lang="tr-TR" cap="none" dirty="0"/>
              <a:t>: gece boyunca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per</a:t>
            </a:r>
            <a:r>
              <a:rPr lang="tr-TR" cap="none" dirty="0"/>
              <a:t> </a:t>
            </a:r>
            <a:r>
              <a:rPr lang="tr-TR" cap="none" dirty="0" err="1"/>
              <a:t>vos</a:t>
            </a:r>
            <a:r>
              <a:rPr lang="tr-TR" cap="none" dirty="0"/>
              <a:t>: sizin sayenizde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per</a:t>
            </a:r>
            <a:r>
              <a:rPr lang="tr-TR" cap="none" dirty="0"/>
              <a:t> </a:t>
            </a:r>
            <a:r>
              <a:rPr lang="tr-TR" cap="none" dirty="0" err="1"/>
              <a:t>agros</a:t>
            </a:r>
            <a:r>
              <a:rPr lang="tr-TR" cap="none" dirty="0"/>
              <a:t>: tarlalar boyunca</a:t>
            </a:r>
          </a:p>
          <a:p>
            <a:pPr marL="0" indent="0">
              <a:buNone/>
            </a:pPr>
            <a:endParaRPr lang="tr-TR" cap="none" dirty="0"/>
          </a:p>
          <a:p>
            <a:r>
              <a:rPr lang="tr-TR" b="1" cap="none" dirty="0" err="1"/>
              <a:t>Prope</a:t>
            </a:r>
            <a:r>
              <a:rPr lang="tr-TR" b="1" cap="none" dirty="0"/>
              <a:t>: </a:t>
            </a:r>
            <a:r>
              <a:rPr lang="tr-TR" cap="none" dirty="0"/>
              <a:t>yakınında, yanında</a:t>
            </a:r>
          </a:p>
          <a:p>
            <a:pPr marL="0" indent="0">
              <a:buNone/>
            </a:pPr>
            <a:r>
              <a:rPr lang="tr-TR" cap="none" dirty="0"/>
              <a:t>Örnek: </a:t>
            </a:r>
            <a:r>
              <a:rPr lang="tr-TR" cap="none" dirty="0" err="1"/>
              <a:t>Templum</a:t>
            </a:r>
            <a:r>
              <a:rPr lang="tr-TR" cap="none" dirty="0"/>
              <a:t> </a:t>
            </a:r>
            <a:r>
              <a:rPr lang="tr-TR" cap="none" dirty="0" err="1"/>
              <a:t>est</a:t>
            </a:r>
            <a:r>
              <a:rPr lang="tr-TR" cap="none" dirty="0"/>
              <a:t> </a:t>
            </a:r>
            <a:r>
              <a:rPr lang="tr-TR" cap="none" dirty="0" err="1"/>
              <a:t>prope</a:t>
            </a:r>
            <a:r>
              <a:rPr lang="tr-TR" cap="none" dirty="0"/>
              <a:t> villam.</a:t>
            </a:r>
          </a:p>
          <a:p>
            <a:r>
              <a:rPr lang="tr-TR" b="1" cap="none" dirty="0" err="1"/>
              <a:t>Sub</a:t>
            </a:r>
            <a:r>
              <a:rPr lang="tr-TR" b="1" cap="none" dirty="0"/>
              <a:t>: </a:t>
            </a:r>
            <a:r>
              <a:rPr lang="tr-TR" cap="none" dirty="0"/>
              <a:t>altında</a:t>
            </a:r>
          </a:p>
          <a:p>
            <a:pPr marL="0" indent="0">
              <a:buNone/>
            </a:pPr>
            <a:r>
              <a:rPr lang="tr-TR" cap="none" dirty="0"/>
              <a:t>Örnek: </a:t>
            </a:r>
            <a:r>
              <a:rPr lang="tr-TR" cap="none" dirty="0" err="1"/>
              <a:t>Puella</a:t>
            </a:r>
            <a:r>
              <a:rPr lang="tr-TR" cap="none" dirty="0"/>
              <a:t> </a:t>
            </a:r>
            <a:r>
              <a:rPr lang="tr-TR" cap="none" dirty="0" err="1"/>
              <a:t>sub</a:t>
            </a:r>
            <a:r>
              <a:rPr lang="tr-TR" cap="none" dirty="0"/>
              <a:t> </a:t>
            </a:r>
            <a:r>
              <a:rPr lang="tr-TR" cap="none" dirty="0" err="1"/>
              <a:t>arbore</a:t>
            </a:r>
            <a:r>
              <a:rPr lang="tr-TR" cap="none" dirty="0"/>
              <a:t> </a:t>
            </a:r>
            <a:r>
              <a:rPr lang="tr-TR" cap="none" dirty="0" err="1"/>
              <a:t>sedet</a:t>
            </a:r>
            <a:r>
              <a:rPr lang="tr-TR" cap="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953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3B882D-4C60-094B-A8BF-44C6926C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96902-0630-F64E-9BCE-D5321D4DD1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/>
              <a:t>Trans</a:t>
            </a:r>
            <a:r>
              <a:rPr lang="tr-TR" cap="none" dirty="0"/>
              <a:t>: Ötesine, bir taraftan diğer tarafa</a:t>
            </a:r>
          </a:p>
          <a:p>
            <a:pPr marL="0" indent="0">
              <a:buNone/>
            </a:pPr>
            <a:r>
              <a:rPr lang="tr-TR" cap="none" dirty="0"/>
              <a:t>Örnek: </a:t>
            </a:r>
            <a:r>
              <a:rPr lang="tr-TR" cap="none" dirty="0" err="1"/>
              <a:t>Dux</a:t>
            </a:r>
            <a:r>
              <a:rPr lang="tr-TR" cap="none" dirty="0"/>
              <a:t> </a:t>
            </a:r>
            <a:r>
              <a:rPr lang="tr-TR" cap="none" dirty="0" err="1"/>
              <a:t>copias</a:t>
            </a:r>
            <a:r>
              <a:rPr lang="tr-TR" cap="none" dirty="0"/>
              <a:t> trans </a:t>
            </a:r>
            <a:r>
              <a:rPr lang="tr-TR" cap="none" dirty="0" err="1"/>
              <a:t>flumen</a:t>
            </a:r>
            <a:r>
              <a:rPr lang="tr-TR" cap="none" dirty="0"/>
              <a:t> </a:t>
            </a:r>
            <a:r>
              <a:rPr lang="tr-TR" cap="none" dirty="0" err="1"/>
              <a:t>duxit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Supra</a:t>
            </a:r>
            <a:r>
              <a:rPr lang="tr-TR" cap="none" dirty="0"/>
              <a:t>: üstünde</a:t>
            </a:r>
          </a:p>
          <a:p>
            <a:pPr marL="0" indent="0">
              <a:buNone/>
            </a:pPr>
            <a:r>
              <a:rPr lang="tr-TR" b="1" cap="none" dirty="0" err="1"/>
              <a:t>inter</a:t>
            </a:r>
            <a:r>
              <a:rPr lang="tr-TR" b="1" cap="none" dirty="0"/>
              <a:t>: </a:t>
            </a:r>
            <a:r>
              <a:rPr lang="tr-TR" cap="none" dirty="0"/>
              <a:t>arasında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inter</a:t>
            </a:r>
            <a:r>
              <a:rPr lang="tr-TR" cap="none" dirty="0"/>
              <a:t> </a:t>
            </a:r>
            <a:r>
              <a:rPr lang="tr-TR" cap="none" dirty="0" err="1"/>
              <a:t>amicos</a:t>
            </a:r>
            <a:r>
              <a:rPr lang="tr-TR" cap="none" dirty="0"/>
              <a:t>: arkadaşlar arasında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inter</a:t>
            </a:r>
            <a:r>
              <a:rPr lang="tr-TR" cap="none" dirty="0"/>
              <a:t> </a:t>
            </a:r>
            <a:r>
              <a:rPr lang="tr-TR" cap="none" dirty="0" err="1"/>
              <a:t>nos</a:t>
            </a:r>
            <a:r>
              <a:rPr lang="tr-TR" cap="none" dirty="0"/>
              <a:t>: kendi aramızda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902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59DFF8-7618-B946-B8FC-DF4E0CD0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34AF6D-F4A1-A843-8CA1-CB06103816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 err="1"/>
              <a:t>Ablativus</a:t>
            </a:r>
            <a:r>
              <a:rPr lang="tr-TR" b="1" cap="none" dirty="0"/>
              <a:t> ile kullanılanlar:</a:t>
            </a:r>
          </a:p>
          <a:p>
            <a:r>
              <a:rPr lang="tr-TR" b="1" cap="none" dirty="0"/>
              <a:t>in: </a:t>
            </a:r>
            <a:r>
              <a:rPr lang="tr-TR" cap="none" dirty="0"/>
              <a:t>-in içinde, -de, -da 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Poeta</a:t>
            </a:r>
            <a:r>
              <a:rPr lang="tr-TR" cap="none" dirty="0"/>
              <a:t> in villa </a:t>
            </a:r>
            <a:r>
              <a:rPr lang="tr-TR" cap="none" dirty="0" err="1"/>
              <a:t>scribit</a:t>
            </a:r>
            <a:r>
              <a:rPr lang="tr-TR" cap="none" dirty="0"/>
              <a:t>.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Stellae</a:t>
            </a:r>
            <a:r>
              <a:rPr lang="tr-TR" cap="none" dirty="0"/>
              <a:t> in </a:t>
            </a:r>
            <a:r>
              <a:rPr lang="tr-TR" cap="none" dirty="0" err="1"/>
              <a:t>caelo</a:t>
            </a:r>
            <a:r>
              <a:rPr lang="tr-TR" cap="none" dirty="0"/>
              <a:t> </a:t>
            </a:r>
            <a:r>
              <a:rPr lang="tr-TR" cap="none" dirty="0" err="1"/>
              <a:t>sunt</a:t>
            </a:r>
            <a:r>
              <a:rPr lang="tr-TR" cap="none" dirty="0"/>
              <a:t>.</a:t>
            </a:r>
          </a:p>
          <a:p>
            <a:r>
              <a:rPr lang="tr-TR" b="1" cap="none" dirty="0"/>
              <a:t>a/ab/</a:t>
            </a:r>
            <a:r>
              <a:rPr lang="tr-TR" b="1" cap="none" dirty="0" err="1"/>
              <a:t>abs</a:t>
            </a:r>
            <a:r>
              <a:rPr lang="tr-TR" b="1" cap="none" dirty="0"/>
              <a:t>: </a:t>
            </a:r>
            <a:r>
              <a:rPr lang="tr-TR" cap="none" dirty="0"/>
              <a:t>bir yerden uzaklaşma</a:t>
            </a:r>
          </a:p>
          <a:p>
            <a:pPr marL="0" indent="0">
              <a:buNone/>
            </a:pPr>
            <a:r>
              <a:rPr lang="tr-TR" cap="none" dirty="0"/>
              <a:t>Örnek: a villa </a:t>
            </a:r>
            <a:r>
              <a:rPr lang="tr-TR" cap="none" dirty="0" err="1"/>
              <a:t>venio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78803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36E89C-FBE1-684F-9961-FD2ECF8A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6F7EB0-3D55-004C-8EE9-3B7B4093FCB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cap="none" dirty="0"/>
          </a:p>
          <a:p>
            <a:r>
              <a:rPr lang="tr-TR" b="1" cap="none" dirty="0"/>
              <a:t>sine</a:t>
            </a:r>
            <a:r>
              <a:rPr lang="tr-TR" cap="none" dirty="0"/>
              <a:t>: -sız, olmaksızın</a:t>
            </a:r>
          </a:p>
          <a:p>
            <a:pPr marL="0" indent="0">
              <a:buNone/>
            </a:pPr>
            <a:r>
              <a:rPr lang="tr-TR" cap="none" dirty="0"/>
              <a:t>Örnek: </a:t>
            </a:r>
            <a:r>
              <a:rPr lang="tr-TR" cap="none" dirty="0" err="1"/>
              <a:t>vita</a:t>
            </a:r>
            <a:r>
              <a:rPr lang="tr-TR" cap="none" dirty="0"/>
              <a:t> sine </a:t>
            </a:r>
            <a:r>
              <a:rPr lang="tr-TR" cap="none" dirty="0" err="1"/>
              <a:t>amicis</a:t>
            </a:r>
            <a:r>
              <a:rPr lang="tr-TR" cap="none" dirty="0"/>
              <a:t> </a:t>
            </a:r>
            <a:r>
              <a:rPr lang="tr-TR" cap="none" dirty="0" err="1"/>
              <a:t>non</a:t>
            </a:r>
            <a:r>
              <a:rPr lang="tr-TR" cap="none" dirty="0"/>
              <a:t> </a:t>
            </a:r>
            <a:r>
              <a:rPr lang="tr-TR" cap="none" dirty="0" err="1"/>
              <a:t>valet</a:t>
            </a:r>
            <a:r>
              <a:rPr lang="tr-TR" cap="none" dirty="0"/>
              <a:t>.</a:t>
            </a:r>
          </a:p>
          <a:p>
            <a:r>
              <a:rPr lang="tr-TR" b="1" cap="none" dirty="0"/>
              <a:t>cum: </a:t>
            </a:r>
            <a:r>
              <a:rPr lang="tr-TR" cap="none" dirty="0"/>
              <a:t>birliktelik, ile</a:t>
            </a:r>
          </a:p>
          <a:p>
            <a:pPr marL="0" indent="0">
              <a:buNone/>
            </a:pPr>
            <a:r>
              <a:rPr lang="tr-TR" cap="none" dirty="0"/>
              <a:t>Örnek: cum </a:t>
            </a:r>
            <a:r>
              <a:rPr lang="tr-TR" cap="none" dirty="0" err="1"/>
              <a:t>amicis</a:t>
            </a:r>
            <a:r>
              <a:rPr lang="tr-TR" cap="none" dirty="0"/>
              <a:t> ad </a:t>
            </a:r>
            <a:r>
              <a:rPr lang="tr-TR" cap="none" dirty="0" err="1"/>
              <a:t>scholam</a:t>
            </a:r>
            <a:r>
              <a:rPr lang="tr-TR" cap="none" dirty="0"/>
              <a:t> </a:t>
            </a:r>
            <a:r>
              <a:rPr lang="tr-TR" cap="none" dirty="0" err="1"/>
              <a:t>vado</a:t>
            </a:r>
            <a:r>
              <a:rPr lang="tr-TR" cap="none" dirty="0"/>
              <a:t>.</a:t>
            </a:r>
          </a:p>
          <a:p>
            <a:r>
              <a:rPr lang="tr-TR" b="1" cap="none" dirty="0"/>
              <a:t>de: </a:t>
            </a:r>
            <a:r>
              <a:rPr lang="tr-TR" cap="none" dirty="0"/>
              <a:t>hakkında</a:t>
            </a:r>
          </a:p>
          <a:p>
            <a:pPr marL="0" indent="0">
              <a:buNone/>
            </a:pPr>
            <a:r>
              <a:rPr lang="tr-TR" cap="none" dirty="0"/>
              <a:t>Örnek: de </a:t>
            </a:r>
            <a:r>
              <a:rPr lang="tr-TR" cap="none" dirty="0" err="1"/>
              <a:t>libris</a:t>
            </a:r>
            <a:r>
              <a:rPr lang="tr-TR" cap="none" dirty="0"/>
              <a:t> </a:t>
            </a:r>
            <a:r>
              <a:rPr lang="tr-TR" cap="none" dirty="0" err="1"/>
              <a:t>Ciceronis</a:t>
            </a:r>
            <a:endParaRPr lang="tr-TR" cap="none" dirty="0"/>
          </a:p>
          <a:p>
            <a:pPr marL="0" indent="0">
              <a:buNone/>
            </a:pP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1234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788B22-ED8B-7540-8B9D-624233A0F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4277C-5695-D44B-AF1F-AF593A7F16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/>
              <a:t>e/</a:t>
            </a:r>
            <a:r>
              <a:rPr lang="tr-TR" b="1" cap="none" dirty="0" err="1"/>
              <a:t>ex</a:t>
            </a:r>
            <a:r>
              <a:rPr lang="tr-TR" cap="none" dirty="0"/>
              <a:t>: -den, -den dışarı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ux</a:t>
            </a:r>
            <a:r>
              <a:rPr lang="tr-TR" cap="none" dirty="0"/>
              <a:t> </a:t>
            </a:r>
            <a:r>
              <a:rPr lang="tr-TR" cap="none" dirty="0" err="1"/>
              <a:t>urbe</a:t>
            </a:r>
            <a:endParaRPr lang="tr-TR" cap="none" dirty="0"/>
          </a:p>
          <a:p>
            <a:r>
              <a:rPr lang="tr-TR" b="1" cap="none" dirty="0" err="1"/>
              <a:t>prae</a:t>
            </a:r>
            <a:r>
              <a:rPr lang="tr-TR" cap="none" dirty="0"/>
              <a:t>: önünde 	</a:t>
            </a:r>
          </a:p>
          <a:p>
            <a:r>
              <a:rPr lang="tr-TR" b="1" cap="none" dirty="0" err="1"/>
              <a:t>pro</a:t>
            </a:r>
            <a:r>
              <a:rPr lang="tr-TR" cap="none" dirty="0"/>
              <a:t>: -in önünde, için, uğruna</a:t>
            </a:r>
          </a:p>
          <a:p>
            <a:pPr marL="0" indent="0">
              <a:buNone/>
            </a:pPr>
            <a:r>
              <a:rPr lang="tr-TR" cap="none" dirty="0"/>
              <a:t>Örnek: 	</a:t>
            </a:r>
            <a:r>
              <a:rPr lang="tr-TR" cap="none" dirty="0" err="1"/>
              <a:t>pro</a:t>
            </a:r>
            <a:r>
              <a:rPr lang="tr-TR" cap="none" dirty="0"/>
              <a:t> </a:t>
            </a:r>
            <a:r>
              <a:rPr lang="tr-TR" cap="none" dirty="0" err="1"/>
              <a:t>templo</a:t>
            </a:r>
            <a:r>
              <a:rPr lang="tr-TR" cap="none" dirty="0"/>
              <a:t>: tapınağın önünde</a:t>
            </a:r>
          </a:p>
          <a:p>
            <a:pPr marL="0" indent="0">
              <a:buNone/>
            </a:pPr>
            <a:r>
              <a:rPr lang="tr-TR" cap="none" dirty="0"/>
              <a:t>	</a:t>
            </a:r>
            <a:r>
              <a:rPr lang="tr-TR" cap="none" dirty="0" err="1"/>
              <a:t>pro</a:t>
            </a:r>
            <a:r>
              <a:rPr lang="tr-TR" cap="none" dirty="0"/>
              <a:t> </a:t>
            </a:r>
            <a:r>
              <a:rPr lang="tr-TR" cap="none" dirty="0" err="1"/>
              <a:t>patria</a:t>
            </a:r>
            <a:r>
              <a:rPr lang="tr-TR" cap="none" dirty="0"/>
              <a:t>: vatan uğruna</a:t>
            </a:r>
          </a:p>
        </p:txBody>
      </p:sp>
    </p:spTree>
    <p:extLst>
      <p:ext uri="{BB962C8B-B14F-4D97-AF65-F5344CB8AC3E}">
        <p14:creationId xmlns:p14="http://schemas.microsoft.com/office/powerpoint/2010/main" val="3701667997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37</TotalTime>
  <Words>321</Words>
  <Application>Microsoft Macintosh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LATİN DİLİ I</vt:lpstr>
      <vt:lpstr>Praeposıtıones (edatlar)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5</cp:revision>
  <dcterms:created xsi:type="dcterms:W3CDTF">2020-02-06T22:28:56Z</dcterms:created>
  <dcterms:modified xsi:type="dcterms:W3CDTF">2020-02-06T23:06:51Z</dcterms:modified>
</cp:coreProperties>
</file>