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4" r:id="rId3"/>
    <p:sldId id="258" r:id="rId4"/>
    <p:sldId id="259" r:id="rId5"/>
    <p:sldId id="261" r:id="rId6"/>
    <p:sldId id="279" r:id="rId7"/>
    <p:sldId id="278" r:id="rId8"/>
    <p:sldId id="270" r:id="rId9"/>
    <p:sldId id="265" r:id="rId10"/>
    <p:sldId id="280" r:id="rId11"/>
    <p:sldId id="266" r:id="rId12"/>
    <p:sldId id="290" r:id="rId13"/>
    <p:sldId id="307" r:id="rId14"/>
    <p:sldId id="291" r:id="rId15"/>
    <p:sldId id="305" r:id="rId16"/>
    <p:sldId id="272" r:id="rId17"/>
    <p:sldId id="298" r:id="rId18"/>
    <p:sldId id="303" r:id="rId19"/>
    <p:sldId id="295" r:id="rId20"/>
    <p:sldId id="296" r:id="rId21"/>
    <p:sldId id="287" r:id="rId22"/>
    <p:sldId id="289" r:id="rId23"/>
    <p:sldId id="299" r:id="rId24"/>
    <p:sldId id="300" r:id="rId25"/>
    <p:sldId id="286" r:id="rId26"/>
    <p:sldId id="310" r:id="rId27"/>
    <p:sldId id="311" r:id="rId28"/>
    <p:sldId id="312" r:id="rId29"/>
    <p:sldId id="314" r:id="rId30"/>
    <p:sldId id="332" r:id="rId31"/>
    <p:sldId id="315" r:id="rId32"/>
    <p:sldId id="317" r:id="rId33"/>
    <p:sldId id="318" r:id="rId34"/>
    <p:sldId id="320" r:id="rId35"/>
    <p:sldId id="319" r:id="rId36"/>
    <p:sldId id="321" r:id="rId37"/>
    <p:sldId id="333" r:id="rId38"/>
    <p:sldId id="323" r:id="rId39"/>
    <p:sldId id="324" r:id="rId40"/>
    <p:sldId id="325" r:id="rId41"/>
    <p:sldId id="326" r:id="rId42"/>
    <p:sldId id="327" r:id="rId43"/>
    <p:sldId id="328" r:id="rId44"/>
    <p:sldId id="330" r:id="rId45"/>
    <p:sldId id="331" r:id="rId46"/>
    <p:sldId id="329" r:id="rId47"/>
    <p:sldId id="322" r:id="rId48"/>
    <p:sldId id="276" r:id="rId49"/>
    <p:sldId id="308" r:id="rId50"/>
    <p:sldId id="293" r:id="rId51"/>
    <p:sldId id="294" r:id="rId52"/>
    <p:sldId id="283" r:id="rId53"/>
    <p:sldId id="273" r:id="rId54"/>
    <p:sldId id="274" r:id="rId55"/>
    <p:sldId id="281" r:id="rId56"/>
    <p:sldId id="301" r:id="rId57"/>
    <p:sldId id="302" r:id="rId5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4-25T15:03:11.9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0,'0'0,"0"24,0-24,0 0,0 24,24-24,-24 24,0-24,0 23,0 1,24-24,-24 0,0 0,0 24,24-24,-24 0,0 24,0-24,0 0,23 24,1-1,-24-23,0 0,0 24,0-24,24 24,-24-24,0 0,0 24,0 0,24-24,-24 0,0 24,0-24,0 23,24-23,-24 24,23 0,-23-24,0 24,0-24,0 24,24-24,-24 0,0 23,0 1,24-24,-24 24,0-24,0 0,0 24,0-24,24 24,-24-1,0-23,24 0,-24 24,0-24,0 24,0-24,0 24,0 0,0-24,0 24,0-24,0 23,0-23,0 24,0-24,23 24,-23 0,0-24,0 0,0 24,0-24,24 0,-24 23,0-23,0 0,0 24,24-24,-24 24,0-24,24 0,-24 24,0-24,0 0,24 0,-24 24,0-24,0 23,0-23,0 24,0-24,24 0,-24 24,0-24,0-24,23 24,-23 0,0 24,24-24,-24 0,0 0,0 24,24-24,-24 0,0 0,0 24,24-24,-24 0,0 24,0-24,0 23,24-23,-24 24,23-24,-23 0,0 0,0 24,24-24,-24 0,0 0,0 24,24 0,-24-24,0 0,24 0,-24 23</inkml:trace>
  <inkml:trace contextRef="#ctx0" brushRef="#br0" timeOffset="8643">667 1072,'0'0,"0"24,0-24,0 23,0-23,0 24,0-24,0 24,0 0,0-24,0 24,0-24,24 0</inkml:trace>
  <inkml:trace contextRef="#ctx0" brushRef="#br0" timeOffset="13026">476 1191,'0'0,"24"0,-24 0,24 0,-24 0,24 0,-24 0,0 0,24 0,-1 0,-23 24,0-24,24 0,-24 0,0 23,24-23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1-12T17:31:48.0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3781 205,'23'0,"-23"0,24 0,-24 0,24 0,-24-24,0 24,24 0,-24 0,0 0,23 0,-23 0,24 0,-24-24,24 24,-24 0,24 0,-24 0,0 0,23 0,-23-24,0 0,0 24,24 0,0 0,-24 0,0-24,24 24,-24 0,0 0,0-24,23 24,-23 0,24 0,-24 0,0-24,24 24,0 0,-24-24,0 24,23 0,-23 0,24 0,-24 0,24 0,0 0,-24 0,23 0,-23 0,24 0,-24 0,24 0,0 0,-1 0,-23 0,24 0,0 0,-24 0,24 0,-24 0,23 0,1 0,0 0,-24 0,24 0,-24 0,24 0,-24 0,23 0,1 0,0 0,-24 0,24 0,-24 0,23 0,1 0,-24 0,24 0,-24 0,24 0,-24 0,0 24,47 0,-23 0,0-24,23 24,-47 0,24-24,-24 24,0-24,0 24,0-24,0 24,0 0,0-24,0 24,0-24,0 23,0-23,0 24,0 0,0-24,0 24,0-24,0 24,0-24,0 24,0-24,0 24,-24-24,24 24,0-24,-24 0,24 24,0-24,0 0,-23 0,23 24,0-24,-24 0,24 0,0 0,-48 0,48 24,0-24,-23 0,23 0,-24 0,0 0,24 0,-24 0,24 0,0 24,-23-24,23 0,0 0,-24 0,0 0,24 24,0-24,0 0,-24 0,24 24,0-24,-23 0,23 0,0 0,-24 0,0 0,24 24,0-24,-24 0,24 0,0 24,-24-24,1 0,-1 24,24-24,-24 24,24-24,-47 24,47-24,0 0,0 23,-24-23,24 0,0 0,-24 0,24 24,-24-24,24 0,-23 0,23 24,0-24,-24 0,24 24,0-24,0 0,0 24,0-24,-24 0,24 24,0-24,0 24,0-24,0 24,0-24,0 24,-24-24,24 0,-23 0,23 24,0-24,0 0,0 24,-24-24,24 24,0-24,0 0,0 24,0-24,0 24,-24-24,24 0,0 24,0 0,0-24,0 0,0 24,0-24,0 24,0-24,-24 0,1 24,23-24,-24 0,24 24,0-24,-24 0,24 0,0 0,-24 0,1 0,23 23,0-23,0 0,0 24,-24-24,24 0,0 24,0-24,0 0,-24 24,24 0,0-24,0 24,0-24,0 24,0-24,0 24,0 0,0-24,0 24,0-24,0 24,0-24,0 24,0 0,0-24,0 24,0-24,0 24,0-24,0 24,0 0,0-24,0 24,0-24,0 0,24 0,-24 24,0-24,0 0,0 24,0-1,0-23,24 0,-24 24,0-24,0 24,0-24,0 0,0 24,0 0,0-24,0 24,0-24,0 24,0-24,0 24,-24-24,24 24,0-24,0 24,-24-24,24 0,0 24,0-24,0 0,-24 0,24 24,0-24,-23 0,23 24,0-24,0 0,-24 0,0 0,24 24,0-24,0 0,-24 0,24 24,-23-24,23 0,0 0,-24 0,0 24,24-24,-24 0,24 24,-23-24,23 0,0 24,0-24,-24 0,0 0,0 24,24-24,-23 24,-1-24,0 23,24-23,0 0,-24 0,1 24,23-24,0 0,-24 0,24 0,0 24,-24-24,24 0,0 0,-24 0,24 24,0 0,-23-24,23 0,0 24,0-24,0 0,0 24,0-24,-24 0,24 0,0 24,-24-24,24 24,0-48,0 24,-24 0,1 0,23 0,-24 0,24 0,0 0,-24 0,24 0,0 24,-24-24,0 0,24 0,-23 0,-1 24,0-24,-23 24,47 0,-24-24,24 0,0 0,-24 24,24-24,0 24,0-24,-24 0,1 0,23 24,0-24,-24 0,24 24,0-24,0 0,-24 0,24 24,0-24,-24 0,24 0,-23 0,-1 0,-24 24,48-24,0 24,-23-24,23 0,-24 0,24 23,-24-23,0 0,24 0,0 0,-23 24,23-24,-24-24,0 1,24 23,-24 0,-47-24,71 24,-24-24,1 24,-1 0,24 0,-24 0,24 0,-47 0,-1 0,24 0,24 0,-23 0,-1 0,0 0,-23 0,23 0,0 0,24 0,-24 0,24 0,-23-24,-1 24,0 0,0 0,24-24,0 24,-23-24,-25 0,1 0,23 0,0 0,24 24,0 0,-24 0,0-24,1 24,-25 0,24 0,24-24,-23 24,23 0,-24 0,24 0,-24 0,24 0,0 24,-24-24,24 0,0 0,0 24,0-24,0 24,-23-24,23 0,0 24,0-24,0 24,0-24,-24 0,24 24,0-24,0 0,-24 0,24 24,-24-24,24 0,-23 0,23 0,-24 0,24 0,-24 0,24 24,-24-24,24 0,-23 0,23 0,-24 0,24 0,-48 0,48 0,-23 0,23 0,-24 0,24 0,-24 0,0 0,24 0,-23 0,23 0,-72 0,1 0,71 0,-24 0,1 0,-1 0,24 0,24 0,-24-24,0 0,-24 24,24 0,0-24,-24 24,24 0,0-24,0 24,0-24,0 0,0 24,0-24,0 24,0-24,0 24,0-24,0 0,0 24,0-24,0 0,0 0,0 24,0-24,0 24,0-24,0 24,0-23,0-1,0 0,-24 24,24-48,0 48,0-24,0 24,0 0,0-24,0 24,0-24,-23 24,-1-24,0 0,24 24,-24-48,24 48,-23 0,23-24,0 24,0-48,-119 0,48 0,47 24,-24-23,48 47,-24 0,1 0,-1 0,24 0,0-24,-24 24,24 0,-24 0,1 0,-1 0,24 0,-24 0,24 0,-24 0,24 0,-23 0,-1 0,-47 0,23 0,48 0,-24 0,24 0,-23 0,-1 0,-47-24,47 24,0 0,0-24,1 24,23 0,0 0,23 0,-23-24,0 0,0 24,0 0,0-24,0 24,0-24,0 24,0-24,0 0,0 24,0-24,0 24,0-24,0 24,0-24,0 0,0 24,0-24,0 24,0-24,0 24,0-24,0 0,24 24,-24 0,0-24,0 24,0 0,24-23,-24 23,0 0,0-24,0 0,0 24,24-24,-24 24,0-24,23 24,-23 0,0-24,0 24,0-24,0 0,0 24,0-24,0 24,0-24,0 24,0-24,0 0,0 24,0-24,0 24,0 0,0-24,0 24,0-24,24 24,-24-24,0 24,0-24,0 24,0 0,0-24,0 24,0-24,0 0,0 24,24 0,-24-23,0 23,0 0,0-24,0 24,-24 0,24-24,0 0,0 24,0-24,0 24,0-24,0 0,0 0,0 0,0 24,0-24,0 0,0 24,-24-24,-23 0,47 0,0 24,0-24,0 24,0 0,0-24,0 0,0 24,24-24,-24 24,23-24,-23 24,24 0,-24 0,0-23,24 23,-24-24,24 24,-24 0,0 0,23 0,-23 0,24 0,-24-24,0 24,0 0,24 0,0 0,-24-24,0 24,0 0,23 0,-23 0,0-24,24 24,-24 0,0-24,24 24,0 0,-24 0,0 0,23 0,-23-24,0 24,0-24,0 24,0 0,0-24,0 0,0 24,24 0,-24 0,24 0,-24 0,24 0,-24 24,23-24,-23 0,24 0,-24 0,24 0,0 0,-24 0,23 0,1 0,0 0,24 0,-48 0,0 24,0-24,-24 0,0 0,24 24,0-24,0 24,0-24,0 24,0-24,-24 24,0 24,24-24,0 23,-23 1,-1-24,24 0,-24-24,24 24,0 0,0-24,0 24,-24-24,1 24,23-24,0 48,0 0,-24-24,0 24,24 0,0-25,-24 1,24 0,-23-24,23 24,0-24,0 24,0-24,0 0,23 0,1 0,-24 0,48 0,-25 0,1 0,0 0,-24-48,0 48,24-24,-1 24,-23-47,24 47,0-24,24 0,-25 0,25-24,23 24,-47 0,23 0,-23 0,0 24,0-24,-24 0,0 0,23 24,-23-24,24 24,-24-24,0 24,0-24,24 24,-24 0,0 0,24-24,-24 0,47 24,-23-47,23 47,-47-48,48 48,-24-24,-1 0,-46 24,-1 0,24 0,-24 0,24 0,0 24,0-24,0 0,-24 24,1 0,23 0,-24-1,24-23,-48 48,48-48,0 48,-23-48,23 0,0 0,0 24,-24-24,24 0,0 24,0-24,-24 24,24 0,-47 24,23 0,-24 24,1 23,-1-47,25 24,-25-24,24 0,-23 24,23-24,24-24,0 24,-24-48,24 0,24 0,-24-24,0 24,24 0,-24 0,0-24,24 0,-1 0,-23-48,48 0,-48 0,47 0,-23 1,0-1,0 24,-24-24,23 24,1 48,-24-24,0 24,-24 0,1 0,23 0,0 0,-24 24,24 0,-24-24,0 24,24 24,-23-24,-1 0,0 24,0-24,1 0,-25 0,48-1,-24 1,24 0,-24-24,24 0,0 24,0-24,-23 0,23 24,0 0,-24 0,0 0,-23 24,23-24,0 0,24 0,-24-24,24 0,0 0,0 24,-23 0,23-24,-24 0,24 24,0-24,0-24,24 24,-24 0,23-48,-23 24,0-24,0 0,0 24,0-24,0 0,24 0,-24-23,0 47,0-24,0 0,0 0,24 0,-24 24,24-24,-24 24,0-24,0 24,23 1,-23 23,0-24,0 24,0 24,-23-24,23 0,-24 23,24 1,0 0,0 0,-24 24,0 0,-23 48,-24 0,23-24,1-1,23-47,0 24,24-48,-24 24,24-24,0 0,0 24,0-24,0 48,-23-48,23 24,0-24,23 0,-23 0,24 0,-24-24,0 0,0 24,24-24,0-24,-1 24,1-24,0 0,23 25,-47-25,24 24,0 0,-24 0,24 0,-24 24,0-24,47 0,-47 0,24 0,0 0,23-24,-47 24,0 0,48 0,-48 24,23 0,1 0,-24 0,24 0,-24 0,24 0,-24-24,47 24,-23 0,0-24,0 24,-24 0,0 0,23 0,-23-23,0 23,24 0,-24 0,48 0,-25-24,25 0,-1 0,1 24,-1-24,-23 24,-24 0,24-24,0 24,-24 0,0 0,23 0,-23 0,24 0,24 0,-1 0,1 0,-25 0,25 0,-24 0,-1 0,-23 0,0 0,24 0,-24 24,0-24,24 24,23 0,1 24,-1-48,-47 23,24-23,-24 24,0-24,0 24,0-24,-24 24,24-24,0 24,-23 0,23 24,-48 48,24-24,1 0,-49 47,-46-47,94 0,-47-48,47 0,0-24,24 24,0-24,0 24,0-24,-24 0,-23 24,47 0,-48 0,25 0,-25 0,24 0,1-24,-1 23,0-23,24-23,0-1,0 24,24 0,-24 0,24-24,47 0,-24 0,48 0,-47 0,23-24,24-24,-71 48,23 0,1-48,-1 24,25 1,-72-1,23 0,1 24,0-48,0 72,-1-24,-23 24,0-24,-23 24,-1 0,0 0,-118 0,47 0,0 0,0 0,0 0,0 24,47 0,24-24,24 0,24 0,-24 0,48 0,-1 0,24-24,1 0,23 0,-24 0,-24 24,1-24,-24 0,23 24,-47 0,0-24,0 24,0 24,0-24,0 24,-24-24,1 24,-25 24,24 24,1 0,-25 0,24-25,-23 25,47-24,0-24,0-24,0 24,24-24,71 0,47 0,-94 0,70 0,-70 0,-24 0,-24 0,-24 0,0 0,24 0,0 24,0-24,0 48,-24-24,1 0,23 48,-48-48,48 0,0 24,-47-48,47 23,0-23,0 24,0-24,23 0,1 0,24-47,23-1,24 24,-24-48,1 48,46 0,-70 0,-24 0,23 24,-71 0,1 0,23 0,-24 0,24 0,-48 24,-23 0,0 24,0 0,23-24,0 24,-23-24,47-1,1-23,23 24,0-24,23 0,-23 0,24 0,0-71,23-1,-23 24,0 24,0-24,0 24,-24 0,23 24,-46 0,-1 0,24 0,-24 0,0 24,-47 24,-24 24,0-48,47 24,-47 23,48-47,-1 24,-47 24,48 0,-1 0,25-24,-25-24,24 24,24-24,0-24,24 0,-24 0,24 0,-24-24,0 0,24 24,-24-24,0 24,0 24,0-24,0 24,0-24,0 48,0-48,0-24,0 0,0 24,0-24,0 24,0-24,0 24,0-24,-24 0,0 0,24 24,0-24,-24 0,24 0,-23 24,-1-24,0 0,24 24,-47 0,47-48,-48 48,48 0,-47-24,47 0,-24 0,0 24,24 0,0 0,-24 0,1 0,23 0,-95 0,71 0,0 0,-24 0,48 0,0-24,-23 24,23 0,-24 0,-24 0,1 24,47-24,-48 0,48 24,-23 0,-1-24,24 0,0 0,0-24,24 24,-24-24,0 24,0-24,0 0,23 1,-23-25,24 24,-24 0,0 0,24 0,-24 0,47 24,-23-24,24 0,-1 24,1-24,-1 0,1 24,-24-24,-1 0,25 24,-24-24,-1 24,-23-24,24 24,-24-24,48 24,-48 0,47 0,-23-24,47 24,-47 0,23 0,25 0,-1 0,-24 0,1 0,-24 0,-1 0,-46 0,-1 0,24 0,-24 0,24 24,-47-24,-1 48,24-48,-23 48,23-48,-23 24,23-24,24 0,0-24,24 24,-24-24,23 0,-23 24,48-24,-1-24,1 24,-1 24,1-24,-48 24,24 0,-48 0,0 0,24 0,-24 0,24 0,0 0,-23 24,-1 0,24 0,-24 0,24-24,0 24,0 0,0-24,0 0,0 24,0-24,24 24,23 24,-47-24,24 24,-24-24,0-24,0 48,0-48,0 24,0 24,-24-25,1 1,23 0,-48 0,48 24,-24-48,1 48,-1-24,0 0,0 0,1 0,-1-24,0 0,24 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1-12T17:31:48.0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856 1193,'0'0,"24"0,-24 0,48 0,47 0,72 0,0 0,71 48,-71-1,-48-47,-48 0,-47 0,-24 0,24 0,-48 0,0 0,24 24,0-24,-23 0,-25 0,-23 24,23-24,48 0,-48 24,1-1,-1 1,24-24,0 0,0 0,24 24,0-24,24 0,-24-24,24 0,48 1,-25-25,25 24,-25 1,1 23,0 0,-48 0,-24 0,0 0,24 0,-48 0,1 0,-1 23,-23 1,-1 0,24 0,1-1,-1-23,24 0,0 0,24 24,0-24,24 0,-24-24,0 24,24-23,24 23,-48 0,47 0,-47 0,24-24,-24 24,-24 0,24 24,-23-24,23 0,0 0,23 0,1 0,48 0,-1-48,1 24,23 24,-47 0,-25 0,1 0,-48 0,1 0,23 0,-24 0,24 0,-48 24,24-24,1 0,-25 24,-24 0,1-24,-1 0,49 23,-1-23,24 0,-24 0,24 0,0 24,0-24,-24 0,0 0,0 24,24-24,-23 23,-25 1,48-24,-48 24,48-24,-24 0,24 24,0-1,0-23,0 24,0-24,-23 0,23 24,0-24,0 24,-24-24,24 23,-24 1,-24 0,48-24,-24 24,1-24,-1 0,24 0,-24 0,24 0,0 23,0-23,0 0,-24 24,24 0,0-24,0 0,-24 23,24-23,0 0,24 0,-24 0,24 0,24-23,-1-1,1 24,23 0,-23-24,0 1,23 23,1 0,-1-48,1 48,-1-24,1 1,-1-25,1 48,23 0,0-24,-23 24,-25-23,25-1,23 24,-23 0,-1 0,24 0,-23 0,-24 0,-1-24,25 0,-25 1,25-1,-24 0,-1 1,49 23,-25-48,1 24,-25 24,25-23,-49-1,49 0,-48 24,-24 0,-24 0,0 0,24 0,0 0,-24 0,-23 24,23-24,-24 24,1-24,-25 23,24 1,1-24,-1 0,0 24,25-24,23 24,0-24,-24 0,24 0,-24 0,0 23,24-23,-48 48,25-48,-1 47,-24-47,24 24,-23 23,23-47,0 24,0-24,24 24,-48 0,25-1,-25 1,-23 24,-1-25,24 25,-71-48,0 47,24 1,23-25,25-23,47 0,0 0,23 0,-23 0,24 0,-24 0,48 0,0 0,-1 0,1 0,-48 0,48 0,-1-23,1-1,-24 24,23 0,25 0,-1 0,1 0,23 0,0 0,1 0,-1 0,-23-24,23-23,-24 47,-47 0,0-24,-24 24,0 0,0-24,0 1,0 23,0-24,0 24,24 0,-24-24,0 24,0-24,0 1,0 23,0-24,0 24,0-24,0 24,0-24,0 1,0 23,0-24,0 24,0 0,24 0,-24-24,24 0,-1 1,-23-1,0 24,0-24,24 24,-24-23,0 23,0 0,24 0,0 0,0-24,-24 24,23 0,-46 0,-1 0,24 0,0 0,-24 0,24 24,0-24,0 23,0-23,0 0,0 24,0-24,-24 0,24 0,-24 0,1 0,23 0,-24 0,-48 0,48 0,1 0,-25 0,-24 0,-71 0,0 0,48 0,0 0,23 0,25 0,-1 0,24 0,24-24,0 24,0-23,24-49,0-23,24 24,-1 0,1-48,-1 48,1-24,0 48,-1-1,49 1,-25-1,25 1,-25-24,1 47,23-24,-24-23,-23 71,0-47,-25 23,25-23,0 47,-24-24,23 0,-23 0,-24 24,0-23,24 23,-24 0,0 23,0-23,-48 24,1 24,-1-1,-24 24,-70-23,70 23,-119-24,72 25,-24-25,24 24,24 0,47-47,24 0,1 0,23-1,0-23,23 0,-23 0,24 0,0 0,24 0,-1-23,25-1,-1 0,25 0,-1-23,24-1,24 1,-24 0,0-25,24 49,-95-25,0 24,-1-23,-47 47,24 0,-24 0,0 0,24 0,-48 0,0 0,24 0,-24 0,24 0,0 0,-23 0,23 0,-24 0,0 0,24 0,-48 0,1 24,-1-24,48 0,-48 23,24-23,1 24,-1-24,0 0,0 24,-23 0,-1-24,-24 23,25 1,-1-24,0 0,1 24,23-24,24 24,-24-24,0 0,24 0,-24 0,24 23,-23-23,-1 24,0-24,0 24,0-24,-23 23,23 1,0-24,0 0,0 0,0 0,24 24,0-24,0 24,0-24,0 23,-23-23,23 0,0 24,-24 0,24-24,24 0,-24 0,95 0,0 0,24 0,-23 0,-1 0,24 0,-23 0,-1 0,24 0,-24 0,24 0,-23-48,-1 25,24-25,-47 1,23 23,-24-23,1-1,-24 24,-25 1,1-1,0 0,0 24,-24 0,24 0,-24-24,-24 24,24 0,0-23,-24 23,24-24,0 24,0-24,-24-23,0 23,24 0,0 1,-23 23,23-24,0 0,0 24,0-24,0 24,-24 0,24 0,0 0,-24-23,0 23,24 0,-24 0,24 0,-24 0,1 0,-25 23,-24 1,1-24,0 24,47 23,-72-47,49 24,-1 0,48-24,24 0,-24 0,24 0,-24-48,0 48,24-23,-24 23,23-48,1 48,0-24,-24 24,48-23,23 23,24-24,-23 0,-24 0,-25 24,1-23,0 23,-48 0,0 0,24 0,0 0,0 23,-23-23,23 0,0 24,0-24,-24 0,24 24,0-24,0 0,-24 0,0 0,24 0,-24 24,-47-1,23 1,-23-24,-1 48,25-25,-25-23,24 48,25-25,-1-23,24 24,-24 0,0-24,24 0,-24 0,24 0,0 0,-24 0,24 24,-71-1,23 25,1-24,-1 23,-23-23,23 23,-47 1,23-1,-23 1,23 23,-47 0,-24 24,24-24,48 0,-1-47,24 0,48-24,0 0,24 0,-24 0,24 0,-24 0,48 0,-24 0,23-24,1 0,-1 1,25-25,-48 25,0-1,-1 0,1 24,0-24,0 24,0-23,-24 23,0-24,-24 24,0 0,24 0,-24 0,-23 0,-25 0,48 24,-95-1,24 1,-24 0,47-24,48 0,1 0,-1 0,0 0,0 0,24 0,-24 0,24 0,0 0,24 0,-24 0,24 0,-24 24,-24-24,0 0,24 23,-24 1,-23 0,-49-1,49 1,23-24,0 48,0-48,24 0,0 0,24 0,-24 0,48 0,-1-48,49 24,23-23,48 0,-24 23,23 0,-46 24,-25-24,0-23,-47 47,-24-24,0 24,-1 0,1-24,0 24,-24 0,48-23,-24 23,-24-24,47 24,-47 0,0 0,24 0,-24-24,0 24,24 0,0 0,-24-24,-24 24,0 0,24 0,0 0,-24 0,24 24,0-24,0 24,-24 23,-23 1,23-1,-71 96,-1-48,25 23,-1 1,25-95,23-1,24 1,0-24,24-24,-24 1,71-25,1 25,47-25,-24 24,-23 1,-1-1,-71 24,24-24,-24 24,0-24,-24 24,0 0,24 0,24 0,-24 0,0-23,48-25,-1 24,1-23,23 23,-71 1,48-1,-48 0,-24 24,0 0,24 0,0 0,-23 0,23 24,-48-24,24 24,-23-1,-1 1,24 0,-24-1,-47 1,24 24,-25-25,1 25,-24-1,0 1,47-24,25 23,-1-23,0-24,48 0,-24 0,24 23,-23-23,-49 0,24 48,1-24,-1-24,0 0,25 23,-1 1,0-24,24 0,-24 0,24 0,-95 0,23 0,49 0,-1 0,0 0,24 0,-48 0,48 0,0 0,-24 0,24 24,-23-24,-1 24,0-24,24 0,-24 0,0 23,0-23,24 0,-47 0,23 0,0 0,24 24,0-48,-24 24,24 0,-24 0,-23 0,-25 0,25 0,47 0,-24 0,24 0,-24 0,0 0,24 0,-24 0,0 0,-23 0,23 0,0 0,24 0,-47 0,47 0,-24 0,24 0,-24 0,24 0,-48 0,48 0,-24 0,24 0,0 24,0-24,0 24,0-24,0 24,0-24,0 23,0 1,0-24,0 24,0-24,0 23,0-23,0 24,0-24,24 24,-24-24,24 0,-24 24,0-24,48 0,-24 0,-1 0,1 0,48 0,-1 0,-23 0,-1 0,1 0,-24 0,24-24,-48 0,23 24,-23 0,0-24,24 24,-24 0,24 0,0 0,0 0,23 0,1 0,0 0,-1 0,1 0,24-23,-25 23,1 0,-24-24,23 0,-23 24,0 0,0 0,0-23,-24 23,23 0,-23-24,0 24,-23 0,23 0,0-24,0 24,0-24,0 1,47-1,-23-24,0 25,24-25,-25 1,1 23,0 0,-24 1,24-25,0 48,0-47,-1 47,-23 0,-23 0,23 0,0-24,0 0,0 24,0-24,0 24,0-23,0 23,0-24,-24 24,0 0,24 0,-24 0,-24 0,25 0,-1-24,-48 24,48 0,24-24,0 24,0 0,24 0,-24-23,0 23,0-24,24 24,-24 0,24 0,-24 0,0 0,0-24,0 24,-24 0,0 0,24 0,-24 0,24 0,-47 0,-1 0,24 0,24 0,-24 0,1 0,23 0,-24 0,-48 0,25 0,23 0,0 0,0 0,0 0,24 0,24 0,-24-23,0 23,0 0,0-48,24 48,-24 0,24 0,-24-24,0 24,24 0,-24 0,24 0,-24 0,23 0,-23-23,0 23,24 0,-24 0,24 0,-24-24,24 24,-24 0,0 0,24 0,-24 0,23 0,-23 0,24 0,0 0,-24 0,0 0,-24 0,24 24,-24-24,24 0,0 23,0-23,24 0,-24 0,24 0,0 0,0 0,23 0,-23 0,-24 0,24 0,0 0,-24 0,24 0,-24 0,24 0,23 24,1-24,23 0,-23 0,0 0,-1 0,1 0,-48 24,0-24,24 0,-24 0,24 0,-24 0,23 0,1 0,-24 0,24 0,0 0,0 0,-24 0,24 0,-24 0,23 0,-23 0,24 0,0 0,0 0,24 0,-25 0,1-24,24 0,-48 24,48-23,-25 23,-23-24,24 24,0-24,0 24,-24 0,0 0,24-24,-24 24,0-23,24 23,-24 0,23 0,-46 0,-1 0,24 0,-24 0,24 0,0 23,0-23,-24 24,0 24,0-1,1-23,-25 71,0-48,1 48,-25 0,1-24,-1 24,24 0,25-47,-1-25,0-23,24 0,24 0,-24 0,24 0,-24 0,47 0,1 0,23 0,1 0,-1 0,1 0,-1 0,49 0,-25 0,-47 0,23 0,-47 0,0 0,-1 0,-46 0,23 24,-24-24,24 0,0 0,-24 24,0-24,0 24,1-1,-1-23,0 24,24 0,-24-24,24 0,-24 0,24 0,0-24,0 0,24 24,-24-23,0-1,0 0,24 0,0 1,-24-1,0 24,24-24,-24 0,23 24,-23 0,0-23,0 23,24-24,0 24,0-24,-24 24,24-24,-24 24,0 0,23-23,1 23,24-24,-24 0,0 1,-1-1,-23 24,0 0,-23 0,23 24,-24-24,24 0,-24 0,24 0,0 23,0-23,-24 48,0-25,0 25,-23-1,23 1,-24-24,1-1,-49 49,25-72,23 47,-23-23,-1-24,1 23,-25 25,1-24,24-1,-48 1,47 24,1-25,23-23,0 24,1 0,47-24,-24 0,24 0,0 24,-24-24,0 0,0 0,0 23,-23 1,-1-24,48 0,-24 0,24 0,24 0,-24-24,0 1,0 23,24-24,-24-24,24 1,-24 23,24-23,-1-1,-23 1,0-1,24 1,24 23,-48-23,0 23,24-47,0 47,-24-24,0 1,23 23,1 1,0-49,0 72,0-23,0 23,-24-24,-24 24,0 0,24 0,0 0,0 24,-24-24,24 23,0-23,-24 24,0 0,1 23,23-47,-24 48,0-25,0 25,-24-1,25 1,-1-24,0 23,24-23,-24 0,0-24,24 0,24 0,-24 0,24 0,-24 23,24-23,0 0,23 0,1 0,23 24,49-24,-49 47,-23-23,-1-24,-23 0,-24 24,-24-24,24 24,-23-24,23 0,0 0,0 23,-24-23,24 0,0 24,-24-24,24 24,-48-24,48 24,-24-24,24 0,-23 0,-1 0,24 0,-24 0,-24 0,24 0,1-24,-25 0,-24 24,25 0,23 0,0 0,-24 0,48 0,-23 0,-25 0,48 0,-24 0,24 0,0 0,0-24,0 1,0 23,-71-48,23 1,0 47,25-24,-1 24,-24 0,24 0,0 0,24-24,0 24,0 0,-23-23,-1-1,0-24,0 25,0-1,24 0,-24 24,24 0,-23 0,-1 0,0 0,-48 0,25 0,23-24,0 24,24 0,0 0,0-23,-24 23,0 0,-23-48,-25 1,49-1,-25 48,0-47,24 47,24-24,0 24,0 0,0-24,0 1,0 23,0-24,-23 24,-49-48,48 25,0-1,1 24,-1 0,24-24,0 24,-24 0,24 0,0 0,-48 0,24 0,24 0,-47-24,47 24,-24 0,0 0,0 0,24 0,-24 0,24 0,-23 0,23 0,-48 0,24 0,0 0,24 0,-23 0,23 0,-24 0,24 0,-24 0,0 0,0 0,-23 0,-1 0,48 24,-48-24,1 0,47 24,0-48,0 24,23-24,-23 24,0-23,0 23,0-24,0 0,0 1,0-25,0 24,0 1,0-25,0 48,0-24,0 24,0 0,24 0,-24 0,0-23,24 23,0-48,24-23,-25 0,25 0,-24-1,-24 25,24-24,0 71,-24-24,-24 24,0 0,24 0,0 0,-24 0,24 0,-24 0,24 24,0-24,0 0,0 23,-24 1,24 0,-23 0,23-1,0 1,0 0,-24-24,24 24,0-1,0-23,0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1-12T17:33:27.3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524 169,'0'0,"-24"0,24 0,-24 0,24 24,0-24,-23 0,23 0,0 0,0 23,0-23,0 24,-24-24,24 0,-24 47,24-47,-24 24,24-24,-24 0,0 0,1 0,-1 0,-24 0,24 0,24 0,24 0,-24 0,24 0,-24 0,0 23,0 1,0-24,0 24,0-24,-24 0,24 23,0-23,-24 0,24 24,0-24,0 24,0-24,-23 0,23 23,-48-23,48 0,0 24,-24-24,24 0,0 0,-24 0,24 23,0-23,-23 0,23 24,0-24,-24 0,24 0,-24 24,0-24,24 0,0 23,0-23,24 0,-24 0,24 0,-24 0,24 0,-24 0,23 0,1 0,-24 0,0 0,0 24,0-1,0-23,0 24,24-24,-24 0,0 24,0-24,0 0,0 23,24-23,-24 24,0-24,0 23,0-23,0 0,0 24,0-24,0 24,0-1,0-23,0 24,0-24,0 23,0-23,0 24,0 0,0-24,0 23,0-23,0 24,0-24,0 23,0 1,0-24,0 24,-24-24,24 0,0 23,0-23,-24 0,24 24,0-24,0 23,0-23,0 24,0-24,0 24,0-24,-24 0,24 23,0-23,0 24,0-24,0 23,0-23,0 24,-23-24,23 0,0 24,0-24,0 0,0 23,0 1,0-24,0 23,0-23,0 24,0-24,0 24,0-1,0-23,0 24,0-24,0 23,-24-23,24 0,0 24,-24-24,24 24,0-24,0 23,0-23,0 0,-24 24,24-24,0 0,0 23,0 1,0-24,0 24,0-24,24 0,-24 0,24 0,-24 0,24 0,-24 0,23 0,1 0,-24 0,24 0,-24 0,24 0,-24 0,24 0,-1 0,-23 0,24 0,0 0,0 0,-24 0,0 23,0-23,0 24,0 0,0-24,24 0,-24 23,23-23,-23 24,24-24,0 23,-24 1,24-24,-24 0,0 0,24 0,-24 24,47-1,-23-23,0 24,0-24,-24 0,24 0,-24 0,23 0,1 23,24 1,-24-24,-1 0,1 0,-24 0,0 24,24 23,0-24,-24-23,0 24,24-24,-24 0,0 0,23 0,-23 24,24-24,0 0,-24 23,0 1,0-24,0 23,0-23,0 0,0 24,24-24,-24 0,0 24,0-1,0-23,24 24,0 23,-24-47,0 24,0-24,0 23,23-23,-23 24,0-24,0 23,0-23,0 0,0 24,0-24,0 24,0-1,0-23,0 24,0-24,0 23,24-23,-24 24,0 0,24-24,-24 0,0 23,24-23,-24 0,0 0,0 24,24-24,-24 0,23 0,-23 0,24 0,0 0,-24 0,24 0,-24 0,24 0,-24 0,23 0,1 0,-24 0,24 0,24 0,-48 0,23 0,-23 0,24 0,-24 0,24 0,0 0,-24 0,24 0,-24 0,23 0,-23 0,24 0,0 0,-24 0,24 0,-24 0,24 0,23 0,-23 0,0 0,0 0,0 0,-1 0,1 0,0 0,-24 0,24 0,-24-24,0 24,0-23,24 23,-24 0,0 0,23 0,-23 0,48 0,-48-24,24 24,-24 0,24 0,-1 0,-23 0,24 0,-24 0,24 0,0 0,0 0,-24 0,0 24,23-24,-23 0,48 47,24-24,-49 1,1-24,-24 24,24-24,-24 0,24 0,-24 23,47-23,1 0,-24 0,-24 24,24-24,-1 0,-23 0,24 0,0 0,-24 0,24 0,-24 0,24 0,-24 0,23 0,-23 0,24 0,-24 0,24 0,-24 0,24 0,-24 0,24 0,-1 0,-23 0,24 0,-24 0,24 0,24 0,-24 0,-1 0,-23 0,24 0,-24 0,24 0,-24 0,48 0,-48 0,23 0,1 0,0 0,-24 0,24 0,0 0,-24 0,23 0,1 0,-24-24,0 24,0-23,0 23,0-24,24 24,-24 0,0 0,0-24,0 24,24 0,-24-23,0 23,0-24,24 24,-24 0,23 0,-23 0,24 0,-24-23,24 23,24 0,-48 0,47 0,-47 0,24 0,-24 0,0 0,24 0,-24 0,0-24,24 24,-24 0,-24 0,24-24,0 1,0 23,0-24,0 24,0-23,0 23,0-24,0 24,0-24,24 24,-24 0,0 0,0-23,24 23,-24 0,23 0,-23 0,0 0,24 0,0-24,24 24,-48 0,23 0,-23 0,0-23,24 23,-24-24,24 24,-24 0,24 0,0 0,-24-24,23 24,1 0,-24 0,0 0,0-23,24 23,-24 0,0-24,0 1,0 23,0 0,24 0,-24-24,0 24,0 0,0-24,0 24,24-23,-1-1,1 24,-24 0,24 0,-24-23,0 23,0-24,-24 24,24 0,0-24,0 1,0 23,0-24,0 24,0-23,0 23,0-24,0 24,0 0,0-24,0 1,-24 23,24 0,-23 0,23-24,0 24,0 0,0-23,0-1,0 0,0 1,0 23,0-47,0 47,0-24,0 24,0-24,0 1,0 23,0-24,0 0,0-23,0 24,0 23,0-24,23 0,-23 24,24 0,-24 0,0 0,24 0,-24-23,24 23,0-24,-24 24,23-23,1 23,0-24,-24 0,24 24,0 0,-24-23,24 23,-24 0,0 0,23 0,-23-24,0 24,24 0,-24 0,0-23,24 23,0-24,-24 24,0 0,24 0,-24-24,23 24,-23 0,0-23,24 23,-24 0,24 0,-24-24,0 1,0 23,0 0,24 0,-24-24,0 24,24 0,-24-24,0 24,23 0,-23 0,24 0,-24-23,0 23,24-24,-24 24,0 0,24 0,-24-23,0 23,0 0,24 0,-24-24,0 24,23-24,-23 1,0 23,0 0,24 0,24-24,-24 1,-1-1,1 24,0-24,0 1,-24 23,24 0,0 0,-24 0,0 0,23 0,-23 0,0-24,24 24,0 0,24 0,-25 0,1 0,-24-23,24 23,0 0,-24 0,0 0,24 0,-24-24,0 0,0 24,0-23,0 23,0 0,0-24,23 24,-23 0,0 0,24 0,0 0,-24-23,0-1,0 24,0 0,24-24,-24 24,24-23,-24 23,0-24,23 24,1 0,-24 0,0-23,24 23,-24 0,0 0,24-24,-24 24,24 0,0 0,-48 0,0 0,24 0,-24 0,24 0,-24 0,24 0,-24 0,1 0,23 0,0-24,0 1,-24-1,24 1,0 23,0-48,0 25,-24 23,24-24,0 24,0-24,0 24,0-23,0 23,0-24,0 24,0-23,-24 23,0 0,24 0,0 0,-23 0,23 0,0 23,-24-23,24-23,0-1,0 24,0 0,-24-24,0 24,24 0,-24 0,24 0,-23 0,23 0,-24 0,0 0,0 0,-23 0,23 0,-24 0,0 0,-23 0,47 0,24 0,0 0,0 0,0-23,0-1,0 24,0-23,0 23,0-24,0 24,24 0,-24 0,24 0,-24 0,0-24,24 1,-24 23,23-24,1 24,-24 0,24 0,-24 0,24 0,-24 0,-24 0,0 0,24 0,-24 0,24 0,0 0,-23 0,23 0,-24 0,24 24,-24-24,24 0,0 0,-24 0,24 0,-24 0,24 0,-23 0,23 23,-24-23,24 0,-24 0,24 0,0 0,0 24,-24-24,24 0,-24 0,24 0,0 24,-23-24,23 23,0-23,0 0,-24 0,24 0,-24 0,24 24,0-24,-24 23,0-23,24 0,0 24,-47 0,-25-1,-23 48,47-71,-23 47,0 1,-1-25,25 24,23-23,0 0,24-1,-24 1,0-1,24-23,0 48,-23-48,-1 47,0-24,24 1,-24 0,0-1,24 1,-23-24,23 0,23 0,-23 0,24 0,-24 0,24 0,-24 0,24-24,0 1,-24 23,47-48,1 48,-24-23,23-1,1 1,-48 23,47-24,-47 24,24 0,-24 0,0 0,48 0,-48 0,-24 0,0 0,24 0,-24 24,1 46,-25 1,0 0,25-24,-25 24,48-47,0-24,0 0,24 0,-24 0,24 0,-1 0,25 0,-48-24,48 0,-48 1,23 23,1-24,0 24,-24-23,48 23,-25-24,25 0,24 24,23-47,0 0,-24 23,1 1,-1-1,-23 1,-24 23,-24 0,0-24,-24 24,0 0,24 0,-24 0,24 0,-24 0,24 0,0 0,0 24,-47-1,47-23,24 0,-24 0,23 0,-23 0,24-23,-24-1,0 24,0-24,0 24,0-23,24 23,-24-24,24 1,-24 23,24-24,-48 24,0 0,24 0,-48 0,1 0,-1 0,1 0,23 0,-24 0,24 0,1 0,-1 0,24 0,0 0,24 0,-24 0,0-47,47 0,1-1,-24 1,-1-24,1 48,-24-1,-24 24,1 0,23 0,-24 0,24 0,0 24,-24-24,24 23,-24-23,24 24,-24-24,24 0,24 0,-24 0,0-47,48-1,-48 25,0-1,24 1,-24-1,0 24,-24 0,0 0,24 0,-24 0,24 0,-24 0,24 0,-23 0,23 0,-24 0,24 0,-24 0,24 24,0-24,-24 0,24 0,0 0,-47 0,-25 23,24-23,48 24,-23-24,-1 0,24 0,-24 0,-24 0,48 0,-23 0,23 23,0-23,-24 0,24 0,-48 0,48 0,-24 0,24 0,-23 0,23 24,-24-24,24 0,-24 0,0 0,24 0,0 24,-24-24,1 0,23 23,0-23,-24 0,24 0,-24 0,24 0,24 0,-24 0,24 0,-24-23,0 23,23-24,-23 24,0 0,24 0,0 0,-24 0,24 0,-24-24,0 24,0 0,0-23,0 23,24 0,-24-24,0 24,0-23,23 23,1 0,-24 0,24 0,-24-24,0 24,0 0,0-24,0 24,24 0,-24-23,0 23,0-24,24 24,-1 0,-23-23,24 23,-24 0,24 0,-24-24,0 24,24 0,-48 0,0 0,24 0,-24 0,24 0,0 0,-23 24,23-24,-24 0,0 0,24 0,0 23,-24-23,24 0,-24 24,24-24,-47 23,47-23,-24 24,0-24,0 0,24 24,0-24,24 0,-24 0,24 0,-24 0,24 0,-24 0,24 0,-1 0,-23 0,24 0,-24 0,24 0,-24 0,24 0,0 0,-24 0,23 0,-23 0,24 0,-24 0,24 0,0 0,-24 0,24 0,-1 0,1 0,0 0,0 0,0 0,-24 0,24 0,-24 0,23 0,-23 0,24 0,0 0,-24 0,24 0,0 0,-1 0,1 0,-24 0,24 0,0 0,0 0,-24-24,0 24,23 0,-23 0,0-24,24 24,-24 0,24 0,0 0,-24 0,24-23,-24 23,23 0,-23-24,24 24,-24 0,24 0,-24 0,0-23,24 23,-24 0,24 0,-24-24,0 24,23 0,1 0,-24 0,0 0,0 0,0 24,0-24,0 23,24-23,-24 0,0 0,0 24,24-24,-24 23,0 1,0-24,0 24,0-24,24 0,-24 23,0-23,0 24,0-1,24-23,-24 0,0 24,0-24,0 0,23 47,-23-47,24 24,0 23,0-23,0 23,-24-47,0 24,23-24,-23 0,24 0,0 0,-24 0,0 0,0 23,24-23,-24 0,0 0,0 24,-24-24,0 0,24 23,0-23,0 0,-24 0,24 24,-23-24,-1 24,24-24,-24 0,-24 0,25 23,-1-23,0 24,-24-24,24 23,-23 1,23-24,-24 0,1 0,23 0,0 0,0 0,24 24,-47-24,23 23,0-23,-23 0,23 0,-48 0,25 0,-25 0,-23 0,24 0,-1 0,1 0,47 0,24 0,-24 0,24 24,0-1,0-23,24 0,-24 0,0-23,24 23,-24-24,0 24,0-23,0 23,24-48,-1 25,-23-1,-23 24,-1 0,24 0,-24 0,24 0,-24 0,24 0,0 0,0 24,-47-24,47 23,-48 1,24 23,0-47,1 24,-1-24,-24 47,48-47,-24 0,24 24,-24-24,1 23,23-23,-24 0,0 24,-24-24,48 0,0 23,-47 1,47-24,-24 0,24 24,-24-24,0 0,24 23,-23-23,23 24,-24-1,24-23,-24 0,0 0,24 24,-47 0,23-1,0-23,-24 24,48-1,-23-23,23 0,23 0,-23 0,0-23,24 23,-24-24,0 24,0-23,0 23,0-24,0 24,0-24,48 1,-48-1,24 24,-24-23,23-1,-23 24,0 0,0-24,24 24,0 0,-24 0,0-23,24 23,-24-47,47 47,-23 0,0 0,-24 0,0-24,0 24,24 0,-24-24,0 24,0-23,24 23,-24 0,0 0,0-24,23 24,-23 0,24 0,-24 0,24 0,0-23,-24 23,47-24,-47 0,48 24,-48-23,24 23,-24 0,24 0,-24-24,0 1,0 23,0 0,0-24,0 24,0-24,0 24,0-23,0-1,0 24,0-23,24 23,-24 0,0-24,23 24,-23-24,0 1,0 23,0-24,0 24,0-24,-23 24,23 0,-24-47,24 24,0-1,0 0,0 24,24 0,-24 0,23 0,-23 0,0 0,24 0,-24 0,0-23,24 23,0 0,-24 0,0 0,24 0,-24 0,47-24,-23 24,-24-23,24 23,0 0,-1 0,-23-24,24 24,0 0,-24 0,24 0,-24 0,24-24,-24 24,23-23,1 23,-24 0,24 0,-24 0,24 0,-24-24,0 24,24 0,-24 0,0 0,23 0,1 0,-24 0,24 0,0 0,0 0,-24 0,24 0,-24 0,23 0,-23 0,48 0,-48 0,24 0,47 0,-23 0,-48 0,24 0,-24 0,23 0,-23 0,24 0,0 0,-24-23,0 23,24 0,-24 0,0 0,24 0,-48 0,0 0,24 0,0 0,0 23,-24 1,24 23,-24 0,-23 24,23 0,-24-24,25 0,23 1,-24 22,0-70,24 24,0-24,0 0,0 24,0-24,-24 0,24 47,-24 0,24 0,-23 0,-25 24,24 0,-24-24,48 24,-47-24,23 0,0-23,24 0,-24-24,24 0,0 0,0 23,-23-23,-1 0,-48 24,25-1,-1 1,-47 0,24 23,-1-47,24 23,1 1,-25 0,25-1,-1 1,1-1,-1-23,0 24,1 0,-1-24,1 23,-25 24,24-23,1 0,-1-1,48 1,-24 0,1-24,23 23,-24-23,24 24,-24-24,24 0,0 23,-48 1,1 0,-1 23,24-47,1 23,23-23,23 0,-23 0,24 0,-24 0,48 0,-1 0,1-47,0 24,23-1,72 0,-72-23,48 0,24 0,-71-1,47-22,24-25,-48 1,0 23,24 24,-71 0,-1 23,1-23,-48 47,0 0,-24 0,0 0,24 0,-24 0,24 0,0 0,-23 0,23 23,-24-23,24 48,-24-25,0 1,24 23,-24 47,1-46,-25 22,-23 25,-1-24,48 47,-47-47,-72-1,72 1,-25-47,25 23,47-23,0-1,24 1,0-24,0 23,-23-23,23 0,0 24,-24 0,24-1,-24-23,24 24,0-24,24 0,-24 0,24 0,-1 0,49 0,-25-47,72-24,-47 24,-1-1,25 1,-49-24,1 24,-1 0,-23-24,0 24,24 23,-48-23,47 23,-47 1,0 23,24-24,-48 24,0 0,24 0,0 0,-23 0,23 24,0-24,-24 0,24 23,0-23,-24 24,24 0,-24 23,0 0,24 0,-23 1,-25 46,24 0,-47 1,-1-1,-23 48,71-95,-23 0,47-23,0-1,0-23,23 0,-23 0,24 0,-24-23,24 23,-24-24,24 24,-24 0,24 0,-24 0,0 0,0-23,0-1,47 0,-23-46,0-1,0 24,0-24,47 24,-71-24,24 47,-24 24,-24 0,0 0,24 0,-24 0,24 0,-23 0,23 0,-48 0,-24 47,1 1,-48 22,-24 25,-23-24,46-1,49 25,23-95,1 23,47 1,0-48,0 24,0-23,0 23,0-24,0-23,0-24,0 24,-24 0,0-24,0 24,24 0,0 23,0 24,-23-24,23 1,0 23,0-24,0 24,0-47,0 0,0 0,0-48,0 48,23-24,49-23,-25 46,-47 1,24 24,24-48,-24 71,-1-47,25 23,24 24,23 0,24-24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1-12T17:33:27.3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2762 949,'24'0,"-1"0,-23-24,-23 24,-1 0,24 0,0 0,-24 24,0 47,-23-23,23-24,-48 71,1-24,0-24,-1 1,-47 23,72-47,-25 0,-23 23,24 1,23-1,0-23,1 23,-1-23,24 0,1 0,-1 23,24-47,0 24,0-24,24 0,-24 0,23 0,-23 0,48 0,0 0,47 0,48 0,47 0,0 0,-23 0,23 0,-71 0,-23-24,23 1,-96-1,-23 24,24 0,-48 0,1 0,23 0,-24 0,24 0,-24 0,0 0,-23 24,-25-1,-47 25,24-48,24 47,-1-23,1-24,47 24,0-24,0 24,24-24,-23 0,-1 0,24 0,-24 0,-24 0,-47 0,48 0,23 0,-24 0,24 0,1 0,-1 0,24 0,-24 0,-24 0,-47 0,48-48,47 24,0 24,0 0,23-23,-23 23,0-48,24 1,-24-1,24 48,0-71,23 47,-47 0,48-23,-48-1,48 1,-25-25,25 25,-24-1,47 1,-47-24,0 23,0 24,-24 1,23 23,-46 0,-1 0,24 0,-24 0,24 0,-24 0,24 0,0 0,-24 0,24 23,-23-23,-25 48,-23-1,-1 25,-23-49,0 49,-24-1,0 0,24 0,-24-23,0 23,71 1,0-49,1 1,47 0,-24-24,24 0,24 0,-24 0,24 0,-24 0,23 0,-23 0,24 0,0 0,-24 0,24 0,-24 0,47-24,1 0,71-23,-48 47,1-24,-1 0,24 0,-47 24,23 0,-71 0,24 0,-48 0,24 0,-23 0,23 0,-24 0,24 24,0-24,-24 0,24 0,-24 0,0 0,24 0,-23 24,-1-24,-24 48,1-48,23 23,0 1,0-24,24 0,0 0,-24 0,24 24,0-24,0 24,0-24,24 0,-24 23,0-23,24 0,-24 0,0 0,24 0,0 24,-1-24,25 0,-24 0,23 0,1 0,0 0,-1 0,-71 0,1 0,23 0,0 0,-24 0,24 0,0 24,-24-24,-24 0,25 0,-1 0,0 0,0 0,0 0,-47 0,-24 0,23 0,1 0,71 0,-24 0,0 0,24 0,-23 0,23 0,0-24,23 24,-23-24,0-23,48-1,-48-23,24 0,0-1,23 1,-23-48,0 24,23-23,25 23,-25 0,25-24,-48 48,23 23,-23-47,24 47,-25 1,25 23,-48-23,71 23,-71 0,24 24,0 0,0-24,-48 24,0 0,24 0,0 0,-24 24,-23 71,-1-47,24 23,-47-24,23 49,-23-49,0 24,-1-47,-23 71,0 0,0-71,47 47,-47-47,71 23,-24-23,48-24,0 0,24 0,-24 0,24 0,-24 0,24 0,-24 0,24 0,-24-24,23 1,-23-1,48 0,-48-23,95 23,-47-47,23 47,48-47,0-1,-71 49,47-49,24 25,-71 47,-25-72,25 72,23 0,25 0,-25 0,48 0,0 0,-71 0,-1 0,-71 0,1 0,23 0,-72 0,48 24,-47-24,0 48,-48-48,47 47,25-23,-1-24,24 24,0-24,24 24,-23-24,23 0,0 0,23 0,-23 0,48-48,0 24,71 1,-24-1,0 24,0 0,-23 0,-49 0,1 0,-48 0,1 0,23 0,-24 0,-24 0,-47 24,-48 23,48 1,-24-1,48-47,23 24,24 0,0-24,24 0,24 0,-24 0,24 0,47-48,25 24,-1 1,48 23,-48 0,0 0,24 0,-24 0,-23 0,-25 0,25 0,-25-24,25 0,-1 0,-23 24,23-23,-23-1,-48 24,-24 0,0 0,24 0,0 24,0-24,0 23,-24-23,24 0,24 0,-24 0,24 0,0 0,23 0,-23 0,24 0,-48-23,-24 23,0 0,24 0,0 0,-24 0,24 23,-24 1,1-24,23 48,-24-25,0 1,0 24,24-48,-47 0,47 23,-24 1,-48 0,49-24,-1 47,-48-23,1 0,0 47,23-47,0 0,48-1,-23-23,23 24,0-24,23 0,-23 0,0 0,0 24,24-24,-24 47,0-23,0 0,0 23,0 1,0-48,0 47,0-23,0 0,0 0,0-24,0 23,0-23,0 24,0-24,0 24,0 0,-24 0,1-1,23 1,-24 47,24-47,0 0,0-24,0 24,0-24,24 0,-24 0,0 0,23 0,-23 23,0-23,0 0,0 24,0 0,24-24,-24 0,0 0,0 24,24-24,0 0,-24 23,24-23,-24 0,47 0,25 0,-1 0,48 0,24-23,-48-25,0 24,-23-23,-49 47,1 0,-24 0,0-24,0 24,0-24,0 1,0 23,0-24,0 24,0-24,0 0,48-23,-48-1,24 24,-24 1,0-1,0 0,-24 24,0 0,24 0,0 0,-24 0,24 0,0 24,-24-24,24 0,-23 0,23 0,-24 0,24 0,0 24,-24-24,-47 23,23-23,48 0,-24 0,24 0,0 0,-24 0,24 24,-47-24,-96 0,72 0,47 24,-48-24,1 24,23-24,25 0,-1 0,0 0,24 0,0-24,-24 24,0 0,-23 0,-96-48,-24 25,-23-1,47 0,24 24,24-24,71 24,24 0,0-23,0 23,0 0,24 0,-24-48,0 1,0 23,0 0,0-23,0 23,24 0,0-23,-1-48,49 23,-1 1,24 24,-47-48,-24 47,0 24,-1-23,1 47,-24-24,-24 24,1 0,23 0,0 0,-24 0,-24 24,1 23,-1-23,0 0,1 0,-1-1,-23-23,47 0,0 24,0-24,-23 24,23 0,-24-1,1 1,-1 24,1-48,47 23,-24-23,24 24,0-24,-24 0,-71 48,23-48,49 47,-25-23,0 0,1-1,47-23,-24 0,24 24,0 0,0-24,0 24,0-24,0 0,24 0,-24 0,24 0,-24 0,0-24,0 0,23 24,-23 0,24-24,-24-47,0 47,0 24,0-23,0-1,24 24,0-48,-24 48,24-23,-24 23,23-24,-23 24,0-24,24 24,-24-47,0 47,48-48,-48 48,24-24,-24 1,47-1,-47 24,24 0,-24 0,0-24,24 24,-24 0,24 0,-24 0,23-24,-23 24,0 0,0-23,24 23,-24 0,0-24,48 0,-48 0,47-23,-47 47,24-24,-24 24,-24 0,1 0,23 0,0 0,-24 24,24-24,-48 23,1 25,-1 0,-23-25,-1 25,48-24,-23 23,23-47,24 0,24 0,-24 0,24 0,-24-47,23-48,49 47,-48 0,23 1,-47-1,24 25,-24-1,24 24,-24-24,0 24,0-24,0 24,24 0,-24-23,0-1,0 24,23 0,-23-24,0 0,24 24,-48 0,1 0,23 0,0 24,0-24,0 24,0-24,0 0,0 24,-24-24,24 23,0 1,-24-24,24 0,-24 0,0 0,24 0,-47 0,-1 0,1 0,-1 0,0 0,-23 0,47 0,-23 0,-1-24,24 1,0 23,-23-24,47 24,0-24,0 24,0-24,0 24,0-23,0-1,0 24,0-24,0 24,0-24,0 24,0 0,0-23,24-1,-24 0,23 0,-23 1,0 23,24-24,-24 0,24 0,-24 24,24 0,-24-23,24 23,-24 0,23 0,1 0,-24 0,0 0,24 0,-24-24,24 24,0-24,47 24,-23-24,-1 1,-23 23,24 0,-48-24,23 24,-46 0,-1 0,24 0,-24 0,24 0,-24 0,24 0,-24 0,1 0,-1 24,24-24,-48 23,48 1,-24-24,24 0,0 0,-23 0,23 24,0-24,-24 0,24 24,-24-24,-47 47,23-23,0 23,-23 1,-48-48,72 47,-25-47,48 24,-23 0,47 0,-48-24,48 0,-24 23,1 1,-25 0,24 0,0-24,-23 47,47-47,-48 0,48 0,24 0,-24 0,24 0,-24 0,47 0,1 48,47-48,48 47,-24 1,-24-25,-47-23,-48 0,23 24,-23 0,-23-24,23 0,-24 0,24 24,0 23,-24-47,24 24,-47 24,-1-25,24 1,-47 0,47 23,0-47,0 0,24 0,24 0,-24 0,24 0,-24 0,24 0,0 0,-1 0,25-23,0-1,-25 0,25 24,-1 0,-23 0,0 0,-48 0,0 0,24 0,-23 0,23 0,0 0,-24 24,0 0,0-1,1 25,-1-24,24-1,-24-23,24 0,0 24,0-24,0 0,24 0,-24 0,24 0,-24 0,23 0,-23 0,48 0,-1 24,1-24,0 24,-1-1,-47-23,0 24,-24-24,1 0,23 24,0 0,0-24,-24 23,24-23,-24 24,24 0,0 0,-24-24,24 0,24 0,-24 0,24 0,-24 0,24 0,-24 0,0-24,23 24,1 0,-24 0,0-24,24 24,0 0,23 0,-23-24,24 1,-24 23,23 0,-47-24,-24 24,1 0,23 0,0-24,0 24,-24-24,0 1,0 23,-47-48,47 24,0 24,24 0,-24 0,24 0,0 0,-23 0,23 0,-24 0,0 0,0 0,-118 0,-49-47,1-24,71 47,47 24,49 0,-1 0,24 0,0 0,24 0,-24-24,0 24,23 0,-23 0,0 0,24 0,-24-24,24 1,-24-1,24 0,-24 0,0 1,0-1,0 0,0 24,0 0,24-24,-24 0,0 1,0-1,0 24,0-24,23 24,-23-24,0 1,0 23,24 0,-24-24,0 0,0 0,24 1,-24-25,24 24,-24-23,0 23,47 0,-47 1,0 23,-23 0,23 0,-24 0,24 0,-24 0,24 23,-48-23,1 0,23 0,0 0,24 0,-47 0,-1 0,0 0,48 0,-23 0,23 0,0 0,0 0,23 0,-23 0,0-23,24 23,-24 0,0-24,24 24,-24 0,24-24,0 24,23-24,-23 1,0 23,0 0,-24 0,0-24,0 24,0 24,0-24,0 23,0-23,0 48,0-24,0 23,0 1,0-1,0 1,0 23,0-24,0-47,0 48,0-24,0-1,0 1,0 24,0-1,0-23,0 0,0 23,0-23,0 24,0-25,0 1,0 0,0-24,0 47,0-47,0 24,0 0,0 0,0 23,0-23,0 23,0 1,0 23,0 0,0-23,0 23,71-23,-71-48,48 47,-48-47,23 24,-23-24,0 0,48 48,-24-1,0-23,71 47,-24-23,-23-1,-1-47,1 48,-24-48,-24 0,23 0,-23 0,0-24,0 0,24 24,-24 0,0-24,0 24,24 0,0 0,-24 0,0-23,0-1,0 0,0 0,0 1,0-1,24 0,-24 0,0 24,0-23,0 23,0-24,0 0,0 24,0-24,-48-23,24-1,-23-23,-1 23,1-47,23 48,0-1,24 25,-24-1,24 0,0 0,0 24,0 24,0-24,0 0,-24 0,24 24,0-24,0 24,0-24,0 23,0 1,0 0,0-24,0 24,0-1,0-23,0 24,0-24,0 24,0 47,48-23,-24-1,-24 1,0-1,0-47,0 24,0-24,0-24,0 0,0 24,-24 0,24-23,0 23,0-24,0 24,-24-24,24 0,0 24,0-23,0 23,-24-24,24 0,0 24,0-24,0 1,-23 23,-1-24,24 0,0 24,-24-24,24 24,0-23,-24 23,0-48,1 24,23-23,-48 23,24-47,0 71,24-24,0 24,0-24,0 1,0-1,-23-47,-49 23,1-47,23 48,1-1,47 48,0-24,0 24,0-24,0 24,0-23,0 23,0-24,0 0,0 24,0 0,0-24,23 24,-23-23,0 23,0-24,0 0,0 24,0 24,-23-24,23 0,-24 0,24 24,0 23,-24-23,0 23,24 1,0 0,-24-25,1 25,23-24,-24-1,0 1,24-24,0 0,0 24,0 0,0-24,-24 0,24 23,0 1,0-24,24 0,-24 0,0-24,24 24,-24 0,24 0,-24-23,0 23,0 0,0-24,0 24,0-24,0 0,0-23,0-1,0-23,23 23,1 1,0 23,0 0,-24 1,24-1,-48 24,0 0,24 0,0 0,-24 0,24 24,0-24,0 23,0 1,-24 0,24 23,0-23,0 0,0 0,0-24,0 24,0-1,0-23,0 24,0-24,0 24,0-24,0 24,0-24,48 47,0 1,-25 23,1 0,0-23,-24-1,24-23,-24 0,24-24,-24 0,23 0,-23 0,24 0,0 0,24 0,-1 0,25 0,-25 0,-23 0,-24 0,24 0,-24-24,0 0,24 24,-24 0,0-24,0-23,23 23,1 0,-24-23,48 47,-48-48,0 48,24 0,-24-23,0-1,0 24,0 0,23 0,-23-24,0 24,24 0,-24-24,0 24,24-23,-24-1,47 24,-47-24,0 24,24-24,-24 1,0 23,24-24,-24 24,0 0,24 0,0 0,-24-48,47 48,-23 0,0-24,0 24,-1-23,1-1,0 24,0-24,-24 0,0 24,0-23,24 23,-1-24,1 0,-24 0,0 24,24 0,-24-23,0-1,0 24,0-24,0 24,24 0,-24-24,0 24,0-23,0 23,0-24,0 24,0-24,24 24,-1 0,-23 0,0 0,0-24,24 24,-24 0,0-23,0 23,0 0,0-24,0 0,0 24,24 0,-24-24,0 24,0-23,24 23,-24 0,0-24,0 0,24 24,-24 0,0 0,0-24,0 24,23 0,-23 0,24 0,-24 0,24 0,0 0,-24 0,24 0,-24 0,23 0,-23 0,0-23,24 23,0 0,-24 0,0 0,24 0,-24-24,0 24,24-24,-48 24,0 0,24 0,-24 0,24 0,0 0,-24 0,24 0,0 24,-23-24,-1 0,24 0,0 0,0 24,0-24,0 23,-24-23,24 0,0 0,0 24,-24 0,24-24,-24 0,1 24,23-24,0 0,-24 0,24 0,0 23,-24-23,0 24,-23 0,23 0,-24-24,24 23,-23 1,23-24,0 0,24 24,0-48,0 0,0 24,24 0,-24 0,0-23,0 23,0-24,-24 24,0 0,24 0,-23 0,23 0,0 0,-72-48,-71 1,72 23,24 24,-1-24,24 24,24 0,-24 0,1 0,23 0,-24-23,0 23,24 0,-24 0,0 0,24 0,-23 0,-73 0,1-24,0-24,47 48,25 0,-1 0,24-23,0 23,24 0,-24 0,23 0,-23 0,24 0,-24 0,24 0,0 0,23 0,-47 0,24 0,-24 0,0 0,24 23,24-23,-1 48,1-24,-1-1,-23-23,-24 24,24-24,-48 0,24 0,-24 0,24 0,-23 0,23 24,0-24,-24 0,24 0,-24 24,0 23,24-23,0 23,-24-23,24-24,0 48,-23-48,23 0,0 23,0-23,0 0,0 24,0-24,-24 24,24 0,0-1,-24 1,24 24,-24-25,24 1,0 0,-24 23,24-23,-23 0,23 0,0-24,0 47,0-47,-24 24,24-24,0 24,0 0,0-24,0 23,24-23,-24 0,47 0,25 24,-25 0,25 0,-72-24,47 0,-23 23,-24-23,24 0,0 0,-24 0,23 0,-23 0,48-23,-24 23,0-24,23 24,-23 0,0-24,23 0,-23 24,0-23,0 23,-1 0,1-24,0 24,-24 0,24 0,-24-24,-24 24,24 0,-24 0,24 24,0-24,-24 0,24 0,0 24,0-1,0 25,-23-24,23-24,-24 23,24-23,24 0,-24 0,23 0,1 0,48 0,-1 0,0 0,-23 0,-24 0,0 0,-48 0,24 0,-24 0,24 24,0 0,0-24,0 24,0 23,0-23,0 0,0-1,0 1,0 0,0-24,0 0,24 0,-24 0,24 0,-24 24,47-24,25 23,-25 1,1 0,-1 0,1 23,0-23,-48 0,0-24,0 23,0-23,0 24,0 0,-24-24,24 0,0 0,0 24,24-24,-24 0,23 0,-23 0,24 0,-24 0,48 0,-1 0,-23 0,24 23,23 1,-23 0,-1-24,49 24,-49-24,-23 0,24 0,-25 0,1 0,-24 0,24-24,0 0,23 24,-23 0,48-24,-25 1,1-1,-1 24,-23 0,0 0,0-24,-48 24,0 0,24 0,0 0,-24 24,24-24,-23 0,23 0,0 0,-24 0,0 0,24 24,0-24,-48 0,48 23,-23-23,23 24,-24-24,24 0,24 0,-24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8-04-10T11:15:00.406"/>
    </inkml:context>
    <inkml:brush xml:id="br0">
      <inkml:brushProperty name="width" value="0.10583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6887 549,'-20'-19,"20"1,-40 18,21-18,19 0,-20 18,0 0,20-19,-20 1,20 18,-20 0,20-18,-20 0,1 18,19-19,-20 1,20 18,-20-18,0 18,20 0,-20-18,20-1,-20 19,20 0,0-18,-19 18,-1 0,0-18,0 18,0-18,0 18,20-19,-39 19,39-18,-20 18,0-18,0 18,0-18,20 18,-20 0,20 0,-39-19,39 19,-20 0,20 0,-20 0,0-18,20 18,-20-18,20 18,-20 0,1 0,-1 0,20-18,-20 18,20 0,-20 0,20 0,-20 0,0 0,20 0,-19 0,19 0,-20 0,20 0,-40 0,40 0,-20 0,0 0,0 0,1 0,-1 0,0 0,0 0,20 0,-40 0,40 0,-19 0,-1 0,0 0,0 0,0 0,20 0,-39 0,39 0,-20 0,0 0,0 0,20 0,-20 0,0 0,20 0,-39 0,39 0,-20 0,0 0,0 0,-20 0,21 0,-1 0,0 0,0 0,20 0,-40 0,40 0,-19 0,19 0,-20 0,0 0,0 0,0 0,20 0,-20 0,0 0,20 0,-19 0,-1 0,0 0,0 0,0 0,20 0,-20 0,1 0,19 0,-20 0,0 0,0 0,0 0,0 0,0 0,1 0,19 0,-40 0,40 0,-20 0,0 0,0 0,1 0,-1 0,20 0,-40 0,40 0,-20 0,0 0,0 0,1 0,-1 0,0 0,0 0,20 0,-40 0,40 0,-19 0,-1 0,0 0,0 0,0 0,20 0,-20 0,1 0,19 0,-20 0,20 0,-20 0,20 0,-20 0,0 0,20 0,-20 0,20 0,-39 0,39 0,-20 0,0 0,0 0,0 0,-19 0,39 0,-20 0,20 0,-20 0,0 0,0 0,20 0,-20 0,20 0,-19 0,-1 0,0 0,0 0,0 0,20 0,-20 0,20 0,-39 0,39 0,-20 0,20 0,-20 0,20 0,-20 0,20 0,-40 0,40 0,-19 0,-1 0,0 0,20 0,-20 0,20 0,-20 0,20 0,-20 0,0 0,20 0,-19 0,19 0,-20 0,20 0,-20 0,0 0,0 0,20 0,-20 0,1 0,19 0,-20 0,20 0,-20 0,20 0,-20 0,20 0,-20 0,0 0,20 0,-20 0,20 0,-19 0,-1 0,0 0,0 0,20 0,-20 0,0 0,20 0,-19 0,-1 0,0 0,0 0,0 0,0 0,1 0,19 0,-20 0,0 0,20 0,-20 0,0 0,0 0,0 0,20 0,-19 0,19 0,-40 0,40 0,-20 0,0 0,20 0,0 0,-20 0,1 0,19 0,-20 0,20 0,-20 18,20-18,0 0,-20 0,0 0,20 18,-20-18,20 0,-19 18,19-18,-20 0,0 0,20 0,-20 0,0 0,20 0,0 0,-20 0,0 0,20 0,0 0,-19 0,-1 0,20 0,0 0,-20 0,0 0,20 0,0 0,-20 0,0 0,20 19,-19-19,19 0,-20 0,20 18,-20-18,0 18,20-18,-20 18,20-18,-20 19,20-1,0-18,-20 18,1-18,19 18,-20-18,0 19,20-1,-20-18,0 18,20-18,-20 18,1-18,19 0,-20 19,0-19,20 0,-20 0,20 0,-20 0,20 0,-40 0,40 0,-19 0,19 0,0 0,-20 0,0 0,20 0,-20 0,20 0,-20 0,20 0,-20 0,1 0,19 0,-20 0,0 0,20 0,-20 0,0 0,20 0,-20 0,1 0,-1 0,20 0,-20 0,20 0,-20 0,20 0,0 0,-20 0,0 0,0 18,1-18,19 0,-20 18,0-18,20 0,-20 0,20 0,-20 0,0 0,20 0,-19 0,-1 0,20 0,-20 0,20 0,-20 0,20 0,-20 0,0 0,20 0,0 0,-19 0,-1 0,20 18,-20-18,20 19,-20-19,20 0,-20 18,0-18,20 0,-20 18,1-18,-1 18,20-18,-20 0,0 19,0-19,20 0,-20 0,20 0,-19 0,19 18,-20-18,0 0,20 0,0 0,-20 0,0 0,20 0,-20 0,0 0,20 0,-19 0,-1 0,0 0,20 0,-20 0,0 0,0 0,1 0,-1 0,0 18,20-18,-40 0,40 0,-20 0,0 0,1 0,19 0,-20 0,20 0,-20 0,20 0,-40 0,40 0,-20 0,20 0,-19 0,-1 0,20 0,-20 0,0 0,20 0,-20 0,0 0,20 0,-19 0,-1 0,0 0,0 0,0 0,0 18,20-18,-39 19,39-19,-20 0,20 18,-20-18,0 0,20 0,-20 18,0-18,1 18,-1 1,20-1,0 0,-20-18,0 18,20 1,-20-19,20 18,-20 0,1 0,19 1,0-1,-20 0,0-18,20 18,0-18,-20 19,0-19,20 18,-20 0,0-18,20 18,0 1,-19-19,19 36,-20-36,20 18,0-18,-20 19,20-1,0-18,-20 18,20-18,0 18,-20-18,20 19,0-1,0-18,0 18,0-18,0 18,0-18,0 19,0-1,0-18,0 18,0-18,0 18,0-18,0 0,0 19,20-19,-20 18,20-18,-20 18,40-18,-40 0,0 0,19 0,-19 0,0 0,0 0,20 0,0 0,0 0,0 0,0 0,-20 0,0 18,20-18,-1 0,1 19,0-19,-20 0,40 18,-20 0,-1-18,1 0,-20 0,40 0,-40 0,20 18,0-18,-1 0,-19 0,0 0,20 0,-20 0,20 0,0 0,0 0,-20 0,20 0,0 19,-1-19,-19 0,20 0,-20 0,20 0,0 0,0 0,-20 0,20 0,-20 0,19 0,1 0,0 0,0 0,-20 0,20 0,0 0,-20 0,19 0,-19 0,20 0,0 0,0 0,-20 0,20 0,-20 0,20 0,-20 0,20 0,-1 0,-19 0,20 0,0 0,-20 0,20 0,0 0,0-19,-20 19,39-18,-39 0,20 18,0-18,0 18,-20 0,20-19,0 19,-1-18,1 18,-20-18,20 18,-20 0,20-18,0 18,0-19,-20 19,19 0,-19-18,0 18,20 0,-20 0,20 0,-20 0,40 0,-40 0,20 0,0 0,-20 0,19 0,1 0,0 0,-20 0,40 0,-40 0,20 0,-1 0,1 0,-20 0,20 0,0 0,-20 0,20 0,0 0,-20 0,19 18,1-18,0 0,-20 0,20 0,0 0,0 19,19-19,-39 0,20 0,0 0,0 0,-20 0,20 0,-20 0,20 0,-20 0,39 0,-39 0,20 0,0 0,0 0,0 0,-1 0,1 0,0 0,-20 0,20 0,0 0,0 0,0 0,-20 0,19 0,1 0,-20 0,20 0,-20 0,20 0,0 0,0 0,-1 0,1 0,0 0,-20 0,20 0,-20-19,20 19,-20 0,40 0,-40-18,19 18,1 0,0 0,-20 0,20-18,0 18,0-18,-1-1,1 19,0-18,0 18,-20-18,40 18,-40-18,20 18,-1-19,1 19,0-18,0 18,-20-18,40 18,-40-18,19 18,-19 0,20-19,-20 19,20 0,0-18,-20 18,20 0,-20-18,20 18,-20 0,19-18,1 18,20-19,-20 19,0-18,0 0,-1 18,1-18,0 18,-20-19,20 19,0 0,-20-18,20 18,-20 0,19 0,1 0,0 0,-20 0,20 0,-20 0,20-18,-20 18,20 0,-20-18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4-25T15:03:36.3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0,'0'0,"0"24,0-24,24 0,-24 24,24-24,-24 24,0-24,0 23,24 1,-24-24,23 24,-23-24,24 24,-24-24,24 23,-24 1,0-24,0 24,24-24,0 47,-24-47,0 24,23-24,-23 24,0-24,24 0,-24 24,0-1,0-23,24 24,0-24,-24 24,24-24,-24 23,23 1,-23-24,0 0,0 24,24-24,-24 0,0 0,0 24,24-24,0 23,-24 1,24-24,-24 24,0-24,0 24,24-24,-24 0,0 23,0-23,0 0,23 0,-23 24,0 0,24-24</inkml:trace>
  <inkml:trace contextRef="#ctx0" brushRef="#br0" timeOffset="5054">333 665,'0'-24,"0"24,24 0,-24 0,24 0,-24 0,24 0,0 0,-24 0,24 0,-24 0,0 0,23 0,-23 24</inkml:trace>
  <inkml:trace contextRef="#ctx0" brushRef="#br0" timeOffset="7347">572 499,'0'24,"0"-24,-24 0,24 23,0-23,0 24,-24-24,24 24,0 0,0-24,0 23,0-23,0 24,0-24,0 24,0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4-25T15:03:51.2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25,'0'-24,"0"24,24 0,-24 0,0 0,24 0,-24 24,0-24,23 0,-23 0,0 0,24 24,0-24,-24 0,0 0,24 0,-24 23,0-23,24 0,-24 0,23 0,1 0,-24 24,24-24,-24 0,24 0,-24 24,0-24,24 0,-1 24,-23-24,24 0,-24 0,24 0,-24 23,0-23,24 0,-1 0,-23 0,24 0,-24 0,24 0,-24 24,24-24,-24 24,24-24,-24 0,23 0,-23 0,24 24,-24-24,24 0,0 0,-24 0,0 0,24 0,-24 24,23-24,-23 0,24 0,0 0,-24 0,0 0,0 23,0 1,0-24,0 24,0 23,24-47,-24-23,0 23,24 0,-24 0,23 0,-23 0,0 0,24 0,0 0,-24 23,0-23,24 0,-24 0,23 0,-23 24,0-24,24 0,0 0,-24 0,0 0,24 0,-24 24,0-24,24 0,-24 0,23 0,1 0,-24 0,0 0,24 24,-24-24,0 23,24-23,-24-23,0-1,0 24,0-24,0 24,-24 0,24-24,-24 24,24 0,0 0,0-23,0-1,0 24,0 0,0 24,0-24</inkml:trace>
  <inkml:trace contextRef="#ctx0" brushRef="#br0" timeOffset="7130">880 524,'24'0,"-24"-24,0 24,24 0,-24 0,0 0,24 0,-24 0,23 0,-23-24,24 24,-24-23,0 23,24 0,-24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4-25T14:59:08.300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0 1715,'24'0,"-1"0,-23 0,24 0,-24 0,24 0,-24 0,0-24,24 24,-24-24,24 24,-24 0,0 0,23 0,-23 0,24 0,-24-24,0 24,24 0,0 0,-24 0,24 0,-24-23,0 23,24 0,-24 0,23 0,1 0,-24 0,0 0,24 0,-24 0,24 0,-24 0,24 0,-1 0,-23 0,24 0,-24 0,24 0,-24 0,24 0,0 0,-24 0,23 0,-23 0,24 0,-24 0,24 0,-24 0,24 0,0 0,-24 0,24 0,-24 0,23 0,-23 0,24 0,0 0,-24 0,0-24,24 24,-24 0,24-24,-24 24,23 0,1 0,-24 0,24-24,-24 24,0 0,0-24,24 24,-24 0,24 0,-1 0,-23-23,0 23,0-24,24 24,-24 0,24 0,-24-24,24 24,0 0,-24-24,0 24,24 0,-24 0,23 0,-23 0,0-24,24 24,0 0,-24-23,0 23,24 0,-24 0,24 0,-24-24,23 24,1 0,-24 0,24 0,-24 0,24 0,-24 0,24 0,-1 0,-23 0,24 0,-24 0,24 0,-24 0,24 0,-24 0,0-24,24 24,0 0,-24 0,0-24,23 24,-23-24,24 24,-24 0,0-24,24 24,-24 0,24 0,-24-23,0 23,24-24,-24 0,23 24,-23 0,24 0,-24 0,24 0,-24 0,24 0,-24 0,24 0,-24 0,23 0,1 0,-24 0,24 0,-24 0,24 0,0 0,0 0,-1 0,-23 0,24 0,0 0,-24 0,24 0,-24 0,24 0,-24 0,23 0,1 0,-24 0,24 0,-24 0,24 0,-24 0,24 0,-1 0,-23 0,24 0,-24 0,24 0,-24 0,24 0,-24 0,24-24,0 24,-1-24,-23 24,48 0,-48 0,24-23,-24 23,24 0,-1 0,-23 0,24 0,0-24,-24 24,24 0,0-24,-24 24,23 0,-23 0,24-24,-24 24,24 0,-24 0,0-24,0 24,0-23,24-1,-24 24,0 0,24-24,-24 24,24 0,-24 0,23 0,1 0,-24 0,24 0,-24 0,24 0,-24 0,24 0,-1 0,-23 0,24 0,-24 0,24 0,-24 0,24 24,-24-24,24 0,-1 0,-23 0,0 24,24-24,-24 0,0 0,24 23,-24-23,24 0,0 0,-24 0,24 0,-24 0,23 0,-23 0,24 0,0 0,-24 0,24 0,-24 0,24 0,-24 0,23 0,1 0,-24 0,24 0,-24 0,24 0,-24 0,24 0,-24-23,23 23,-23 0,0-24,24 24,-24 0,0 0,0-24,0 24,24 0,-24-24,0 24,24 0,-24-24,24 24,-24-24,0 24,0 0,24 0,-24-23,0 23,0 0,23 0,-23-24,0 24,0 0,24 0,-24-24,24 24,-24-24,0 24,0 0,24 0,-24 0,24 0,-24 0,23 0,1 0,-24 0,24 0,-24-24,0 24,24 0,-24 0,0-23,24 23,-24 0,23 0,1 0,-24-24,24 0,-24 24,24 0,-24 0,24-24,0 24,-24 0,0 0,0-24,23 24,-23 0,0-23,24 23,-24 0,0-24,24 24,0 0,-24 0,24 0,-24-24,0 24,0 0,23 0,-23-24,24 24,-24 0,24-24,-24 0,0 24,24 0,-24-23,0 23,24 0,-24 0,0 0,23 0,-23-24,24 24,-24 0,24 0,-24-24,0 24,0-24,24 24,-24 0,0 0,24 0,-24-24,24 24,-24 0,0 0,0-23,23 23,-23 0,0 0,0-24,24 24,-24 0,24 0,0 0,-24-24,0 24,24 0,-24 0,0 0,23 0,-23 0,24 0,-24-24,24 24,-24 0,24 0,-24 0,24 0,-24 0,0 0,23 0,-23 0,24 0,0 0,-24 0,24 0,-24 0,24-24,-24 24,24 0,-1 0,-23 0,24 0,-24 0,24 0,-24 0,24 0,0 0,-24-23,0 23,23 0,-23 0,24 0,-24 0,24 0,0 0,-24 0,24 0,-24 0,23 0,-23 0,24 0,0 0,-24 0,24 0,-24 0,0 0,24 0,-24-24,0 24,0-24,24 24,-1 0,-23-24,24 24,-24 0,24 0,-24 0,24 0,0 0,-24 0,23 0,-23 0,0-24,24 24,-24 0,24 0,0 0,-24 0,24 0,-24 0,0 0,23 0,-23 0,24 0,-24 0,24 0,-24-24,24 24,-24 0,24 0,-24-23,0 23,24 0,-24 0,0 0,23 0,1 0,-24 0,0-24,24 24,-24 0,0 0,24 0,-24-24,0 24,0 0,24 0,-24-24,23 24,-23-24,0 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4-25T15:00:15.5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1888 761,'0'0,"24"0,0 0,-24 0,48 0,-24 0,-1 0,1 0,24 0,-24 0,24 0,0-24,-1 24,25-24,-24 0,0 24,23 0,1-23,0-1,47-24,-71 24,0-23,24 23,-72 24,23 0,-23-24,0 24,-23 0,-1 48,-24-24,0 47,-48-23,49 23,-49-47,0 47,-23 1,23-1,1 1,23-25,24-23,1 24,-1-25,24 1,-24 0,48 0,-48 0,24 0,24-1,-24 1,1 0,-1 0,0 0,0-1,0 1,0 24,0-48,0 0,24 24,0-48,24 0,-24 24,24-24,0 0,0-23,0 23,0 0,0 0,-1 24,-23 0,24-23,0 23,0 0,24-24,-48 24,48 0,-24 0,0 0,-1 0,1-24,0 24,24 0,-24-24,0 24,24 0,-24-24,-1 0,1 24,0 0,0-23,24 23,-48 0,48 0,-24 0,-1-24,1 24,24 0,-24 0,0 0,0 0,-24 0,24 0,0 0,-24-24,-24 24,0 24,24 23,-24 1,0 0,0-1,0 1,0-24,24 0,-24-24,1 23,-1-23,24 24,-24-24,0 0,0 24,24 0,-24-24,24 0,-24 0,0 24,24-24,-24 23,24-23,-23 0,-1 24,0 0,24-24,-24 0,24 0,0 24,-24-24,24 0,0 0,0-24,0 24,24 0,-24-24,24 24,0 0,0-24,-24 24,23 0,1-23,-24 23,48 0,-48-24,24 24,0-24,0 24,-24 0,0 0,24 0,-24 0,24 0,-24 0,23 0,1 0,-24 0,24-24,-24 24,24 0,-24 0,24 0,0 0,-24 0,0 0,0 24,0-24,0 24,24-24,-24 47,0-47,0 24,0-24,24 0,-24 0,24 0,0 0,-24 0,23-24,-23 1,0 23,0 0,24 0,-24 0,24 0,0-24,-24 24,24 0,-24 0,24 0,-24 0,0 0,24 0,0 0,-24 0,24-24,-24 24,24-24,-24 0,23 24,-23 0,0 0,24 0,0-23,-24 23,0-24,0 24,0 24,0-24,-24 23,0 1,1 0,-25 24,48-25,-24 1,24-24,-24 0,0 0,24 0,-24 0,24 0,-24 0,24 0,-24 0,24 0,0 24,-24-24,1 0,23 24,-24-24,24 0,0 0,0 24,24-24,-24 0,23 0,-23 0,0 0,24 0,-24 0,24 0,0 0,-24 0,24 0,-24 0,24 0,-24 0,24 0,0 0,-24 0,24-24,-24 24,24 0,-24-24,0 24,0 0,23 0,-23-24,0 24,24 0,-24-24,0 24,0 0,24-23,-24-1,0 24,24 0,-24-24,0 24,0 0,0-24,24 24,-24 0,24 0,-24-24,0 24,0-23,24 23,-24 0,0 0,0-24,24 24,-24 0,0 0,24 0,0 0,-24 0,23 0,-23 0,0 0,0 24,0-24,0 23,0-23,-23 24,23 0,-24 0,24-24,0 24,-24-24,24 0,0 0,0-24,0 0,0 24,0-24,0 24,0-24,0 24,0 0,0-23,24-1,-24 24,0-24,0 24,24 0,-24-24,0 24,0-24,0 1,23 23,-23 0,24 0,-24-24,24 24,-24 0,24-24,-24 24,0 0,24 0,-24-24,0 0,24 24,-24 0,24 0,-24-24,24 24,-24 0,24 0,-24 0,24 0,-1 0,-23 0,0 0,24 0,-24 24,0-24,0 0,24 0,-24 0,0 24,24-24,-24 24,0-24,-24 24,0 0,24-24,0 0,-24 23,24-23,-23 0,23 24,-24-24,0 24,24 0,0-24,24 0,-24 24,0-24,24 0,-24 0,23 0,-23 0,24 0,0 0,-24 0,0 0,24 0,-24 23,24-23,-24 0,24 0,0 0,-24 0,24 0,-24 0,24 0,-24 0,24 0,-1 0,-23 0,24 0,-24 0,24 0,-24 0,24 0,0 0,-24 0,24 0,-24 0,24 0,-24 0,24 0,0 0,-24 0,24 0,-24 0,23 0,-23 0,24 0,0 0,-24-23,0-1,24 24,-24 0,0 0,0-24,0 24,24 0,-24-24,0 24,0 0,0-24,24 24,-24-23,24 23,-24-24,0 24,24 0,-24 0,24 0,-24 0,0 0,24-24,-24 24,0-24,23 24,-23-24,24 24,-24-24,0 24,0 0,24-23,-24 23,0 0,24 0,-24-24,0 24,24 0,0 0,-24-24,24 24,-24 0,24 0,-24 0,0-24,24 24,0 0,-24 0,23 0,-23 0,0 0,0-24,24 24,-24-23,24-1,0 24,-24 0,24 0,-24 0,24 0,-24 0,24 0,0 0,-24 0,24 0,-24 0,24 0,-24 0,0 0,0-24,23 24,-23 0,24-24,-24 24,0 0,24 0,-24-24,24 1,-24 23,0 0,24 0,-24-24,24 24,-24 0,0-24,24 24,-24 0,0-24,24 24,-24-24,0 24,0 0,0-24,24 24,-24 0,24 0,-24-23,0 23,0 0,23-24,-23 0,24 24,-24 0,0 0,24 0,-24 0,24-24,0 24,-24 0,24 0,-24 0,48 0,-24 0,-24 0,47 0,-47 0,24-24,-24 24,24 0,-24 0,24 0,0 0,-24 0,24 0,-24 0,24-23,-24 23,24 0,-24 0,24 0,-24 0,0-24,24 24,-24 0,23 0,-23 0,0-24,24 24,0 0,-24 0,24 0,-24 0,0 0,24 0,-24 0,24 0,0 0,-24 0,24 0,-24 0,24 0,-24 0,24 0,-1 0,-23 0,24 0,-24 0,24 0,-24 0,24 0,0 0,-24 0,0-24,24 24,-24 0,0 0,0 0,0 24,-24-24,0 0,24 24,-24-24,0 0,0 24,24-24,-23 23,-1-23,0 0,24 0,-24 0,24 24,-24-24,24 0,-24 0,0 24,24-24,0 0,-24 0,24 24,-24-24,24 0,-24 0,1 0,23 0,-24 0,24 0,-24 0,24 0,0-24,0 0,0 24,24 0,-24-24,0 24,24 0,-24 0,0 0,23-23,-23 23,24 0,0 0,-24-24,24 24,-24-24,24 24,-24 0,24 0,0 0,-24 0,24-24,-24 24,24 0,-24-24,24 24,-1 0,-23 0,24 0,-24 0,24 0,-24 0,24-23,0 23,-24 0,24-24,-24 24,0 0,24 0,-24 0,24-24,0 24,-24 0,24 0,-24 0,23 0,-23 0,24 0,0 0,-24 0,24 0,-24 0,24 0,-24 0,24 0,0 0,-24 0,24 0,-24 0,24 0,-24 0,24 0,-24 0,23 0,1 0,-24 0,24 0,-24 0,24 0,-24-24,24 24,0 0,-24 0,24 0,-24 0,24 0,-24-24,0 24,24 0,0 0,-24 0,23 0,-23 0,24 0,-24 0,-24 0,1 0,23 0,-24 0,24 0,-48 24,48-24,-24 0,0 24,0 0,0-24,0 0,0 0,1 0,-1 0,0 0,0 0,0 0,24 0,-24 0,24 0,-24 0,24 0,-24 0,24 0,-24 0,0 0,24 0,-23 0,23 0,-24 0,24 0,-24 0,0 0,24 0,-24 0,24 0,-24 0,24 0,-24 0,0 0,0 0,24 0,-24 0,1 0,-1 0,24 0,-24 0,24 0,-24 0,0 0,24 0,-24 0,24 0,-24 0,24 0,-24 0,0 0,24 0,-24 0,24 0,-23 0,23 0,-24 0,24 24,-24-24,24 0,0 0,0 23,-24-23,24 24,0 0,-24 0,24-24,-24 24,24-1,-24-23,24 0,0 0,-24 0,24 0,-24 0,24 24,-24-24,1 0,23 24,0-24,-24 0,24 0,-24 0,24 0,-24 0,24-24,-24 0,24 24,0 0,-24 0,24-23,0 23,0 0,-24 0,24-24,0 24,-24-24,0 24,24-24,0 24,-24-24,24 24,0-47,-23 47,23-24,0 24,0-24,0 24,-24-24,24 0,0 24,-24 0,0 0,24 0,0 0,0 0,0 24,0-24,-24 24,24-24,0 0,-24 0,24 24,-24-24,0 0,24 0,0 0,-24 0,24 0,-24 0,24 0,-23 0,-1 0,24 0,0 24,-24-24,24 0,-24 0,0-48,24 48,-24 0,24 0,-24 0,24 0,-24 0,24 0,-24 24,24 47,-24-47,1 24,-25-1,24 25,-24-25,24-23,-24 0,48 0,-47-24,23 0,24 0,-48 0,48 0,-24 0,24 24,0-24,0 24,0-24,0 23,24-23,0 0,0 0,23-47,-23 23,0 24,0 0,0-24,24 0,0 0,-1 1,1-1,24-24,-24 24,0 24,-1 0,-23 0,24 0,24 0,-48 0,-24-23,24 23,-48 0,0 0,24 0,-24 0,24 0,-24 0,24 23,-48-23,24 24,0 0,-23-24,-1 48,24-48,-48 47,24-23,-23 0,23 24,-24-25,0-23,-23 48,47-24,-24 0,1-1,-1 1,0 0,24-24,1 24,23-24,0 0,24 0,-48 0,24 0,-24-48,1 24,-1 1,-24-25,24 24,-23 0,23 1,0 23,48 0,-48-48,48 48,-24 0,-24-24,1-24,23 48,-24-23,48 23,-24 0,24-24,24 24,-24 0,24 0,0 0,0 0,23 0,1 0,0 0,0 0,24-24,-25 0,1 24,0 0,0-24,0 24,-25 0,49-23,0 23,0-24,-1 24,-23-24,0 24,-24 0,24-24,-25 24,1 0,24 0,-48 0,24 0,-24 0,24 0,-72 0,0 24,1 0,-25 23,-24 25,1-25,-1 1,24 24,25-72,23 23,24-23,0 24,0 0,0 0,0-24,0 24,0-1,24-23,-1 24,1-24,24 0,0 24,0-24,0 0,-1 0,1-48,24 25,-48-1,0-24,-24 24,0 24,0-23,0-1,24 24,-1-24,-23 24,24 0,0-24,-24 24,0-24,24 0,0 24,-24-23,0 23,0-24,24 24,-24-24,0 0,0 24,24-24,-24 24,0-23,24 23,-24-24,0 0,0 24,24-24,23 24,1 0,-24-24,0 24,24-23,-24 23,0 0,0 0,-24 0,23 0,1 0,0 0,-24 0,24 0,-24-24,-24 24,0 0,24 0,-24 0,24 0,-23 0,23 0,-24 0,0 0,24 0,-24 0,24 0,-24 0,24 0,-24 0,0 0,24 0,-24 0,0 0,0 0,24 0,-23 0,-1 0,24 0,-24 0,0 0,24 0,-24 0,24 0,-24 0,24-24,-24 24,0-24,24 24,-24 0,24 0,-24-24,24 24,-23 0,-1 0,24 0,-24 0,24 0,-24 0,24 0,0 0,0 24,-24-24,0 0,24 0,-24 24,24-24,-24 24,24-24,0 0,-24 0,0 0,24 0,-23 24,23-24,-24 23,24-23,0 0,-24 0,24 0,-24 0,24 24,0-24,-24 0,0 0,0 0,24 0,-48-24,48 1,-24 23,24-24,-23 24,-1 0,24 0,-24 0,24 0,-24 0,24 0,0 0,-24 0,24 0,-24 0,0 0,24 0,-24 0,24 0,-24 0,24 0,-24 0,1 0,23 0,-24 0,24 0,-24 0,24 0,-24 0,0 0,24 0,-24 0,24 0,-24 0,24 0,-24 0,0 0,0 0,24 0,-23 0,23 0,-24 0,24 0,-24 0,24 0,-24 0,24 0,-24 0,24 0,-24 24,0-24,0 0,24 0,-24 0,24-24,0 0,0 24,0-24,0 0,24 0,-24 24,24 0,-24 0,24 0,0 0,-24 0,24 0,-24-23,24 23,-24 0,48 0,-48 0,23 0,-23 0,24 0,-24 0,48 0,-48 0,24 0,0 0,0-24,-24 24,24 0,-24 0,24 0,-24 0,24 0,-1 0,-23 0,24 0,-24 0,24 0,-24 0,24 0,0 0,-24 0,24 0,-24 0,24 0,-24 0,24 0,0 0,-24 0,24 0,-24 24,23-24,-23 0,24 0,0 0,-24 0,24 0,-24 0,-24 0,0 0,24 0,-24 0,1 0,-1 0,0 0,24 0,-24 0,0 0,0-24,24 24,-24 0,24 0,-24-24,0 24,24 0,-24 0,24 0,-23 0,23 0,-24 0,0 0,24 0,-24 0,24 0,-24 0,24 0,0 0,-24 0,24 24,-24-24,0 0,24 0,-24 0,24 0,-24 0,24 0,-23 0,-1 0,24 0,-24 0,24 0,-24-24,24 24,0-24,-24 24,0 0,24-24,-24 24,24 0,-24-23,24 23,-24 0,0 0,24-24,-23 24,23-24,-24 24,24 0,-24 0,0 0,24 0,-24 0,24-24,-24 24,24 0,-24 0,0 0,24 0,-24 0,24 0,0 0,-24 24,24-24,0 0,-23 0,23 24,-24-24,24 0,0 24,-24-24,24 0,-24 23,24 1,-24-24,0 24,24-24,-24 0,24 24,0-24,-24 0,24 0,0 0,0 24,0-1,0-23,0 24,-24 0,24-24,-47 0,47 0,-24 0,-24 0,24 0,0 0,24 0,-24 0,24 0,-24 0,24 0,-24 0,1 0,23 0,-24 0,24 0,-24 0,24 0,-24 0,0 0,24 0,-24 24,24-24,-24 0,24 0,-24 0,0 0,24 0,-24 0,24 0,-23-24,23 0,0 24,0-24,0 24,0-23,0 23,23 0,-23 0,24-24,-24 0,24 24,-24 0,24 0,-24-24,24 24,0 0,-24 0,24 0,0 0,-24 0,24 0,-24 0,24 0,-24 0,23-24,1 24,-24 0,24-23,-24 23,24 0,-24 0,24-24,0 24,-24 0,24 0,-24 0,24 0,-24 0,24 0,-24 0,24 0,-1 0,-23 0,24 0,-24 0,24 0,-24 0,-24 24,24-24,-24 23,24-23,-23 0,23 0,-24 24,24-24,-48 0,48 0,-24 0,0 0,0 0,-24 0,24 24,1-24,-1 0,0 0,0 0,0 0,0 0,0 0,24 0,-24 0,24 0,-48 0,48 0,-23 0,23 0,-24 0,24 0,0-24,-24 24,0 0,24 0,-24 0,24-24,0 24,-24 0,0-23,0 23,24-24,-24 24,24-24,-24 24,1 0,23-24,-24 24,24-24,0 24,0 0,-24 0,24-23,0 23,0-24,-24 24,24 0,-24 0,24-24,0 24,0 0,-24 0,24 0,0-24,-24 24,24 0,-24 0,0 0,24 0,-24 0,24 0,-23 0,23 0,0 24,-24-24,24 24,-24-24,0 24,24-24,-24 0,24 23,0-23,0 24,-24-24,24 0,0 0,-24 0,0 0,24 24,-24-24,24 0,0 0,-24 24,24-24,-23 0,-1 0,24 0,0 0,-24 0,24 0,-24 24,24-24,-24 0,0 0,24-24,0 24,-24-24,24 24,-24 0,24 0,-24 0,0 0,24 0,0 0,0-24,0 24,0 0,0-24,24 24,-24 0,0 0,0-23,24-1,-24 24,0 0,24-24,-24 24,0 0,24 0,-24-24,24 24,-24 0,0 0,24 0,-24 0,0-24,24 0,-24 24,24 0,0 0,-24-23,0 23,23 0,-23 0,24 0,-24 0,24 0,0-24,-24 24,24 0,-24 0,24 0,-24 0,24 24,-24-24,0 23,0-23,0 24,0-24,0 48,0-48,0 24,0 0,-24-1,0 1,24-24,0 24,0 0,-24-24,24 24,0-1,0 1,-24-24,24 24,-24-24,24 24,0-24,-24 24,24-1,-23 1,23-24,0 24,-24-24,0 24,24 0,-24-24,24 0,-24 24,24-24,-24 0,0 0,0 23,24-23,-24 0,0 24,1-24,23 0,-24 24,24-24,-24 24,0-24,0 0,24 0,-24 0,0 0,24 0,-24 0,24-24,-24 24,24 0,-24 0,1-24,23 24,-24 0,24 0,-24 0,24 0,-24 0,0 0,24 0,0-24,0-23,0 47,-24-24,24 24,0 24,0-24,-24 0,24 24,-24-24,0 0,0 0,24 23,-23 1,23-24,-24 0,24 0,-24 0,0 0,24 0,-48 24,48-24,-24 0,24 0,-24 0,24 0,-24 0,0 0,24 24,-23-24,23 0,-24 0,24 0,-24 0,24-24,-24 24,24 0,-24 0,24-24,0 24,0-24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4-25T15:00:15.5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0 307,'0'0,"0"0,0-24,24 24,-24 0,0 0,24 0,-24 0,23-24,-23 1,24 23,0 0,-24 0,24-24,0 24,-1 0,1 0,-24-24,24 24,0 0,-24 0,24 0,-24 0,24 0,-24 0,23 0,1-24,-24 24,24 0,-24 0,24-23,-24 23,24 0,-1 0,-23 0,24 0,-24 0,24 0,-24 0,24 0,-24 0,24 0,0 0,-24 0,23 0,-23 0,0-24,24 24,-24 0,24-24,0 24,-24-23,24 23,-24 0,23 0,-23 0,24 0,0 0,-24 23,0-23,0 24,0-24,0 24,0-24,24 23,-24 1,0 0,0 0,0-1,0 25,0-25,0 1,0 23,-24 24,0-23,0 23,1-24,-1-23,0 23,24-47,0 24,-24-1,24 1,0-24,-24 0,24 24,-23-24,-1 23,24-23,-24 0,24 0,-24 0,24 0,-24 0,0 24,24-24,-23 0,23 24,-24-24,24 0,-24 0,0 0,24-24,0 0,0 24,0 0,0-23,0 23,0-24,0 24,0-24,0 1,0 23,0-24,0 24,0-24,0 24,0-23,0-1,24 24,-24-24,24 24,-24 0,0 0,24 0,-24-23,0 23,0 0,23 0,1-24,-24 0,24 24,-24 0,0 24,0 0,0-1,0 1,-24-24,24 0,0 24,-24-24,24 0,0 0,0 23,-23-23,23 0,-24 0,24 0,-24 0,0 0,24 0,0 24,-24-24,24 0,-23 0,23 24,0-24,0 0,-24 23,0-23,24 24,0-24,0 24,-24-24,24 0,-24 0,24-24,0 0,0 24,0 0,0-23,24 23,-24 0,24 0,-24-24,0 24,48 0,-48 0,23 0,25-24,-24-23,0 47,47-47,-47 47,0-24,23 0,1 1,-24-1,23 0,-23 24,0 0,24-23,-48 23,47-24,1 24,-24 0,0 0,23 0,-23 0,-24 0,24 0,0 0,-24 0,0 24,0-24,0 23,0-23,0 24,0 0,0-1,-48 25,24-1,24 0,-47 24,-1 24,0-24,-23 0,71 0,-48-47,24 23,24 24,-47-23,23-1,24 0,-24 1,0-48,24-24,0 0,-23 24,-1 0,24 0,0-23,0 23,24 0,-24 0,23 0,-23 0,24-24,-24 24,48 0,-48 0,24 0,23 0,-23 0,0 0,24 0,-25 0,-23 0,48 0,-24 0,-24 0,47 0,-47 0,24 0,0 0,0 0,0 24,0-24,-1 0,1 0,-24 0,24 0,0 0,0 0,-1 0,1 0,-24 23,24-23,-48 0,0 0,1 48,-1-25,-24 48,1 0,-25-23,24-1,25-23,-25-1,48-23,-24 24,24-24,-24 0,1 47,23-47,-24 24,24-24,-24 24,0-1,24 1,-24-24,24 24,-24-24,1 0,-1 0,-24 0,48 0,-24 0,1 0,-1 0,0 0,0 0,24 0,-24 0,0 0,24 0,-23 0,23 0,-24 0,48 0,-24 0,47 0,1-24,23 24,-23-24,0 1,-25 23,25 0,24-24,-49 0,25 1,-24 23,23 0,-23 0,0 0,0-24,0 24,0 0,-1 0,1 0,-24 0,24 0,-48 0,0 0,24 0,-23 0,23 0,-24 0,24 0,-24 0,0 0,24 24,-24-24,24 0,0 23,-24-23,24 0,0 0,0 24,-23 0,23-1,-24-23,24 24,0-24,0 0,24 0,-24 0,23 0,-23-47,24 47,0-24,-24 24,24-24,-24 1,24 23,-24 0,24-24,-1 24,-23-24,24 24,-24-23,24 23,-24 0,24 0,0-24,-24 24,23 0,-23 0,24 0,-24-24,24 24,0-47,-24 47,24 0,0-24,-1 24,1-23,-24 23,48-24,-48 24,24 0,-1 0,1-24,-24 24,24 0,0 0,-24 0,24 0,-24 0,-24 24,0-24,24 24,0-24,-24 47,24-47,-24 24,1-24,-1 47,24-47,-24 24,0-24,24 0,0 23,-24-23,24 0,0 0,0 24,-23-24,23 24,0-24,-24 0,24 0,-24 0,24 23,0-23,0 0,0 24,-24-24,24 0,0 0,24 0,-24-24,24 24,-24 0,24 0,-24 0,23 0,1 0,-24 0,24 0,-24-23,24 23,-24 0,0 0,24 0,-24-24,23 24,-23 0,0 0,0-24,24 24,-24 0,0 0,24-23,-24 23,0-24,24 24,-24 0,24 0,-24 0,0-24,23 24,-23 0,24 0,-24-23,0 23,0 0,24 0,0-24,-24 24,24 0,-24-24,0 24,24 0,-24 0,23 0,1 0,-24 0,24 0,-24-23,0 23,24 0,-24 0,0 0,0-24,24 24,-1 0,-23 0,24 0,-24-24,24 24,-24-23,24 23,0 0,-24 0,0 0,0-24,24 24,-24-24,23 24,-23 0,0 0,24 0,-24-23,0 23,24 0,0 0,0 0,-1 0,1 0,0 0,0 0,24 0,-48 0,23 0,-23 0,24-24,-24 24,24 0,-24-24,0 24,24 0,0 0,-24 0,0 0,23 0,-23 0,0 24,0-24,-23 0,23 24,-24-24,24 0,0 0,-24 23,24-23,-24 0,24 0,0 24,-24-24,1 24,23-24,-24 23,24-23,-24 0,24 0,-24 0,0 0,24 24,0-24,-24 0,24 0,-23 0,23 0,-24 0,0 0,24 0,-24 0,24 0,-24 0,24 0,-23 0,-1 0,24 0,0 0,0 24,0-1,0-23,0 24,0-24,0 24,0-24,-24 0,24 0,0 23,0 1,-24-24,24 0,-24 0,0 0,24 0,-23 24,23-24,-24 0,24 0,0 0,-24 0,0 0,24 23,0-23,-24 0,24 0,0 0,0 24,-23-24,23 0,0 24,-24-24,0 0,24 0,-24 0,24 23,0-23,-24 0,24 0,0 0,-24 0,24 24,-23-24,23 0,-24 0,24 24,-24-1,24-23,-24 0,24 0,-24 0,1 0,23 0,-24 0,24 0,-24 0,24 0,-24 0,0 0,24 0,-23 0,23 0,-24 0,24 0,-24 0,0 0,24 0,-24 0,24 0,-24 0,24 0,-23 0,-1 0,24 0,-24 0,24 0,-24 0,24 0,-24 0,1 0,23 0,-24 0,24 0,-24 0,24 0,-24 0,0 0,24 0,-24 0,24 0,0-23,0-1,0 24,0 0,24 0,-24-24,24 24,-24-23,24 23,-24-24,48 24,-48-24,23 24,1 0,0-23,0 23,0-24,23 0,-23 1,0-1,24 0,-25 24,25-23,-24-1,0 0,23 1,-23 23,24-24,-1 24,-23-24,0 1,24 23,-25-24,1 24,24 0,-48-24,24 1,-24 23,47-24,-47 24,24-24,-24 1,48-1,-24 0,-24 24,23 0,1-23,0 23,-24-24,24 24,0-24,-24 1,23 23,-23-24,24 24,-24 0,0-24,0 24,24 0,0-24,-24 24,0-23,24 23,-24 0,0 23,0-23,0 24,0-24,0 24,-24 0,0-24,24 47,0-23,-24-1,24-70,24 47,-24-24,0 24,24-23,-24 23,24-24,0 24,-24 0,23 0,-23 0,24 0,-24 0,24 0,-24 0,24 24,-24-24,0 23,0-23,0 24,0-24,24 0,-24 0,23 0,-23 24,0-24,24 0,-24 23,0 1,0 0,0-1,0 1,0-24,0 47,0-23,0 0,0 23,0-47,0 24,0-24,24 23,-24-23,0 0,24 0,-24 0,24 0,-24 0,24 0,-24 0,23-23,1 23,-24-24,24 24,-24 0,24 0,-24 0,24 0,-1 0,-23 0,24 0,-24-24,24 24,-24-23,24 23,0-24,0 24,-24-24,23 24,1 0,-24 0,24-23,-24 23,0-24,0 0,24 24,-24 0,24 0,-1 0,-23 0,24 0,-24 0,24 0,-24 0,24 0,0 0,-24 0,0-23,24 23,-24 0,23-24,-23 24,24 0,0 0,-24-24,24 24,-24-23,24 23,-24 0,23 0,-23-24,24 24,-24-24,24 24,-24-23,0-1,24 24,-24 0,0 0,24-24,-1 24,-23 0,24 0,-24 0,24 0,-24 0,24 0,0 0,-24 0,24 0,-24 0,23 0,-23 0,24 0,0 0,-24-24,24 24,-24 0,0 0,24-23,-24-1,47 24,-47 0,24 0,0 0,0 0,0 0,-24 0,23 0,-23 0,24 0,0 0,0 0,-24 0,24 0,-24 0,23 0,1 0,-24 0,24 0,-24 0,24 0,-24 24,24-24,0 0,-24 0,23-24,-23 0,24 24,-24-23,24 23,0 0,-24-24,0 24,0 0,24 0,-24-24,23 24,-23-23,24 23,-24 0,24 0,-24 0,24 0,-24 0,24 0,-24 0,24 0,-1 0,-23 0,24 0,-24 0,24 0,-24 0,24 0,-24 0,24 0,-1-24,-23 24,24 0,-24 0,0 0,24 0,-24-24,0 24,24 0,0 0,-24-23,24 23,-24-24,23 24,-23 0,24-24,0 24,-24 0,0 0,24 0,-24-23,0 23,24-24,-24 0,23 24,1 0,-24-23,0 23,0-24,24 24,-24 0,24 0,-24 0,24 0,0 0,-24 0,23 0,-23 0,24 0,0 0,0 0,0 0,-24 0,23 0,1 0,-24 0,24 0,-24-24,24 24,-24-23,0 23,0-24,0 24,0-24,0 24,0-23,24-1,0 24,-24-24,23 24,-23 0,24-23,-24 23,24 0,0 0,-24 0,24 0,-24 0,23 0,-23 0,24 0,-24 0,24 0,0 0,-24 0,0 0,-24 0,0 0,24 0,-24 0,1 0,-1 0,0 0,-24 0,48 23,-47-23,47 24,-24-24,24 24,-24-24,0 0,0 0,-23 23,47-23,-48 0,1 24,23-24,0 24,-24-24,24 23,1-23,-1 24,0-24,24 0,-24 24,0-24,24 23,-23-23,23 24,-167-24,0 0,-47 0,-48 0,0 0,-24 0,0 24,72-1,23 72,1-24,47 24,48-72,-25 49,49-25,0-23,23-1,-24-23,72 24,-23-24,-1 0,24 0,0 0,0 24,-24-24,0 0,24 0,0 23,0-23,24 0,-24-23,0 23,24 0,-24 0,47 0,1 23,0 1,-24 0,47-24,-71 0,24 0,0 0,-24 0,47 0,1 0,-24 0,23 0,-23 0,-24 0,24 0,-24 0,24 0,0 0,-1 0,-23 0,24 0,0 0,-24-24,24 24,-24 0,24 0,-24-24,0 24,0-23,0-1,0 0,47 1,-23-1,24-23,47-1,24 1,24-48,0 0,24-23,-120 23,1 72,-24 23,-24 0,47 0,-47 0,24 0,-24 0,24 0,-24-24,-24 24,0 0,1 0,23 0,-48 0,24 0,-23 0,-1 0,-47 0,-24 24,-72-1,-23 25,-25-25,25 1,24-24,23 24,0-24,48 23,-24 1,48-24,47 0,1 0,23 0,0 0,24-24,0 1,0 23,0-24,0 24,0 0,24-24,0 1,-1 23,25 0,24 0,-1 0,24-24,24 24,-47-24,-1 24,-23-23,-24 23,23 0,-47-24,24 24,-24 24,0-1,0 1,-24 23,0 1,-23 23,47-24,-48 0,1 24,-1-23,-23-1,23 48,-47-24,23 0,25-24,23-47,0 24,24-24,0 0,24 0,-24 0,24 0,-1 0,25 0,0 0,23-24,-47-23,24 0,-1-1,-23 1,0 47,-24-24,0 24,-24 0,0 0,-23 0,23 0,-24 0,0 0,25-23,-49-1,48 24,-23-24,-1 0,0 1,25 23,-1-24,0 0,24 24,-24-23,24-1,0 0,0 1,0 23,24-48,-24 48,48-23,-1-1,1 0,23-47,25 0,-25-23,-23 70,-24 0,-1 24,-23 0,0-23,-23 46,-25 1,24 23,0-47,-23 24,47-24,-24 0,24 0,0-24,0 1,0-25,0 25,24-1,-1 0,25-23,0 0,-1 23,25-47,-25 23,25 1,23-48,-47 72,-1 23,1 0,-48 0,0 0,-48 23,48-23,-47 24,23 0,-24-1,1 25,-25-25,25 25,-25-24,25-1,-25 25,24-1,1 24,-48 0,47-47,0 23,1-47,23 0,24 0,0-24,0 1,0-1,0 24,24 0,-24-47,0 23,23 0,1 1,-24-25,24 1,-24 23,24-23,-24-1,0 25,24-1,-24 24,0-47,24 47,-24 23,0 1,0 0,0-1,0 1,-24 0,24 23,-24-23,0 23,0 24,-23 48,-25 23,-23 23,23-23,1-71,71-23,-24-48,24 24,0-24,0 0,0 23,-24 1,24 0,0-24,-23 0,23 23,0 1,0-24,0 0,-24 24,24-24,0 23,-24-23,24 0,-24 24,0-24,24 0,-24 24,24-24,0 23,0-23,-23 0,23 0,-24 0,0 24,24-24,-24 0,24 0,0 0,0 24,-24-24,24-24,0 0,0 24,0-23,0 23,0-24,0 24,0-24,24 1,-24-1,0 0,48-23,-48-24,24 47,23 0,-47-23,48 23,-24-23,23 23,1-23,-24 23,23 1,-23-1,0 0,0-23,0 23,23-23,-23 47,24-24,-1-23,-23 23,48-23,-25 23,25-23,-1 47,1 0,-25-24,1 1,-48 23,24 0,-24 0,47-48,-23 48,24-47,-1 23,25 1,-1-1,-23 0,23 24,1 0,23 0,-47 0,23 0,-47 0,24 0,-24 0,-1 0,1 0,0 0,0 0,0-24,-1 24,1 0,0 0,-24 0,24 0,0 0,-24 0,24 0,-24 0,0 0,23 0,-23 24,0-24,0 24,0-24,-47 0,23 24,-24-1,-23 1,-48 23,-48 48,-24 23,25-47,-1-23,0 46,72-46,0-48,47 23,24-23,1 0,23 0,0-23,0-1,0 24,0 0,23 0,-23-24,0 24,24 0,-24-23,48-1,-1-23,49-1,23 1,-48-24,48 24,-23 23,23 0,0 1,0 23,-72-24,1 24,-24 0,0 0,-24 0,-24 0,0 0,-24 0,25 24,-1-24,-24 0,24 47,1-23,-25-24,0 23,1-23,-1 24,0-24,1 0,-1 0,48 0,-48 0,25 0,23 0,-48 0,24 0,-23 0,47 0,-48 0,24 0,0 0,1 0,23 0,-48 0,48 0,-24 0,24-24,0 1,24 23,0 0,0 0,23 0,1 0,-1 0,25 0,-1 0,1 0,-1 0,-23 0,-1 0,1-24,0 24,23 0,-23 0,23 0,-23 0,23 0,1 0,-1 0,48 24,-71-24,0 0,-1 23,1 1,-24-24,0 0,-1 0,1 24,0-24,0 0,0-71,-1 47,1-23,48 23,-25-23,1 23,0 0,-1 24,-23 0,0 0,0-23,-24 23,47-24,-47 24,24 0,-24 0,24 0,-24-24,24 24,-24 0,24 0,-24 0,23 0,-23 0,24 0,0 0,-24 0,24 0,-24 0,24 0,-24 0,23 0,-23 0,24 0,0 0,-24 0,24 0,-24 0,24 0,-24 0,24 0,-1 0,-23 0,24 0,-24 0,24 0,-24 0,24 0,0 0,-24 0,23 0,-23 0,0 24,24-24,-24 0,24 0,0 24,-24-24,24 0,-24 23,24-23,-24 0,23 0,-23 0,24 0,-24 24,24-24,-24 24,24-24,-24 0,24-24,-1 0,1 1,0-1,24 24,-48-48,47 48,-47 0,24 0,0 0,0 0,-24 0,24 0,-1 0,1 0,-24 0,0-23,24 23,-24 0,24 0,-24 0,24 0,-24 0,24 0,-1 0,-23 0,24 0,-24 0,24 0,-24 0,24 0,0 0,-24 0,23 0,-23 0,24 0,-24 0,24 0,0 0,-24 0,24 23,0-23,-1 0,-23 24,24-24,0 0,0 24,-24-24,24 24,-24-24,23 0,-23 23,24-23,-24 0,24 24,0-24,-24 0,0 0,24 0,-24 0,24 0,-24 0,23 0,1 0,-24-24,24 1,-24 23,24 0,-24 0,24 0,-1 0,-23 0,24 0,-24 0,24 0,-24 0,24 0,0 0,-24 0,23 0,-23 0,24 0,-24 0,24 0,0 0,-24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4-25T15:01:51.3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595 644,'0'0,"-23"0,23 0,-24 0,24 0,-24 0,0 0,0 0,24 0,-24 0,1 0,23 0,-24 0,24 0,-24 0,24 0,-24 0,0 0,24 0,-23 0,23 0,-24 0,24 0,-24 0,0 0,24 0,-24 0,24 0,0 0,24 0,-24 0,24 0,-24 0,24 0,-24 24,0 23,0-47,0 24,0 0,-24 0,24-24,-24 24,24-24,0 24,-24-24,24 24,0 0,0-24,24 0,-24 23,24-23,24 0,-48 0,23 0,1 0,-24 0,24 0,-24-23,24 23,-24 0,24 0,-1 0,-23 0,24 0,-24 0,24 0,-24-24,0 24,0-24,0 24,0-24,0 24,0-24,0 0,0 24,0-24,0 0,-48 24,25 0,-1 0,-24-24,24 24,1 0,-1 0,24 0,-24 0,24 0,-24 0,0 0,24 0,-23 0,23 0,-24 0,24 0,-24 0,0 0,24 0,-24 0,24 0,-24 0,24 0,0 0,-23 0,-1 0,24 0,-24-23,24 23,0 0,0-24,0 24,0-24,24 24,-24-24,24 24,-24 0,0 0,23 0,-23 0,24-24,0 24,-24 0,24 0,-24-24,24 24,-24 0,0 0,0-24,24 0,-24 24,23 0,-23-24,24 24,-24 0,0 0,0-23,24 23,-24 0,24-24,0 24,-24-24,23 24,-23 0,24 0,-24 0,24 0,-24-24,24 24,-24 0,24 0,-24 0,23-24,-23 24,24 0,0 0,-24 0,0 0,24 0,0 0,-24 0,24 0,-1 0,-23 0,24 0,-24 0,0 0,0 24,0-24,24 0,-24 24,0-24,0 0,24 0,0 0,-24 0,23 0,-23 0,24 0,-24 0,24 0,0-24,0 0,-24 24,23 0,1 0,0-24,-24 24,24 0,-24 0,-24 24,0 24,0-48,1 24,23 0,-48-1,24 1,0 24,1 0,-1-24,0 0,0 0,0 23,24-47,0 24,-23-24,23 24,0 0,-24-24,24 0,0 24,0-24,24 0,-24-24,0 0,23 24,1-24,0-24,0 25,0-1,-24 24,23-24,1 24,0-24,-24 24,24-24,0 24,-24-24,23 0,-23 24,24 0,-24-24,24 24,-24 0,24-24,0 24,-24 0,24 0,-24 0,23 0,-23 0,24 0,0 0,-24 0,24 0,-24 0,24 0,-24 0,23 0,1 0,-24 0,24 0,-24-47,24 47,-24-24,24 24,-1 0,-94 48,47-1,-23 1,47-24,-48 48,48-48,-24-1,0 1,1-24,-1 0,-24 24,24 0,0 0,1-24,23 0,-24 0,0 0,24 24,-24-24,24 24,0-48,0 0,0 0,24 0,-24-24,24 1,0 23,-1-24,1 0,0 0,0 25,-24-25,24 24,-24 0,24 24,-1 0,-23-24,24 24,-24 0,24 0,-24 0,24 0,0 0,-24-24,0 24,0-24,0 0,0 24,0-23,-24 23,24-24,0 24,0-24,0 0,-24 24,24-24,0 24,24 0,-24 0,24 0,-24 0,23 0,1 0,0 0,-24 0,24 0,-24 0,24 0,-1 0,1-24,0-24,0 48,-24-24,0 1,0-1,-24 24,0 0,24 0,-24 0,24 24,-23-24,23 0,-24 23,0-23,24 0,-24 0,24 0,-24 24,24-24,-23 0,23 24,-24-24,24 24,0-24,24 0,-24 0,23 0,-23 24,24-24,-24 0,24 0,0 0,-24 0,24 0,-1 0,1 0,0 0,0 0,0 24,-24-24,24 24,23-24,-47 0,24 24,-24-24,24 0,0 0,-24 0,23 24,-23-24,24 0,-24 0,0 0,24 0,0 0,-24 23,24-23,-24 24,23-24,-23 24,24-24,0 0,-24 24,0-24,0 24,0 0,-24-24,0 0,24 0,-23 0,23 0,-24 0,24 0,-24 0,0 24,24-24,0 0,-24 48,24-48,-23 23,-1-23,24 0,-24 0,24 24,-24 0,24-24,0-24,0 0,0 24,0-23,24 23,-24 0,24-24,-24 24,24 0,-24-24,0 24,23-24,1 24,0 0,-24-24,48 24,-48 0,23 0,-23 0,24-24,-24 24,24 0,0 0,-24 0,24 0,-24 0,24 0,-24 0,23 0,1 0,-24 0,24 0,-24-24,24 24,-24 0,24 0,-1 0,-23 0,0 0,24 0,-24 0,0-24,24 24,-24 0,48 0,-48 0,23 0,-23 0,24 0,0 0,-24 0,24 0,-24 0,24 0,0 0,-1 0,-23 0,24 0,-24 0,0-24,24 24,-24 0,24 0,0 0,-24 0,23 0,-23 0,24 0,-24 0,48 0,-48 0,24 24,-1-24,1 0,-24 0,24 0,0 24,0-24,-24 0,24 0,-24 0,23 0,-23 24,0-24,24 0,-24 24,-24-24,1 0,23 0,-24 0,24 0,-24 0,24 24,-48-24,48 0,-24 24,1-24,-1 0,0 24,0-24,0 24,1-24,-1 0,24 23,-24-23,24 0,-24 0,0 0,24 24,-23-24,23 0,-24 0,24 0,-24 0,0 0,24 0,-24 0,24 0,-24 0,24 24,-23-24,-1 0,24 0,-24 0,24 0,-24 0,24-24,-24 0,24 24,-23 0,23 0,-24 0,24 0,-24 0,24-23,0 23,0-24,0 24,24 0,-24-24,0 24,24 0,-1 0,1-24,-24 24,24 0,24 0,-48-24,23 24,25 0,-48 0,48 0,-24-24,-1 0,1 24,0 0,0 0,0 0,-1-24,1 24,-24 0,48 0,-48 0,24 0,-1 0,-23-24,24 24,0 0,0 0,-24 0,24 0,0 0,-1 0,-23 0,48 0,-48 0,24 0,-24 0,24 0,-24 0,23 0,1 0,-24 0,24 0,-24 0,0 0,24 0,-24 0,0 24,24-24,-1 0,-23 0,24 0,-24 0,0 0,24 0,-24 0,24 0,0 0,-24 0,24 0,-24 0,23 0,-23 0,24 0,0 24,0-24,-24 0,24 0,-1 24,1 0,-24-24,24 0,-24 0,24 24,0-24,-24 0,23 0,1 24,-24-24,24 0,0 24,-24-24,24 0,-24 0,24 0,-24 0,23 0,1 24,-24-24,24 0,-24 0,24 0,-24 23,24-23,-1 0,-23 0,24 0,0 0,-24 24,24-24,0 0,-24 0,23 0,-23 0,24 0,-24 0,0 0,24 0,0 0,-24 0,24 0,-24 0,24 0,-72 0,48 0,-24 0,0 0,0 0,1 0,-1 0,0 0,-24 0,25-24,-1 24,-24 0,48 0,-24 0,1 0,-1 0,0-23,0 23,0 0,0 0,24 0,-23 0,-1-24,24 0,-24 24,24 0,-24 0,24 0,-24 0,1 0,23 0,-24 0,24 0,-24 0,24 0,-24 0,24 0,-24 0,1 0,23 0,-24 0,0 0,0 0,24 0,-24 0,0 24,24-24,-23 0,-1 0,24 0,-24 0,24 0,0 24,-24-24,24 0,-24 0,24-24,24 0,-24 24,24 0,0 0,0 0,-1 0,1 0,0 0,24 0,-1 0,-47 0,48 0,-24 24,-24-24,47 0,-47 0,24 0,0 0,0 0,-24 24,24-24,-1 23,1-23,0 0,0 0,0 0,-24 0,24 0,-1 0,1 0,0 0,0 24,0-24,23 0,-23 0,-24 0,48 0,-48 0,23 0,1 24,0-24,-24 0,24 0,-24 0,24 0,0 0,-1 0,1 0,0 0,0 0,-24 0,24 0,-24 0,23 0,1 0,-24-24,0 0,24 24,24 0,-25 0,1 0,0 0,24 0,-24 0,-1 0,1 24,-24-24,24 0,0 0,-24 0,24 0,-1 0,-23 0,48 0,-48 0,48 24,-25-24,1 0,0 0,0 0,-24 24,48 0,-48-24,23 0,1 0,0 0,-24 0,24 0,0 0,-1 0,1 0,0 0,0 0,0 0,-1 0,1 0,-24 0,24 0,0 0,-24 0,24 0,0 0,-1 0,-23 0,24 0,0 0,-24 0,24 0,-24 0,24 0,-24 0,23 0,-46 0,-1 0,24-24,0 0,-24 24,24 0,0 0,-24 0,24-24,0 24,0-24,0 24,0 0,0-23,-24 23,1 0,23 0,-24 0,0 0,0 0,0 23,0-23,-23 0,-1 24,24 0,1-24,-25 0,24 0,0 0,1 24,23-24,-48 0,48 0,-24 24,24-24,-24 0,24 0,-24 0,1 0,23 0,0 24,0-24,-24 24,24 0,-24-24,24 0,0 24,0-24,-24 0,24 23,0-23,24 0,-24 0,24 0,-24 0,24 0,-24 0,23 0,1 0,0 0,-24 0,24 0,0 0,-24 0,24 0,-1 0,1 0,0 0,0 0,0 0,-1 0,1 0,0 0,0 0,-24 0,24 0,-24 0,23 0,1 0,-24 0,24 0,0 0,0 0,0 0,-24 0,23 0,-23 0,24 0,0 0,-24 0,24-23,-24 23,24 0,-1 0,1 0,-24 0,24 0,-24 0,24 0,-24 0,47-24,49-24,-25 24,1 24,-1-24,-23 24,-1 0,-23 0,24 0,-1-24,-23 24,0 0,24 0,-48 0,47 0,-47-24,24 24,-24-24,0 24,-24 0,0 0,24 0,-23 0,23 0,-24 0,24 0,-24 0,0 0,0 0,24 0,-23 0,-1 0,0 0,0 0,0 0,0 24,1-24,-1 0,24 0,-24 0,24 0,-24 0,24 0,-24 0,1 0,23 0,-24 0,24 0,-24 0,0 24,0-24,24 0,-23 0,23 24,-48 0,48-24,0 0,-24 24,24-24,24 0,0 0,-24 0,24 0,-1 0,25 24,-24-24,0 0,23 24,-23-24,-24 0,48 0,-48 0,23 0,25 0,-48 0,24 0,0 24,0-24,-24 0,23 0,-23 0,24 0,0 0,0 0,-24 0,24 0,-24 0,47 0,-47-24,24 24,-24 0,24-24,-24 24,24 0,-1 0,-23 0,24-24,-24 24,24 0,-24 0,24 0,-24 0,24 0,0 0,-1 0,-23 0,24 0,0 0,-24 0,24 0,-24 0,24 0,-24 0,47-24,-47 24,24 0,0 0,0 0,-1 24,-23-24,48 24,-24 0,0-24,0 0,-24 0,23 24,1-24,-24 0,24 0,-24 0,24 0,-24 0,24 0,-1 0,-23 0,24 0,-24-24,24 0,-24 24,24 0,-24 0,24 0,-48 0,0 0,0 0,0 24,1-24,23 0,-24 0,24 0,-24 0,0 24,24-24,-24 0,24 0,-23 23,23 1,0-24,-24 24,24-24,-24 0,0 0,0 0,24 0,-47 24,-1-24,24 0,0 0,1 0,23 0,-48 24,24 0,0-24,1 0,-1 48,24-48,-24 0,0 0,24 0,-24 0,0 0,24 0,-23 0,23 0,-24 0,0 0,0 0,0 0,24 0,-47 0,47 0,-24 0,0 0,0 0,24 0,-23-24,23 0,-24 24,24 0,-24 0,0 0,0 0,24 0,-47 0,47-24,-24 24,24 0,-24 0,24 0,-24 0,0 0,24 0,-23 0,23 0,-24 0,24 0,-24 0,24 0,-24 0,0 0,24 0,-23 0,-1 0,0 0,0 0,24 0,-24 0,0 0,1 0,-1 0,-24 0,24 0,-23 0,23 24,0-24,0 0,24 0,-23 0,-1 0,0 0,24 0,-24 24,0-24,0 0,24 0,-23 24,23-24,-24 0,0 0,0 0,24 0,-24 0,24 0,-23 0,-1 0,24 0,-24 0,24 0,-24 0,24-24,0 24,-24 0,1 0,23-24,-24 24,24 0,-24 0,0 0,0 0,0 0,24 0,-47 0,47 0,-24 0,24 0,-24 0,0 0,1 0,23 0,-24 0,24 0,-24 0,24 0,-48 0,48 0,-23-24,23 24,-24 0,0 0,24-24,-24 24,24 0,-24-24,24 24,-24-24,1 24,23-24,-24 1,24-1,0 24,-24-24,24 0,0 24,0-24,0 0,-24 24,24-24,-24 24,24 0,0 0,0-24,0 24,0 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1-12T17:29:04.0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4381 924,'-24'0,"0"0,24 0,-23 0,23 0,-24 0,24 0,-48 0,48 0,-24 0,24 0,-24 0,1 0,23 0,0 0,0 23,-24-23,24 0,0 0,-24 0,0 24,0-24,24 0,-23 0,23 24,-24-24,24 23,-24-23,24 0,-24 24,24-24,-24 0,24 0,-24 0,24 24,-23-24,23 0,0 0,-24 24,24-24,-24 0,24 23,0-23,0 0,-24 0,0 24,24-24,-23 24,-1-24,24 23,-24 1,24-24,-24 24,24-24,-24 0,0 47,24-47,0 0,-23 24,23-24,0 24,0-1,-24-23,24 24,0-24,0 24,-24-24,24 24,0-1,-24-23,24 0,0 0,0 24,0-24,-24 0,24 24,0-24,0 23,0 1,0-24,0 24,-23-24,23 24,0-24,23 0,-23 0,24 0,-24 0,24 0,-24-24,0 24,24 0,0 0,-24-24,0 24,23 0,-23 0,0 0,24 0,-24 0,0-24,24 24,0 0,-24 0,24 0,-24 0,0 0,0-23,24 23,-24 0,23 0,-23-24,24 24,-24 0,0-24,24 24,-24 0,24 0,-24 0,0 0,0-23,24 23,-1 0,-23 0,0 0,24 0,-24 0,0-24,24 24,-24 0,0 0,24 0,-24-24,24 24,-24 0,24 0,-24 0,23 0,-23 0,0-24,0 24,24 0,-24-23,24 23,-24 0,0 0,24 0,-24-24,0 24,0 0,24 0,-24-24,-24 24,0 0,24 0,0 0,0 24,-24-24,24 0,-24 0,24 0,-23 0,-1 0,24 0,0 0,-24 0,24 24,0-24,-24 0,24 0,0 0,0 23,-24-23,0 0,24 0,0 0,-23 0,23 24,-24-24,24 24,0-24,0 0,-24 0,24 24,-24-24,24 0,0 0,0 23,-24-23,24 0,-23 0,23 24,0 0,-24-24,24 0,-24 0,24 23,0-23,0 0,0 24,-24-24,24 0,0 0,0 24,0 0,-24-24,24 0,0 0,0 23,-24-23,24 24,-23-24,23 0,0 24,0-1,-24-23,24 0,0 24,0-24,0 0,-24 0,24 24,0-24,-24 0,24 24,0-1,0-23,-24 0,24 24,0-24,-23 0,23 0,0 0,-24 0,24 24,0-24,0 23,0-23,0 24,-24-24,0 24,24-24,0 24,0-24,0 23,0-23,0 24,0-24,-24 0,24 24,0-24,0 23,0-23,0 0,0 24,0-24,-24 24,24 0,0-24,0 23,0-23,0 24,0-24,0 24,0-24,0 23,0-23,0 24,24-24,-24 0,0 24,0-24,0 0,24 24,-24-1,24-23,-24 24,24-24,0 24,-24-24,23 0,-23 0,0 24,0-1,0-23,0 24,0-24,0 24,0-24,0 23,-23-23,23 24,-24-24,24 0,0 0,-24 0,24 0,0 24,-24-24,24 0,-24 0,0 0,24 0,0 24,-23-24,23 0,0 0,-24 0,24 23,0-23,0 24,-24-24,0 0,24 0,0 0,0 24,-24-24,24 0,0 0,0 23,0-23,-23 0,23 24,0-24,0 24,-24-24,0 0,24 0,0 0,0 24,0-24,0 23,-24-23,24 0,0 0,0 24,0 0,-24-24,24 0,0 23,0-23,0 0,0 24,-24-24,24 0,0 24,-23-24,23 0,0 0,-24 0,24 0,0 24,-24-24,24 0,-24 0,0 0,24 0,-23 0,23 0,-24 0,24 0,0 23,-24-23,24 0,-24 0,0 0,24 24,0-24,-24 0,24 0,-23 0,-1 0,24 0,-24 0,24 0,-24 0,24 0,-24 0,1 0,23 0,-24 0,24 0,-24 0,24 0,-24 0,24 0,-24 0,24 0,-24 24,24-24,0 0,-23 0,23 0,0 23,0 1,0-24,0 24,-24-24,24 0,0 24,0-24,0 23,0 1,-24-24,24 0,0 24,0-24,-24 0,24 23,0-23,0 0,0 24,0 0,0-24,0 24,-24-24,24 0,0 0,-23 0,-1 0,24 0,-24 0,24 0,-24 0,24 0,-48 0,-23 0,23 0,1 0,47 0,-48 0,48-24,-24 24,24 0,-24 0,1 0,23 0,-48 0,24 0,0 0,24-24,-23 24,23 0,-24 0,-24 0,-71 0,48 0,23-24,48 24,-24 0,0-23,24 23,0 0,-24 0,24 0,-23 0,-25 0,48-48,-24 48,24 0,-24 0,24 0,0 0,-23 0,23 0,-24 0,24 0,-24 0,0 0,0-23,0 23,1-24,-1 24,24 0,-24 0,0 0,24 0,-24 0,24 0,-23 0,23 0,-24 0,0 0,24 0,-24 0,24 0,-24 0,24 0,-24 0,1 0,23 0,0 0,-24 0,24 24,0-24,0 0,-24 0,24 0,-24 0,0 0,24 0,0-24,24 24,-24-24,0 24,0 0,0-24,0 24,0-47,0 47,-47-47,-1-25,0 1,48 48,-24-1,24 24,0-24,0 24,0 0,0-24,0 24,0-23,0-1,-23-23,-25-1,48 1,-48 23,48-23,-23 47,23 0,23 0,-23-24,0 24,0-24,0 0,0 1,0-25,-47 24,47-23,-24 47,0-24,24 24,-71-23,23-1,0 24,48-24,-23 24,23 0,0 0,-24 0,24 0,-48 0,-23 0,-1 0,48 0,24 0,0 0,0-24,0 1,0 23,0-24,-47 24,23 0,0-24,24 24,0-23,0 23,0 0,0-24,0 24,0-24,0 24,0-24,0 1,0 23,0-24,0 24,24 0,-24-24,0 24,24 0,-24 0,0 0,0-23,24 23,-24-24,0 24,0-24,0 24,0-24,0 24,0 0,0-23,23 23,-23-24,0 24,24 0,-24-24,0 1,24 23,-24-24,0 24,0-24,-24 24,0-24,1-23,-1 0,0 23,0 0,0-23,24 47,0-24,-24 24,24-24,0 24,24 0,-24-23,0 23,0 0,0-24,24 24,-24 0,0 0,24 0,-24-24,0 24,48-47,-48 47,0-48,23 48,1-23,-24-1,0 24,0-24,24 24,-24-24,0 24,0 0,0-23,24 23,-24 0,0 0,0-24,24 24,-1 0,-23-24,0 24,24 0,-24-23,0 23,0 0,24 0,-24-24,24 24,-24-24,0 24,24 0,-24-24,0 1,0 23,0 0,24-24,-24 0,0 24,0 0,0-23,0-1,0 24,0-24,0 24,0-24,0 24,23 0,-23-47,0 23,0 1,0-1,0 24,24 0,-24-24,24 24,-24 0,0 0,0-24,0 1,0 23,24 0,-24-24,0 24,0 0,0-24,24 24,-24 0,0 0,0-23,0-1,23 24,1 0,-24-24,0 0,24 24,-24 0,24-23,-24 23,0-24,0 24,0-24,0 24,0 0,0-23,0-1,0 24,0-24,0 24,0-24,0 24,0-23,0-1,0 24,0-24,0 24,0-24,0 24,0-23,0-1,0 24,0-24,0 24,0-23,0 23,-24 0,0 0,24 0,0 0,0 23,-24-23,24 0,-23 0,23 0,0 0,-24 0,24 24,0-24,0 24,0-24,0 23,0-23,24 0,-24 24,0-24,23 0,-23 0,0 24,0-24,0 24,0-24,0 0,0 23,24 1,-24-24,0 24,24-24,-24 0,24 24,-24-24,0 23,0 1,24-24,0 24,-1-1,25 1,-48 0,24-24,-24 0,24 24,-24-24,0 23,0 25,23-25,1 1,-24 0,0-24,0 0,24 0,-24 0,0 24,24-1,0 25,-24-48,0 23,0-23,24 0,-24 0,47 24,-23 0,24 23,-1-23,25 0,-72 23,47-47,-47 0,24 0,-24 0,24 24,-24-24,24 0,-24 0,24 0,-24 0,23 0,-23 0,24 0,-24 0,24 0,0 0,-24 0,24 0,-24 0,24 0,-24 0,23 0,1 0,-24 0,24 0,-24 0,24 0,-24 0,24 0,-1 0,-23 0,0-24,24 24,-24-24,24 24,-24 0,24 0,0 0,-24-23,24 23,-24 0,0 0,23 0,-23-24,0 24,0 0,24 0,0 0,-24-24,24 1,-24 23,24 0,-1 0,1-24,-24 24,24-24,-24 0,0 24,0 0,0 0,0 24,0-24,-24 0,24 24,-24-24,24 0,0 24,0-24,0 0,0 23,0 1,0-24,-23 0,23 24,0-24,0 23,0-23,0 24,0 0,0-24,0 24,0-24,0 23,0-23,0 24,0 0,0-24,0 23,23-23,-23 24,24-24,-24 24,24 0,-24-24,0 23,0-23,24 24,47 0,-47 47,0-71,0 24,-24-24,0 0,24 0,-1 23,1 1,24-24,-48 0,24 0,0 0,-24 0,23 0,-23 0,24 0,-24 0,24 0,0 0,-24 0,24 0,-24 0,0-24,23 24,-23-23,48 23,-48 0,0 0,24 0,-24 0,24 0,-24-24,0 24,0 0,24 0,-1 0,-23 0,0-24,24 24,-24 0,24-24,-24 24,0-23,24 23,0 0,-24-24,23 24,-23-24,24 24,-24 0,0-23,0-1,24 24,0-24,-24 24,24-24,-24 24,0-23,0 23,24-24,-24 24,23-24,1 24,-24 0,24 0,-24-23,0 23,0 0,24 0,-24 0,24-24,-1 0,1 24,-24 0,48-24,-48 24,0-23,24 23,-24 0,0-24,24 24,-24 0,23 0,-23-24,0 24,24 0,-24-23,0 23,0 0,0-24,24 24,-24-24,0 24,0 0,0-24,24 24,-24 0,0-23,0 23,24 0,-24-24,23 24,-23 0,0-24,24 24,-24 0,0 0,24 0,-24-23,0 23,24 0,0 0,-24 0,0 0,24 0,-24 0,23 0,-23-24,0 24,24 0,0 0,-24 0,0 0,24 0,-24 0,0-24,24 24,-24-24,0 24,23 0,1 0,0-23,-24 23,48 0,-48 0,0 0,24 0,-24 0,23 0,-23 0,0-24,24 24,0 0,-24 0,0 0,24 0,-24 0,24 0,-24 0,23 0,-23 0,24 0,-24 0,0 24,0-24,24 0,24 23,23 1,-47-24,0 0,-24 0,24 0,-24 0,0 24,23-24,-23 0,24 24,0-1,24-23,-24 48,-1-48,1 0,0 23,-24 1,0-24,24 0,-24 24,0-24,24 24,-1-24,1 23,24 25,-48-48,24 0,0 0,-24 0,0 0,23 0,1 0,0 23,-24-23,24 0,-24 0,24 0,-24 0,0 0,0 24,-24-24,24 0,0 24,-24-24,24 24,0-24,0 0,0 23,0 1,-24-24,24 0,0 24,0-1,0-23,0 24,0-24,0 24,0-24,0 24,0-1,0-23,0 0,0 24,0-24,0 24,0-24,0 23,0 1,0 0,0-24,0 47,-24-47,24 0,-23 0,23 0,-24 0,24 0,-24 0,24 24,0-48,0 24,0-23,-24 23,0 0,24 0,-47 0,23-24,0 24,-24-24,25 24,23 0,-24 0,24 0,-24 0,0 0,24 0,-24 0,24 0,0 0,-24 0,1 24,-1-24,-24 24,24-24,1 23,-25 1,24 0,-24-24,-23 23,23 1,1 0,23 0,-48-1,25 1,-1 23,1-23,23-24,-24 24,24-24,24 24,-24-24,24 0,0 0,-23 0,23 23,-48-23,24 0,-23 24,-25 0,1-1,-1 1,1 0,23 0,24-24,-23 0,47 23,0-23,0 0,23 0,-23 0,24 0,-24 0,24 0,-24 0,0-23,24-1,0-24,-24 25,24-25,23 1,-47-1,72 1,-49 0,25-25,-48 49,72-25,-49 1,1-1,0 25,0-25,0 25,-1-25,-23 48,0-24,24 24,0-23,0-1,-24 24,48-24,-25 24,1-23,0-1,0 24,0-24,-24 24,23 0,1 0,-24-24,0 24,0-23,24 23,0 0,0 0,23-24,-23 24,0 0,0 0,-24 0,24 0,-24 0,0 0,23 0,1 0,0 0,48 0,-1 0,-23 0,-25 0,1 0,-24 0,24 0,-24-24,24 24,24 0,-1 0,1 0,-48 0,-24 0,0 0,24 0,-24 0,24 0,-23 0,23 0,-48 0,0 0,24 0,1 0,-1 0,24 0,-24 0,0 0,0 0,24 0,-23 0,-1 0,0 0,24 0,-24 24,-47 0,47-1,-24 1,1 24,23-25,0-23,24 0,-24 0,24 24,0-24,0 0,-48 0,48 47,-23-23,-1 0,-48 47,72-47,-47 23,23-47,-24 48,48-25,-24 1,24 0,0-24,-23 23,-1 1,24-24,0 24,0-24,0 0,0 24,-24-24,24 23,0 1,0 0,-24-1,24 1,-24-24,1 24,23-24,0 0,0 24,-24-24,24 0,-24 0,24 0,-24 0,-24 0,1 0,23 0,0 0,0 0,24 0,-23 0,23 0,-24 0,24 0,-48 0,0 0,1 0,-25 0,25 0,-49 0,1 0,0 0,47 23,-23-23,47 0,24 0,0 0,-24 0,0 0,24 24,-23-24,-1 0,0 0,24 24,0-1,0-23,0 24,0-24,0 48,-24-1,0-23,24-1,-24 25,24-48,-23 24,23-24,0 0,0 23,0-23,0 24,-24-24,24 24,0-24,0 23,0-23,24 0,-24 0,71 0,1 0,23 0,0 24,72 24,-96-48,1 23,-1 1,1-24,-49 0,-23 0,24 0,0 0,-24-24,0 24,24 0,-24 0,-24 0,0 0,24 0,-24 0,24 0,-23 0,-49 0,1 0,-1 0,1 0,47 0,-47 0,23 0,24 0,0 0,-23 0,23 0,0 0,0 0,24 0,-47 0,23 0,0 0,-24 0,24 0,1 0,-1 0,24 0,-24 0,24 0,-24 0,24 0,-24 0,24 0,0 24,-23-24,-25 24,48-1,0-23,0 24,0-24,0 24,0-24,0 24,0-24,0 0,48 23,-1 1,1 0,71 0,-48-1,1-23,-1 24,-23-24,0 0,23 0,-47 0,47-24,25-47,-25 24,-23-1,47 1,-47-24,23 23,-23 1,-1 23,-23 0,24-23,-48 47,24 0,-48 0,0 0,24 0,-24 0,24 0,-24 0,24 24,-47-1,47 25,-48 23,24-47,0-1,24 25,0-48,-23 23,23 25,-24-24,0 23,0 24,0-23,0-1,24-23,-23 23,23-23,0-24,23 0,-23 0,24 0,-24 0,48 0,-48 0,24 0,-24-24,47 1,-47 23,24-24,24 0,-1 0,1-23,0 23,23-23,-47 23,24 0,47-23,-24-1,-23 25,0-1,-48 24,23-24,-46 24,-1 0,24 0,0 0,-24 0,24 24,0-24,0 0,-24 0,24 0,24 0,-24-24,0 1,0 23,0 0,0-24,0 0,0 0,0-23,24 47,-24-47,0 23,24-24,-1 25,1-25,0 1,0 47,-24-48,0 25,0 23,0-24,-24 24,0 0,24 0,-24 0,1 0,-1 24,-24-1,48 1,-24-24,1 24,23 0,0-24,-24 0,24 23,0-23,-24 0,0 24,0 0,-23 23,-1-23,0 23,1 1,-1-1,24-47,24 24,0-24,0 0,0 24,-24-1,1 1,-25-24,0 24,1-24,23 23,-24 1,48-24,-24 0,24 0,0 0,-23 0,-1 0,24 0,-24 0,-71 0,-48 0,24 0,95 0,-24-24,48 1,0 23,0-24,0 0,0-23,0-1,0-23,0 24,0-24,0 0,0 47,0-24,0 1,0 23,0-47,0 47,0 1,0-25,0 25,0 23,-24-24,24 24,-23 0,23 0,-24 0,-71 0,-1 0,49 0,-25 0,25 0,-1 0,0 24,24-1,1 1,-1 0,24-1,-24-23,24 24,0 0,-24 23,24-47,0 24,0 0,-24-1,1 1,23-24,-24 48,24-48,-48 0,48 23,0-23,0 0,0-23,0-1,0 24,0-24,0 24,0-24,0 24,-24 0,0 0,1 0,-73 0,-70 0,70 0,49-23,47 23,-24 0,0 0,24 0,0 0,24 0,-24-24,0 24,24 0,-24 0,24 0,-24-24,0 24,23 0,-23-23,24-1,-24 24,24 0,0-48,0 48,47-47,-23 47,-24-47,23 23,-23 24,0-24,-24 24,-24 0,0 0,24 0,-24 0,24 0,-23 0,-1 24,-48 0,-23 47,47-48,1 1,23 24,24-48,24 0,-24 0,24 0,47 0,24 0,-23 0,-1 0,-23 0,-24 0,23-48,-23 24,0 24,-24-23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1-12T17:29:04.0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1133 906,'24'0,"-24"0,-24 0,0 0,24 0,-72 0,-48 0,48 0,72 0,-24 0,24 0,24 0,0 0,24-48,0 24,-24-24,24 25,-24-25,0 24,-24 0,0 24,-24 0,0 0,24 0,-24 0,24 0,-48 0,-24 0,0 0,48 0,24 0,0 0,24 0,-24 0,24-24,0 1,48 23,-48-24,24 0,-48 0,48 24,-72 0,0 0,24 0,-24 0,24 0,-24 0,-24 0,-24 48,0-24,0-24,-24 47,96-47,-24 0,24 24,0-24,24 0,-24 0,24 0,48 0,-24 0,0 0,-24 0,0 0,0 0,0 0,0 0,24 24,-24 0,24 0,24 47,48-23,-72 23,-24-23,-24-48,-24 0,0 0,24 24,0-24,0 24,-24-24,24 0,0 23,0-23,0 24,0 0,0 0,0-24,0 24,0 0,0-24,24 0,-24 0,24 0,-24 0,24 0,0 0,24-48,-24 24,48-24,0 1,0 23,-24 0,-24 0,0 0,0 1,0 23,-48 0,0 0,24 0,-24 0,24 0,-24 0,24 0,-24 0,0 0,24 23,0 1,-48 24,48 0,-24 23,0-23,0 23,0 1,0-1,-24 25,24-49,0-23,-24 48,24-25,24-47,-48 24,48 0,0-24,-24 24,24-24,0 24,0-24,0 23,0 1,0-24,24 0,0 0,0 0,48 0,-24 0,24 0,0 0,0 0,-48 0,-24 0,-24 0,24 0,-24 0,24 0,-24 0,-48 24,-24-24,48 0,0 24,24 0,-24 0,24-24,0 0,24 0,24 0,-24 0,24 0,0 0,24 0,24 0,-24 0,-24 0,-24 0,-24 0,0 0,24 0,-24 0,24 0,-48 0,-48 0,48 0,-24 0,24 0,0 0,0 0,24 0,24 0,24 0,-24 0,72 0,72 23,-24 25,24 71,0-47,-96-1,-24-71,-48 0,24 24,-24-24,24 0,0 0,-24 0,24 0,24 0,24 0,72 0,71 24,-23 0,-48-24,-24 24,-24-24,-48 0,-48 0,0 0,24 23,0-23,24 0,-24-23,0-1,0 24,0-24,0 24,0 0,0-48,24 48,0-24,0-23,-24 47,24-48,0 48,-24-24,-24 24,0 0,24 0,0 0,-24 0,24-24,0 24,0-47,-24-1,0 0,0 1,24-1,0 24,0 24,0-24,-24 24,24 0,-24 0,24 0,-24 0,0 0,24 0,-24 0,0 0,24 0,0 0,24 0,0 0,48 0,24 0,0 0,-24 0,48 0,-24 0,0 0,0 0,-24 0,-24 0,-24 0,0-47,0 23,0 0,-24 24,24-24,-24 0,-24 24,0 0,24 0,-24 0,24 0,-24 24,0-24,0 24,24-24,-24 24,0-24,24 0,0 0,-24 0,24 24,0-24,-24 0,24 0,0 24,-24-24,24 0,-24 0,24 23,0-23,-24 24,24 0,-24-24,0 48,-24-24,24 23,-24-23,24 0,0 0,-48 0,72-1,-24 1,24-24,-24 0,0 0,24 0,0 24,-24-24,24 0,-24 0,24 0,-24 0,0 0,24-24,0 0,-72-47,0 47,-48-71,72 71,48 0,0 0,0 24,24 0,-24-24,0 1,0-25,24 0,24-23,-48-25,24 25,24-1,-48 1,24 23,-24 24,0-47,0 71,0-24,-24 24,24 0,-24 0,24 24,-24 0,0 23,-24 1,24-24,0 0,0-24,24 24,0-24,24 0,-24 0,24 0,24-48,-24 24,24 0,0 0,-24-23,0 47,0-24,0 0,0 24,-24-24,48 0,0-23,-24 47,24-48,0 24,0 0,0 1,0-25,0 24,0-24,24 25,-72 23,24 0,-24 0,24 0,-24-24,-24 24,0 0,24 0,-24 0,-120 0,96 0,0 47,24-47,-24 0,48 0,-24 0,0 0,24 0,0 24,-24-24,0 24,0-24,-24 48,24-48,0 47,24-23,-24 0,24-24,-24 0,24 0,24 0,-24 0,24 0,24 0,-48 0,24 0,0-24,24 0,-24 1,0-1,0 24,24-24,-24-24,24 48,0-47,24 23,-48 0,24 0,24 0,-48-23,24 47,0 0,-48-24,24 24,-24 0,24 0,0 0,-24 0,24 0,-24 0,24 0,24 0,0 0,0 0,0 0,-24-24,-24 24,24 0,-48 0,0 0,24 0,-24 0,24 0,-24 0,24 0,-24 24,-24 23,24-23,0-24,-24 48,0-24,0 23,0-23,-72 24,48-24,24 23,0-23,0 0,-24 0,72-24,0 24,0-24,-24 24,0-24,-24 0,24 23,-24 1,0 0,-72 0,72 0,-48 0,24-1,24 1,0 0,-24-24,48 24,0-24,0 24,24-24,-24 0,0 0,24 0,-24 0,24 0,-24 0,-24 0,25 0,-49 0,24 0,-24 0,24 0,24 0,0 0,0 0,24 0,-24 0,24 0,-24 0,-24-72,0 25,24-1,-24 0,24 1,0 23,24 0,0 0,0 0,0 24,-24-24,24 24,-24-47,24-1,0 48,-24-24,24 0,0 1,0-1,0 24,-24 0,24 0,-24 0,0 0,-48-48,-72-47,24 23,24 25,24-25,48 48,-24-23,48 47,0 0,24 0,-24-24,0 0,0 24,0-24,0 24,0-24,0 24,0-24,0 1,0 23,0-24,0 24,0-48,0 0,0 25,-24 23,24-48,-24 48,24 0,-24 0,24 0,-24 0,24 0,0 0,-24 0,24 24,-24-24,24 0,0 24,0-24,0 23,-24-23,24 24,0 0,0 0,-48 24,48-25,-24 25,24-24,-24 0,24 0,0-24,0 23,0-23,0 24,0-24,0 24,-24-24,24 0,0 24,0 0,0 0,0-24,24 0,-24 0,24 0,-24 0,24 0,-24 0,0-24,24 24,0-24,24 24,0 0,0 0,24-24,-24 24,-24 0,-24 0,0 24,0-24,0 24,0-24,-24 0,24 24,-24-24,24 47,-48-23,48 0,0 0,-48 0,48-1,-24-23,24 0,-24 0,24 0,-24 0,0 0,24 0,-24 0,24 0,0 0,0-23,-24 23,0 0,24 0,-24 0,24 0,0 0,24 0,-24 0,24 0,-24 0,24 0,-24 0,24 0,0 0,0 0,-24 0,0 23,-24-23,0 0,24 0,0 24,-24-24,24 24,-24-24,0 0,24 24,0-24,0 0,-24 0,24 24,0-24,-24 0,24 24,0-24,-24 0,24 0,0 23,0 1,0-24,0 48,0 23,0 25,0-1,-24-23,24-25,0 1,-24-48,24 0,24 0,-24 0,48 0,24 0,0 0,24 0,-72 0,48 0,0 0,0-24,0 0,-48 24,0-24,24 24,-48 0,0-23,24 23,0 0,-48 0,24-24,-24 24,24 0,-72 0,0 0,0 0,24 0,0 0,24 0,-24 0,48 0,0-24,0 0,-24-24,0 1,-24-1,48 24,0 24,0 0,24 0,-24-24,0 1,24-1,0-24,-24 48,0-48,-24 48,0 0,24 0,-24 0,24 0,-24 0,0 24,-24-24,0 0,48 0,0 24,0-24,24 0,-48 0,0 0,24 0,-24 0,-48 0,24 24,48-24,-24 0,0 0,24 24,24-24,-24 0,24 0,0 0,48 0,-24 0,0 0,0 0,-48 0,24 0,-24 0,24 0,-24 0,48 0,-48 0,-24 0,24 24,0-24,-24 0,24 23,0-23,0 24,0-24,24 24,0 0,0-24,-24 24,0-24,0 24,-24-24,24 23,0-23,0 24,-24-24,24 24,0 0,0-24,0 24,-24-24,24 0,0 47,0-47,0 24,0 0,-24-24,0 24,24 0,0-24,0 24,0-24,0 0,24 47,0-23,0 0,0 47,0-23,0-48,24 48,0-24,-24-1,48 1,0 0,0-24,24 24,-48 0,24-24,-24 0,0 0,-72 0,24 0,-24 0,24 0,-24 0,24 24,0-1,-48-23,48 24,-24 0,24-24,-24 0,0 0,24 0,-24 0,24-24,-48 0,-72-23,48 47,24-24,24 24,24-24,0 24,0 0,0-24,0 24,0-24,0 1,-24-1,0 24,0-48,24 48,-24-24,24 24,-24-24,-48 1,48 23,0-24,-24 24,48-24,0 24,0-24,-24 0,-24-23,0 23,24 0,24 24,-24 0,24 0,24 0,-24-24,0 24,0 0,0-24,0 0,0 24,0-23,0 23,-24 0,0 0,24 0,-24 0,-24-24,-24 24,48-24,0 24,24 0,0 0,24 0,-24-24,0 24,0-48,0 48,0-23,0-1,0 0,0 0,0 0,0 24,0-24,0 1,0 23,0 0,24 0,-24-24,0 24,0-24,0 24,0-24,0 24,0-24,24 24,-24-24,0 24,0 0,0-23,0-1,24 24,-24 0,24-24,-24 0,0 24,24-24,-24 0,0 1,0-1,24 24,-24-24,0 24,0-24,0 24,0-24,24 24,0-24,-24 1,0 23,24 0,-24 0,24 0,-24-24,0 24,24 0,-24 0,24 0,-48 0,0 0,24 0,-24 0,24 0,-24 0,24 0,0 0,0 24,-48-24,48 23,0-23,0 24,0-24,0 24,-24-24,24 0,0 0,0 24,-24-24,0 0,24 24,-24-24,0 24,24-24,0 23,0-23,0 24,0-24,0 24,0 0,0 0,0 0,0 23,48 25,0 23,0-47,0-1,0 1,0-24,-48-24,24 24,0-24,-48 0,0 0,24 0,0 24,0-24,0 23,0-23,0 24,0 0,0 24,0-24,0-1,24 25,-24-24,24 24,-24-25,24 25,-24-24,24 0,-24 0,24-24,-24 0,24 0,-24 23,24-23,0 24,-24-24,24 24,0-24,0 48,0-1,24 1,24 0,0-24,-72 23,72-23,24 24,-48-24,0-24,0 0,-24 0,0 23,24-23,-24 24,0-24,24 24,0 0,-48-24,0 0,-24 0,0 0,24 0,-24 0,24 0,0 24,-24-24,24 0,0 0,-24 0,0 0,0 24,0-24,0 0,-48 0,24 0,24 0,0 0,24 0,-24 0,0 0,24 0,-72 0,48-48,0 24,24 0,-24 24,24 0,24 0,-24 0,24 0,-24 0,24 0,-24 0,24 0,0 0,-24 0,24 0,-24 0,24 0,-24 0,48 0,-48 0,24 0,-24 0,24 0,0 0,-24 0,24 0,0 0,0 0,0 0,0 0,-24 0,24 0,0 0,-24 0,24 0,-24 0,24 0,24 0,0 0,-24 0,24 0,-24 0,-24 0,24 0,-24 0,24 0,-24 0,24-24,-48 24,0 0,24 0,0 0,-24 0,24 24,0-24,0 0,-48 0,48 24,-24-24,-24 0,48 24,-48 0,24-24,0 0,24 24,0-24,0 23,0-23,24 0,0 0,24 24,-24-24,24 0,-24 0,-24 0,48 0,0 0,-48 0,48 0,-24 0,24 0,-24 0,24 0,0 0,23 0,-23 0,24 0,0 0,-24 0,-24-47,0 47,0-24,-24 0,24 24,-48 0,24 0,0-24,0 24,0-24,0 0,0 24,0-23,24 23,-24-24,24 0,-24 24,-24 0,0 0,24 0,-24 0,24 0,-48 0,-72-24,0-24,1 1,95 47,-24-24,48 24,-24 0,24 0,-24 0,0 0,24 0,-24 0,-24 0,48 0,24 0,-24 0,24 0,0 0,48 0,-24 24,0 0,0-24,-1 23,-23-23,24 24,0-24,-24 0,0 0,24 0,-24 0,-24-24,48 24,-48-23,24 23,-24 0,24 0,-24 0,24 0,-48 0,0 0,24 0,0 23,0-23,0 24,0-24,0 0,0 24,0-24,0 0,24 0,-24 0,24 0,-24 0,0 24,24 0,-24-24,24 24,-24-24,0 23,0-23,24 0,-24 0,-24 0,0 0,24 0,-24 0,-24 0,-48-47,0-1,-24 24,25-23,-49-1,-24 0,72 1,72 23,24 24,0-24,0 0,0 24,0-24,0 24,0-47,0 23,24-24,-24 24,0-23,0-1,0 24,0 0,0 24,0-24,0 1,24-1,0 0,-24 24,0-48,24 48,-24-47,24 47,-24-24,24 24,-24-24,0 24,0 0,24 0,-24 0,24 0,-24-24,24 24,-24-24,24 24,-24 0,0-24,0 24,-24-23,24 23,0-24,-24 24,24 0,0 0,-24-48,24 48,0-24,0 24,0-24,0 24,0-23,-24-25,0 24,24 0,0 24,0 0,-24 0,24 0,-24 0,0 0,24 0,-120 0,24-71,48 47,-24 0,72 0,0 24,0 0,24 0,-24 0,24 0,-24 0,0-24,24 24,0-23,0 23,-24 0,0-24,24 24,-24 0,0 0,24 0,-24-24,24 24,-24 0,24 0,-24 0,24 0,-24 0,24 0,-24 0,0 24,24-24,-24 0,0 24,0-24,0 23,0-23,0 24,0 0,0-24,0 24,0 0,0 0,0-1,0-23,0 0,24 0,-24 0,0 24,0-24,24 0,-24 48,0-48,0 24,0 0,24-24,-24 23,24-23,-24 0,0 0,96 24,0 24,0-24,-24 0,-1 23,-23-47,0 48,0-24,-24 0,-24-1,24-23,-24 0,24 0,-24 0,24 0,0 0,0 0,48 0,-72 0,24 0,-24 0,24 0,-24-23,0 23,24 0,-24-24,0 24,0-24,0 24,24 0,-24-24,0 24,24 0,-24 0,24 0,-24 0,24 0,-24-24,24 24,-24-24,0 24,24 0,-24 0,24-23,-24 23,24 0,-24-24,24 24,-24 0,0-24,24 24,-24-24,24 24,-24 0,24-24,-24 24,24-24,0 1,-24 23,48-24,-48 24,48-24,-48 24,0-24,24 24,-24 0,0 0,24 0,-24 0,24 0,-24-24,24 24,0 0,-24-24,0 24,-24 0,0 0,24 0,-24 0,24 0,0 0,-24 0,24 0,0 24,-24-24,-48 24,0 0,48-24,-24 24,0 0,24-1,0-23,24 24,-24-24,24 24,-24-24,0 0,24 24,-24 0,24-24,0 24,0-24,-24 23,24-23,24 0,-24 0,24 0,-24 0,24 0,-24 0,24-23,-24-1,24 0,-24 24,48-48,-48 24,24 1,0 23,-24 0,24-24,-24 24,24 0,-24 0,0-24,48 0,-48 24,0 0,24-24,0 24,0-24,0 24,-24-23,24 23,0 0,-24-24,0 24,24 0,-24 0,0 0,0-24,24 24,-24 0,0 0,-24 0,0 0,24 0,0 0,-24 0,24 0,-24 0,24 24,-24-24,0 24,24-24,-48 47,48-23,-48 0,48-24,-24 0,24 0,0 0,0 0,24 0,-24 0,0-24,24 24,-24-24,0 24,24 0,-24 0,24 0,0 0,-24-24,0 24,0 0,24 0,-24 0,0-23,24 23,-24 0,0 0,-24 0,0 0,24 0,-24 0,24 0,0 0,0 23,-24 25,0-24,24 0,-48 47,24-23,0 0,-24-25,48 49,-48-48,48 0,-24-1,24 1,0-24,-24 0,0 0,24 0,0 24,-48 0,24 0,0 0,0-1,0 25,0-48,24 24,-48-24,48 0,-24 24,0-24,0 24,-24-24,0 0,24 23,-24-23,24 24,1-24,-1 0,24 0,-24 0,24 0,-24 0,0 0,-24 0,0 0,-24 0,0 0,24 0,48 0,-24 0,24 0,-48 0,48 0,-24 0,-48 0,0 0,0 0,0 0,0 0,-24 0,24 0,48 0,24 0,0 0,-24 0,0 0,0 0,-48 0,0 0,24 0,-24 0,24 0,0 0,48 0,24 0,-24 0,24 0,-24 0,48 0,-48 0,24 0,-24 0,24 0,24 0,-48 0,24 0,0-47,24 47,0 0,24 0,0 0,0 0,-24 0,0 0,24 0,-48 0,24 0,-24 0,24 0,-24 0,0 0,24 0,-24 0,-48 0,24 0,24 0,-24 0,24 0,-24 0,0 0,-24 0,24 23,0-23,0 0,24 0,-24 24,0-24,0 0,24 24,24 0,-48 0,48-24,-48 24,24-24,-24 0,24 0,-24 0,24 0,0 0,-24 0,24 0,-24 0,24 0,-24 0,24 0,-48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17.05.2012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2.emf"/><Relationship Id="rId2" Type="http://schemas.openxmlformats.org/officeDocument/2006/relationships/image" Target="../media/image5.gif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customXml" Target="../ink/ink4.xml"/><Relationship Id="rId1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hyperlink" Target="http://images.google.com.tr/imgres?imgurl=http://upload.wikimedia.org/wikipedia/commons/thumb/0/09/Star_and_Crescent.svg/283px-Star_and_Crescent.svg.png&amp;imgrefurl=http://commons.wikimedia.org/wiki/Image:Star_and_Crescent.svg&amp;h=283&amp;w=283&amp;sz=8&amp;hl=tr&amp;start=472&amp;usg=__vFnXsVgwxQDCL6p2IK9CAWeyx2U=&amp;tbnid=T0GaDBdggnhBVM:&amp;tbnh=114&amp;tbnw=114&amp;prev=/images?q=crescent+in+pictures&amp;start=462&amp;gbv=2&amp;hl=tr&amp;sa=N" TargetMode="External"/><Relationship Id="rId7" Type="http://schemas.openxmlformats.org/officeDocument/2006/relationships/customXml" Target="../ink/ink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images.google.com.tr/imgres?imgurl=http://timothyministries.org/images/Christian_cross.jpg&amp;imgrefurl=http://timothyministries.org/theologicaldictionary/references.aspx?theword=christian%20cross&amp;h=281&amp;w=201&amp;sz=11&amp;hl=tr&amp;start=65&amp;usg=__Y8GMReySC8zjFGwMEPaCXdjR5VU=&amp;tbnid=o2AmYjaqKq6YBM:&amp;tbnh=114&amp;tbnw=82&amp;prev=/images?q=christian+cross+in+pictures&amp;start=63&amp;gbv=2&amp;hl=tr&amp;sa=N" TargetMode="External"/><Relationship Id="rId10" Type="http://schemas.openxmlformats.org/officeDocument/2006/relationships/image" Target="../media/image29.emf"/><Relationship Id="rId4" Type="http://schemas.openxmlformats.org/officeDocument/2006/relationships/image" Target="../media/image26.jpeg"/><Relationship Id="rId9" Type="http://schemas.openxmlformats.org/officeDocument/2006/relationships/customXml" Target="../ink/ink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6.jpeg"/><Relationship Id="rId7" Type="http://schemas.openxmlformats.org/officeDocument/2006/relationships/customXml" Target="../ink/ink10.xml"/><Relationship Id="rId2" Type="http://schemas.openxmlformats.org/officeDocument/2006/relationships/hyperlink" Target="http://images.google.com.tr/imgres?imgurl=http://upload.wikimedia.org/wikipedia/commons/thumb/0/09/Star_and_Crescent.svg/283px-Star_and_Crescent.svg.png&amp;imgrefurl=http://commons.wikimedia.org/wiki/Image:Star_and_Crescent.svg&amp;h=283&amp;w=283&amp;sz=8&amp;hl=tr&amp;start=472&amp;usg=__vFnXsVgwxQDCL6p2IK9CAWeyx2U=&amp;tbnid=T0GaDBdggnhBVM:&amp;tbnh=114&amp;tbnw=114&amp;prev=/images?q=crescent+in+pictures&amp;start=462&amp;gbv=2&amp;hl=tr&amp;sa=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images.google.com.tr/imgres?imgurl=http://timothyministries.org/images/Christian_cross.jpg&amp;imgrefurl=http://timothyministries.org/theologicaldictionary/references.aspx?theword=christian%20cross&amp;h=281&amp;w=201&amp;sz=11&amp;hl=tr&amp;start=65&amp;usg=__Y8GMReySC8zjFGwMEPaCXdjR5VU=&amp;tbnid=o2AmYjaqKq6YBM:&amp;tbnh=114&amp;tbnw=82&amp;prev=/images?q=christian+cross+in+pictures&amp;start=63&amp;gbv=2&amp;hl=tr&amp;sa=N" TargetMode="External"/><Relationship Id="rId10" Type="http://schemas.openxmlformats.org/officeDocument/2006/relationships/image" Target="../media/image31.emf"/><Relationship Id="rId4" Type="http://schemas.openxmlformats.org/officeDocument/2006/relationships/image" Target="../media/image25.jpeg"/><Relationship Id="rId9" Type="http://schemas.openxmlformats.org/officeDocument/2006/relationships/customXml" Target="../ink/ink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hyperlink" Target="http://images.google.com.tr/imgres?imgurl=http://upload.wikimedia.org/wikipedia/commons/thumb/0/09/Star_and_Crescent.svg/283px-Star_and_Crescent.svg.png&amp;imgrefurl=http://commons.wikimedia.org/wiki/Image:Star_and_Crescent.svg&amp;h=283&amp;w=283&amp;sz=8&amp;hl=tr&amp;start=472&amp;usg=__vFnXsVgwxQDCL6p2IK9CAWeyx2U=&amp;tbnid=T0GaDBdggnhBVM:&amp;tbnh=114&amp;tbnw=114&amp;prev=/images?q=crescent+in+pictures&amp;start=462&amp;gbv=2&amp;hl=tr&amp;sa=N" TargetMode="External"/><Relationship Id="rId7" Type="http://schemas.openxmlformats.org/officeDocument/2006/relationships/customXml" Target="../ink/ink1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images.google.com.tr/imgres?imgurl=http://timothyministries.org/images/Christian_cross.jpg&amp;imgrefurl=http://timothyministries.org/theologicaldictionary/references.aspx?theword=christian%20cross&amp;h=281&amp;w=201&amp;sz=11&amp;hl=tr&amp;start=65&amp;usg=__Y8GMReySC8zjFGwMEPaCXdjR5VU=&amp;tbnid=o2AmYjaqKq6YBM:&amp;tbnh=114&amp;tbnw=82&amp;prev=/images?q=christian+cross+in+pictures&amp;start=63&amp;gbv=2&amp;hl=tr&amp;sa=N" TargetMode="External"/><Relationship Id="rId10" Type="http://schemas.openxmlformats.org/officeDocument/2006/relationships/image" Target="../media/image33.emf"/><Relationship Id="rId4" Type="http://schemas.openxmlformats.org/officeDocument/2006/relationships/image" Target="../media/image26.jpeg"/><Relationship Id="rId9" Type="http://schemas.openxmlformats.org/officeDocument/2006/relationships/customXml" Target="../ink/ink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images.google.com.tr/imgres?imgurl=http://www.thetroposphere.com/wiki/images/b/b7/Images.jpg&amp;imgrefurl=http://www.thetroposphere.com/wiki/index.php?title=Symbol&amp;usg=__wGxqb_3X9m25lMiBMcE-6ffHUEQ=&amp;h=134&amp;w=96&amp;sz=2&amp;hl=tr&amp;start=302&amp;um=1&amp;tbnid=FvZpXfDS8YB_-M:&amp;tbnh=92&amp;tbnw=66&amp;prev=/images?q=crescent,+symbol+of+Islam&amp;start=294&amp;um=1&amp;hl=tr&amp;rlz=1T4AMSA_enTR272TR272&amp;sa=N" TargetMode="External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m.tr/imgres?imgurl=http://www.guide-to-symbols.com/_images_pub1/starcrescent140.gif&amp;imgrefurl=http://www.guide-to-symbols.com/crescentstar/&amp;usg=__JLQv_grkDNgqCmj1PetsR-MPlZw=&amp;h=140&amp;w=159&amp;sz=3&amp;hl=tr&amp;start=305&amp;um=1&amp;tbnid=ft7FF9XDhPzr9M:&amp;tbnh=85&amp;tbnw=97&amp;prev=/images?q=crescent,+symbol+of+Islam&amp;start=294&amp;um=1&amp;hl=tr&amp;rlz=1T4AMSA_enTR272TR272&amp;sa=N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thetroposphere.com/wiki/images/b/b7/Images.jpg&amp;imgrefurl=http://www.thetroposphere.com/wiki/index.php?title=Symbol&amp;usg=__wGxqb_3X9m25lMiBMcE-6ffHUEQ=&amp;h=134&amp;w=96&amp;sz=2&amp;hl=tr&amp;start=302&amp;um=1&amp;tbnid=FvZpXfDS8YB_-M:&amp;tbnh=92&amp;tbnw=66&amp;prev=/images?q=crescent,+symbol+of+Islam&amp;start=294&amp;um=1&amp;hl=tr&amp;rlz=1T4AMSA_enTR272TR272&amp;sa=N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hyperlink" Target="http://images.google.com.tr/imgres?imgurl=http://www.guide-to-symbols.com/_images_pub1/starcrescent140.gif&amp;imgrefurl=http://www.guide-to-symbols.com/crescentstar/&amp;usg=__JLQv_grkDNgqCmj1PetsR-MPlZw=&amp;h=140&amp;w=159&amp;sz=3&amp;hl=tr&amp;start=305&amp;um=1&amp;tbnid=ft7FF9XDhPzr9M:&amp;tbnh=85&amp;tbnw=97&amp;prev=/images?q=crescent,+symbol+of+Islam&amp;start=294&amp;um=1&amp;hl=tr&amp;rlz=1T4AMSA_enTR272TR272&amp;sa=N" TargetMode="Externa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9220" name="Picture 2" descr="C:\Users\Mehmet\Desktop\Endulus-Islam Dunyasi kop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39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21 Serbest Form"/>
          <p:cNvSpPr/>
          <p:nvPr/>
        </p:nvSpPr>
        <p:spPr>
          <a:xfrm>
            <a:off x="533400" y="4343400"/>
            <a:ext cx="4775200" cy="584200"/>
          </a:xfrm>
          <a:custGeom>
            <a:avLst/>
            <a:gdLst>
              <a:gd name="connsiteX0" fmla="*/ 0 w 4775200"/>
              <a:gd name="connsiteY0" fmla="*/ 0 h 635000"/>
              <a:gd name="connsiteX1" fmla="*/ 38100 w 4775200"/>
              <a:gd name="connsiteY1" fmla="*/ 12700 h 635000"/>
              <a:gd name="connsiteX2" fmla="*/ 114300 w 4775200"/>
              <a:gd name="connsiteY2" fmla="*/ 63500 h 635000"/>
              <a:gd name="connsiteX3" fmla="*/ 215900 w 4775200"/>
              <a:gd name="connsiteY3" fmla="*/ 152400 h 635000"/>
              <a:gd name="connsiteX4" fmla="*/ 330200 w 4775200"/>
              <a:gd name="connsiteY4" fmla="*/ 203200 h 635000"/>
              <a:gd name="connsiteX5" fmla="*/ 368300 w 4775200"/>
              <a:gd name="connsiteY5" fmla="*/ 215900 h 635000"/>
              <a:gd name="connsiteX6" fmla="*/ 1079500 w 4775200"/>
              <a:gd name="connsiteY6" fmla="*/ 241300 h 635000"/>
              <a:gd name="connsiteX7" fmla="*/ 1181100 w 4775200"/>
              <a:gd name="connsiteY7" fmla="*/ 266700 h 635000"/>
              <a:gd name="connsiteX8" fmla="*/ 1219200 w 4775200"/>
              <a:gd name="connsiteY8" fmla="*/ 292100 h 635000"/>
              <a:gd name="connsiteX9" fmla="*/ 1270000 w 4775200"/>
              <a:gd name="connsiteY9" fmla="*/ 368300 h 635000"/>
              <a:gd name="connsiteX10" fmla="*/ 1346200 w 4775200"/>
              <a:gd name="connsiteY10" fmla="*/ 393700 h 635000"/>
              <a:gd name="connsiteX11" fmla="*/ 1460500 w 4775200"/>
              <a:gd name="connsiteY11" fmla="*/ 419100 h 635000"/>
              <a:gd name="connsiteX12" fmla="*/ 1498600 w 4775200"/>
              <a:gd name="connsiteY12" fmla="*/ 444500 h 635000"/>
              <a:gd name="connsiteX13" fmla="*/ 1536700 w 4775200"/>
              <a:gd name="connsiteY13" fmla="*/ 457200 h 635000"/>
              <a:gd name="connsiteX14" fmla="*/ 1651000 w 4775200"/>
              <a:gd name="connsiteY14" fmla="*/ 508000 h 635000"/>
              <a:gd name="connsiteX15" fmla="*/ 1968500 w 4775200"/>
              <a:gd name="connsiteY15" fmla="*/ 520700 h 635000"/>
              <a:gd name="connsiteX16" fmla="*/ 2044700 w 4775200"/>
              <a:gd name="connsiteY16" fmla="*/ 546100 h 635000"/>
              <a:gd name="connsiteX17" fmla="*/ 2159000 w 4775200"/>
              <a:gd name="connsiteY17" fmla="*/ 596900 h 635000"/>
              <a:gd name="connsiteX18" fmla="*/ 2197100 w 4775200"/>
              <a:gd name="connsiteY18" fmla="*/ 609600 h 635000"/>
              <a:gd name="connsiteX19" fmla="*/ 2654300 w 4775200"/>
              <a:gd name="connsiteY19" fmla="*/ 622300 h 635000"/>
              <a:gd name="connsiteX20" fmla="*/ 2692400 w 4775200"/>
              <a:gd name="connsiteY20" fmla="*/ 635000 h 635000"/>
              <a:gd name="connsiteX21" fmla="*/ 2819400 w 4775200"/>
              <a:gd name="connsiteY21" fmla="*/ 546100 h 635000"/>
              <a:gd name="connsiteX22" fmla="*/ 2844800 w 4775200"/>
              <a:gd name="connsiteY22" fmla="*/ 508000 h 635000"/>
              <a:gd name="connsiteX23" fmla="*/ 2882900 w 4775200"/>
              <a:gd name="connsiteY23" fmla="*/ 482600 h 635000"/>
              <a:gd name="connsiteX24" fmla="*/ 2946400 w 4775200"/>
              <a:gd name="connsiteY24" fmla="*/ 431800 h 635000"/>
              <a:gd name="connsiteX25" fmla="*/ 2971800 w 4775200"/>
              <a:gd name="connsiteY25" fmla="*/ 393700 h 635000"/>
              <a:gd name="connsiteX26" fmla="*/ 3048000 w 4775200"/>
              <a:gd name="connsiteY26" fmla="*/ 330200 h 635000"/>
              <a:gd name="connsiteX27" fmla="*/ 3073400 w 4775200"/>
              <a:gd name="connsiteY27" fmla="*/ 292100 h 635000"/>
              <a:gd name="connsiteX28" fmla="*/ 3149600 w 4775200"/>
              <a:gd name="connsiteY28" fmla="*/ 266700 h 635000"/>
              <a:gd name="connsiteX29" fmla="*/ 3175000 w 4775200"/>
              <a:gd name="connsiteY29" fmla="*/ 190500 h 635000"/>
              <a:gd name="connsiteX30" fmla="*/ 3251200 w 4775200"/>
              <a:gd name="connsiteY30" fmla="*/ 165100 h 635000"/>
              <a:gd name="connsiteX31" fmla="*/ 3352800 w 4775200"/>
              <a:gd name="connsiteY31" fmla="*/ 139700 h 635000"/>
              <a:gd name="connsiteX32" fmla="*/ 3441700 w 4775200"/>
              <a:gd name="connsiteY32" fmla="*/ 114300 h 635000"/>
              <a:gd name="connsiteX33" fmla="*/ 3771900 w 4775200"/>
              <a:gd name="connsiteY33" fmla="*/ 127000 h 635000"/>
              <a:gd name="connsiteX34" fmla="*/ 3797300 w 4775200"/>
              <a:gd name="connsiteY34" fmla="*/ 165100 h 635000"/>
              <a:gd name="connsiteX35" fmla="*/ 3822700 w 4775200"/>
              <a:gd name="connsiteY35" fmla="*/ 241300 h 635000"/>
              <a:gd name="connsiteX36" fmla="*/ 3898900 w 4775200"/>
              <a:gd name="connsiteY36" fmla="*/ 292100 h 635000"/>
              <a:gd name="connsiteX37" fmla="*/ 3924300 w 4775200"/>
              <a:gd name="connsiteY37" fmla="*/ 330200 h 635000"/>
              <a:gd name="connsiteX38" fmla="*/ 3962400 w 4775200"/>
              <a:gd name="connsiteY38" fmla="*/ 355600 h 635000"/>
              <a:gd name="connsiteX39" fmla="*/ 4000500 w 4775200"/>
              <a:gd name="connsiteY39" fmla="*/ 431800 h 635000"/>
              <a:gd name="connsiteX40" fmla="*/ 4076700 w 4775200"/>
              <a:gd name="connsiteY40" fmla="*/ 457200 h 635000"/>
              <a:gd name="connsiteX41" fmla="*/ 4102100 w 4775200"/>
              <a:gd name="connsiteY41" fmla="*/ 495300 h 635000"/>
              <a:gd name="connsiteX42" fmla="*/ 4178300 w 4775200"/>
              <a:gd name="connsiteY42" fmla="*/ 520700 h 635000"/>
              <a:gd name="connsiteX43" fmla="*/ 4216400 w 4775200"/>
              <a:gd name="connsiteY43" fmla="*/ 533400 h 635000"/>
              <a:gd name="connsiteX44" fmla="*/ 4292600 w 4775200"/>
              <a:gd name="connsiteY44" fmla="*/ 558800 h 635000"/>
              <a:gd name="connsiteX45" fmla="*/ 4330700 w 4775200"/>
              <a:gd name="connsiteY45" fmla="*/ 571500 h 635000"/>
              <a:gd name="connsiteX46" fmla="*/ 4584700 w 4775200"/>
              <a:gd name="connsiteY46" fmla="*/ 584200 h 635000"/>
              <a:gd name="connsiteX47" fmla="*/ 4699000 w 4775200"/>
              <a:gd name="connsiteY47" fmla="*/ 635000 h 635000"/>
              <a:gd name="connsiteX48" fmla="*/ 4775200 w 4775200"/>
              <a:gd name="connsiteY48" fmla="*/ 6096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775200" h="635000">
                <a:moveTo>
                  <a:pt x="0" y="0"/>
                </a:moveTo>
                <a:cubicBezTo>
                  <a:pt x="12700" y="4233"/>
                  <a:pt x="26398" y="6199"/>
                  <a:pt x="38100" y="12700"/>
                </a:cubicBezTo>
                <a:cubicBezTo>
                  <a:pt x="64785" y="27525"/>
                  <a:pt x="114300" y="63500"/>
                  <a:pt x="114300" y="63500"/>
                </a:cubicBezTo>
                <a:cubicBezTo>
                  <a:pt x="156633" y="127000"/>
                  <a:pt x="127000" y="93133"/>
                  <a:pt x="215900" y="152400"/>
                </a:cubicBezTo>
                <a:cubicBezTo>
                  <a:pt x="276277" y="192652"/>
                  <a:pt x="239520" y="172973"/>
                  <a:pt x="330200" y="203200"/>
                </a:cubicBezTo>
                <a:lnTo>
                  <a:pt x="368300" y="215900"/>
                </a:lnTo>
                <a:cubicBezTo>
                  <a:pt x="619291" y="299564"/>
                  <a:pt x="393015" y="228347"/>
                  <a:pt x="1079500" y="241300"/>
                </a:cubicBezTo>
                <a:cubicBezTo>
                  <a:pt x="1103652" y="246130"/>
                  <a:pt x="1155065" y="253683"/>
                  <a:pt x="1181100" y="266700"/>
                </a:cubicBezTo>
                <a:cubicBezTo>
                  <a:pt x="1194752" y="273526"/>
                  <a:pt x="1206500" y="283633"/>
                  <a:pt x="1219200" y="292100"/>
                </a:cubicBezTo>
                <a:cubicBezTo>
                  <a:pt x="1236133" y="317500"/>
                  <a:pt x="1241040" y="358647"/>
                  <a:pt x="1270000" y="368300"/>
                </a:cubicBezTo>
                <a:cubicBezTo>
                  <a:pt x="1295400" y="376767"/>
                  <a:pt x="1319790" y="389298"/>
                  <a:pt x="1346200" y="393700"/>
                </a:cubicBezTo>
                <a:cubicBezTo>
                  <a:pt x="1375466" y="398578"/>
                  <a:pt x="1429236" y="403468"/>
                  <a:pt x="1460500" y="419100"/>
                </a:cubicBezTo>
                <a:cubicBezTo>
                  <a:pt x="1474152" y="425926"/>
                  <a:pt x="1484948" y="437674"/>
                  <a:pt x="1498600" y="444500"/>
                </a:cubicBezTo>
                <a:cubicBezTo>
                  <a:pt x="1510574" y="450487"/>
                  <a:pt x="1524726" y="451213"/>
                  <a:pt x="1536700" y="457200"/>
                </a:cubicBezTo>
                <a:cubicBezTo>
                  <a:pt x="1585988" y="481844"/>
                  <a:pt x="1579772" y="505151"/>
                  <a:pt x="1651000" y="508000"/>
                </a:cubicBezTo>
                <a:lnTo>
                  <a:pt x="1968500" y="520700"/>
                </a:lnTo>
                <a:cubicBezTo>
                  <a:pt x="1993900" y="529167"/>
                  <a:pt x="2022423" y="531248"/>
                  <a:pt x="2044700" y="546100"/>
                </a:cubicBezTo>
                <a:cubicBezTo>
                  <a:pt x="2105077" y="586352"/>
                  <a:pt x="2068320" y="566673"/>
                  <a:pt x="2159000" y="596900"/>
                </a:cubicBezTo>
                <a:cubicBezTo>
                  <a:pt x="2171700" y="601133"/>
                  <a:pt x="2183718" y="609228"/>
                  <a:pt x="2197100" y="609600"/>
                </a:cubicBezTo>
                <a:lnTo>
                  <a:pt x="2654300" y="622300"/>
                </a:lnTo>
                <a:cubicBezTo>
                  <a:pt x="2667000" y="626533"/>
                  <a:pt x="2679013" y="635000"/>
                  <a:pt x="2692400" y="635000"/>
                </a:cubicBezTo>
                <a:cubicBezTo>
                  <a:pt x="2749433" y="635000"/>
                  <a:pt x="2789749" y="590576"/>
                  <a:pt x="2819400" y="546100"/>
                </a:cubicBezTo>
                <a:cubicBezTo>
                  <a:pt x="2827867" y="533400"/>
                  <a:pt x="2834007" y="518793"/>
                  <a:pt x="2844800" y="508000"/>
                </a:cubicBezTo>
                <a:cubicBezTo>
                  <a:pt x="2855593" y="497207"/>
                  <a:pt x="2870200" y="491067"/>
                  <a:pt x="2882900" y="482600"/>
                </a:cubicBezTo>
                <a:cubicBezTo>
                  <a:pt x="2955693" y="373411"/>
                  <a:pt x="2858766" y="501907"/>
                  <a:pt x="2946400" y="431800"/>
                </a:cubicBezTo>
                <a:cubicBezTo>
                  <a:pt x="2958319" y="422265"/>
                  <a:pt x="2962029" y="405426"/>
                  <a:pt x="2971800" y="393700"/>
                </a:cubicBezTo>
                <a:cubicBezTo>
                  <a:pt x="3002358" y="357030"/>
                  <a:pt x="3010538" y="355175"/>
                  <a:pt x="3048000" y="330200"/>
                </a:cubicBezTo>
                <a:cubicBezTo>
                  <a:pt x="3056467" y="317500"/>
                  <a:pt x="3060457" y="300190"/>
                  <a:pt x="3073400" y="292100"/>
                </a:cubicBezTo>
                <a:cubicBezTo>
                  <a:pt x="3096104" y="277910"/>
                  <a:pt x="3149600" y="266700"/>
                  <a:pt x="3149600" y="266700"/>
                </a:cubicBezTo>
                <a:cubicBezTo>
                  <a:pt x="3158067" y="241300"/>
                  <a:pt x="3149600" y="198967"/>
                  <a:pt x="3175000" y="190500"/>
                </a:cubicBezTo>
                <a:cubicBezTo>
                  <a:pt x="3200400" y="182033"/>
                  <a:pt x="3224946" y="170351"/>
                  <a:pt x="3251200" y="165100"/>
                </a:cubicBezTo>
                <a:cubicBezTo>
                  <a:pt x="3380302" y="139280"/>
                  <a:pt x="3261678" y="165735"/>
                  <a:pt x="3352800" y="139700"/>
                </a:cubicBezTo>
                <a:cubicBezTo>
                  <a:pt x="3464428" y="107806"/>
                  <a:pt x="3350349" y="144750"/>
                  <a:pt x="3441700" y="114300"/>
                </a:cubicBezTo>
                <a:cubicBezTo>
                  <a:pt x="3551767" y="118533"/>
                  <a:pt x="3662859" y="111423"/>
                  <a:pt x="3771900" y="127000"/>
                </a:cubicBezTo>
                <a:cubicBezTo>
                  <a:pt x="3787010" y="129159"/>
                  <a:pt x="3791101" y="151152"/>
                  <a:pt x="3797300" y="165100"/>
                </a:cubicBezTo>
                <a:cubicBezTo>
                  <a:pt x="3808174" y="189566"/>
                  <a:pt x="3800423" y="226448"/>
                  <a:pt x="3822700" y="241300"/>
                </a:cubicBezTo>
                <a:lnTo>
                  <a:pt x="3898900" y="292100"/>
                </a:lnTo>
                <a:cubicBezTo>
                  <a:pt x="3907367" y="304800"/>
                  <a:pt x="3913507" y="319407"/>
                  <a:pt x="3924300" y="330200"/>
                </a:cubicBezTo>
                <a:cubicBezTo>
                  <a:pt x="3935093" y="340993"/>
                  <a:pt x="3952865" y="343681"/>
                  <a:pt x="3962400" y="355600"/>
                </a:cubicBezTo>
                <a:cubicBezTo>
                  <a:pt x="3988695" y="388469"/>
                  <a:pt x="3957676" y="405035"/>
                  <a:pt x="4000500" y="431800"/>
                </a:cubicBezTo>
                <a:cubicBezTo>
                  <a:pt x="4023204" y="445990"/>
                  <a:pt x="4076700" y="457200"/>
                  <a:pt x="4076700" y="457200"/>
                </a:cubicBezTo>
                <a:cubicBezTo>
                  <a:pt x="4085167" y="469900"/>
                  <a:pt x="4089157" y="487210"/>
                  <a:pt x="4102100" y="495300"/>
                </a:cubicBezTo>
                <a:cubicBezTo>
                  <a:pt x="4124804" y="509490"/>
                  <a:pt x="4152900" y="512233"/>
                  <a:pt x="4178300" y="520700"/>
                </a:cubicBezTo>
                <a:lnTo>
                  <a:pt x="4216400" y="533400"/>
                </a:lnTo>
                <a:lnTo>
                  <a:pt x="4292600" y="558800"/>
                </a:lnTo>
                <a:cubicBezTo>
                  <a:pt x="4305300" y="563033"/>
                  <a:pt x="4317330" y="570831"/>
                  <a:pt x="4330700" y="571500"/>
                </a:cubicBezTo>
                <a:lnTo>
                  <a:pt x="4584700" y="584200"/>
                </a:lnTo>
                <a:cubicBezTo>
                  <a:pt x="4675380" y="614427"/>
                  <a:pt x="4638623" y="594748"/>
                  <a:pt x="4699000" y="635000"/>
                </a:cubicBezTo>
                <a:lnTo>
                  <a:pt x="4775200" y="609600"/>
                </a:lnTo>
              </a:path>
            </a:pathLst>
          </a:cu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23" name="22 Serbest Form"/>
          <p:cNvSpPr/>
          <p:nvPr/>
        </p:nvSpPr>
        <p:spPr>
          <a:xfrm>
            <a:off x="6121400" y="4686300"/>
            <a:ext cx="1636713" cy="1409700"/>
          </a:xfrm>
          <a:custGeom>
            <a:avLst/>
            <a:gdLst>
              <a:gd name="connsiteX0" fmla="*/ 0 w 1637430"/>
              <a:gd name="connsiteY0" fmla="*/ 1409700 h 1409700"/>
              <a:gd name="connsiteX1" fmla="*/ 114300 w 1637430"/>
              <a:gd name="connsiteY1" fmla="*/ 1371600 h 1409700"/>
              <a:gd name="connsiteX2" fmla="*/ 152400 w 1637430"/>
              <a:gd name="connsiteY2" fmla="*/ 1358900 h 1409700"/>
              <a:gd name="connsiteX3" fmla="*/ 228600 w 1637430"/>
              <a:gd name="connsiteY3" fmla="*/ 1320800 h 1409700"/>
              <a:gd name="connsiteX4" fmla="*/ 393700 w 1637430"/>
              <a:gd name="connsiteY4" fmla="*/ 1308100 h 1409700"/>
              <a:gd name="connsiteX5" fmla="*/ 431800 w 1637430"/>
              <a:gd name="connsiteY5" fmla="*/ 1282700 h 1409700"/>
              <a:gd name="connsiteX6" fmla="*/ 508000 w 1637430"/>
              <a:gd name="connsiteY6" fmla="*/ 1257300 h 1409700"/>
              <a:gd name="connsiteX7" fmla="*/ 546100 w 1637430"/>
              <a:gd name="connsiteY7" fmla="*/ 1231900 h 1409700"/>
              <a:gd name="connsiteX8" fmla="*/ 622300 w 1637430"/>
              <a:gd name="connsiteY8" fmla="*/ 1206500 h 1409700"/>
              <a:gd name="connsiteX9" fmla="*/ 698500 w 1637430"/>
              <a:gd name="connsiteY9" fmla="*/ 1168400 h 1409700"/>
              <a:gd name="connsiteX10" fmla="*/ 736600 w 1637430"/>
              <a:gd name="connsiteY10" fmla="*/ 1143000 h 1409700"/>
              <a:gd name="connsiteX11" fmla="*/ 812800 w 1637430"/>
              <a:gd name="connsiteY11" fmla="*/ 1117600 h 1409700"/>
              <a:gd name="connsiteX12" fmla="*/ 850900 w 1637430"/>
              <a:gd name="connsiteY12" fmla="*/ 1104900 h 1409700"/>
              <a:gd name="connsiteX13" fmla="*/ 914400 w 1637430"/>
              <a:gd name="connsiteY13" fmla="*/ 1028700 h 1409700"/>
              <a:gd name="connsiteX14" fmla="*/ 990600 w 1637430"/>
              <a:gd name="connsiteY14" fmla="*/ 1003300 h 1409700"/>
              <a:gd name="connsiteX15" fmla="*/ 1028700 w 1637430"/>
              <a:gd name="connsiteY15" fmla="*/ 990600 h 1409700"/>
              <a:gd name="connsiteX16" fmla="*/ 1066800 w 1637430"/>
              <a:gd name="connsiteY16" fmla="*/ 977900 h 1409700"/>
              <a:gd name="connsiteX17" fmla="*/ 1181100 w 1637430"/>
              <a:gd name="connsiteY17" fmla="*/ 914400 h 1409700"/>
              <a:gd name="connsiteX18" fmla="*/ 1257300 w 1637430"/>
              <a:gd name="connsiteY18" fmla="*/ 876300 h 1409700"/>
              <a:gd name="connsiteX19" fmla="*/ 1346200 w 1637430"/>
              <a:gd name="connsiteY19" fmla="*/ 762000 h 1409700"/>
              <a:gd name="connsiteX20" fmla="*/ 1384300 w 1637430"/>
              <a:gd name="connsiteY20" fmla="*/ 749300 h 1409700"/>
              <a:gd name="connsiteX21" fmla="*/ 1422400 w 1637430"/>
              <a:gd name="connsiteY21" fmla="*/ 711200 h 1409700"/>
              <a:gd name="connsiteX22" fmla="*/ 1460500 w 1637430"/>
              <a:gd name="connsiteY22" fmla="*/ 685800 h 1409700"/>
              <a:gd name="connsiteX23" fmla="*/ 1435100 w 1637430"/>
              <a:gd name="connsiteY23" fmla="*/ 647700 h 1409700"/>
              <a:gd name="connsiteX24" fmla="*/ 1447800 w 1637430"/>
              <a:gd name="connsiteY24" fmla="*/ 596900 h 1409700"/>
              <a:gd name="connsiteX25" fmla="*/ 1498600 w 1637430"/>
              <a:gd name="connsiteY25" fmla="*/ 584200 h 1409700"/>
              <a:gd name="connsiteX26" fmla="*/ 1574800 w 1637430"/>
              <a:gd name="connsiteY26" fmla="*/ 508000 h 1409700"/>
              <a:gd name="connsiteX27" fmla="*/ 1600200 w 1637430"/>
              <a:gd name="connsiteY27" fmla="*/ 469900 h 1409700"/>
              <a:gd name="connsiteX28" fmla="*/ 1625600 w 1637430"/>
              <a:gd name="connsiteY28" fmla="*/ 393700 h 1409700"/>
              <a:gd name="connsiteX29" fmla="*/ 1574800 w 1637430"/>
              <a:gd name="connsiteY29" fmla="*/ 330200 h 1409700"/>
              <a:gd name="connsiteX30" fmla="*/ 1549400 w 1637430"/>
              <a:gd name="connsiteY30" fmla="*/ 292100 h 1409700"/>
              <a:gd name="connsiteX31" fmla="*/ 1460500 w 1637430"/>
              <a:gd name="connsiteY31" fmla="*/ 254000 h 1409700"/>
              <a:gd name="connsiteX32" fmla="*/ 1346200 w 1637430"/>
              <a:gd name="connsiteY32" fmla="*/ 215900 h 1409700"/>
              <a:gd name="connsiteX33" fmla="*/ 1308100 w 1637430"/>
              <a:gd name="connsiteY33" fmla="*/ 190500 h 1409700"/>
              <a:gd name="connsiteX34" fmla="*/ 1244600 w 1637430"/>
              <a:gd name="connsiteY34" fmla="*/ 25400 h 1409700"/>
              <a:gd name="connsiteX35" fmla="*/ 1244600 w 1637430"/>
              <a:gd name="connsiteY35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637430" h="1409700">
                <a:moveTo>
                  <a:pt x="0" y="1409700"/>
                </a:moveTo>
                <a:cubicBezTo>
                  <a:pt x="66287" y="1365509"/>
                  <a:pt x="11637" y="1394414"/>
                  <a:pt x="114300" y="1371600"/>
                </a:cubicBezTo>
                <a:cubicBezTo>
                  <a:pt x="127368" y="1368696"/>
                  <a:pt x="140426" y="1364887"/>
                  <a:pt x="152400" y="1358900"/>
                </a:cubicBezTo>
                <a:cubicBezTo>
                  <a:pt x="190217" y="1339992"/>
                  <a:pt x="186038" y="1326120"/>
                  <a:pt x="228600" y="1320800"/>
                </a:cubicBezTo>
                <a:cubicBezTo>
                  <a:pt x="283370" y="1313954"/>
                  <a:pt x="338667" y="1312333"/>
                  <a:pt x="393700" y="1308100"/>
                </a:cubicBezTo>
                <a:cubicBezTo>
                  <a:pt x="406400" y="1299633"/>
                  <a:pt x="417852" y="1288899"/>
                  <a:pt x="431800" y="1282700"/>
                </a:cubicBezTo>
                <a:cubicBezTo>
                  <a:pt x="456266" y="1271826"/>
                  <a:pt x="485723" y="1272152"/>
                  <a:pt x="508000" y="1257300"/>
                </a:cubicBezTo>
                <a:cubicBezTo>
                  <a:pt x="520700" y="1248833"/>
                  <a:pt x="532152" y="1238099"/>
                  <a:pt x="546100" y="1231900"/>
                </a:cubicBezTo>
                <a:cubicBezTo>
                  <a:pt x="570566" y="1221026"/>
                  <a:pt x="600023" y="1221352"/>
                  <a:pt x="622300" y="1206500"/>
                </a:cubicBezTo>
                <a:cubicBezTo>
                  <a:pt x="731489" y="1133707"/>
                  <a:pt x="593340" y="1220980"/>
                  <a:pt x="698500" y="1168400"/>
                </a:cubicBezTo>
                <a:cubicBezTo>
                  <a:pt x="712152" y="1161574"/>
                  <a:pt x="722652" y="1149199"/>
                  <a:pt x="736600" y="1143000"/>
                </a:cubicBezTo>
                <a:cubicBezTo>
                  <a:pt x="761066" y="1132126"/>
                  <a:pt x="787400" y="1126067"/>
                  <a:pt x="812800" y="1117600"/>
                </a:cubicBezTo>
                <a:lnTo>
                  <a:pt x="850900" y="1104900"/>
                </a:lnTo>
                <a:cubicBezTo>
                  <a:pt x="866709" y="1081186"/>
                  <a:pt x="888516" y="1043080"/>
                  <a:pt x="914400" y="1028700"/>
                </a:cubicBezTo>
                <a:cubicBezTo>
                  <a:pt x="937805" y="1015697"/>
                  <a:pt x="965200" y="1011767"/>
                  <a:pt x="990600" y="1003300"/>
                </a:cubicBezTo>
                <a:lnTo>
                  <a:pt x="1028700" y="990600"/>
                </a:lnTo>
                <a:lnTo>
                  <a:pt x="1066800" y="977900"/>
                </a:lnTo>
                <a:cubicBezTo>
                  <a:pt x="1186379" y="858321"/>
                  <a:pt x="994622" y="1038718"/>
                  <a:pt x="1181100" y="914400"/>
                </a:cubicBezTo>
                <a:cubicBezTo>
                  <a:pt x="1230339" y="881574"/>
                  <a:pt x="1204720" y="893827"/>
                  <a:pt x="1257300" y="876300"/>
                </a:cubicBezTo>
                <a:cubicBezTo>
                  <a:pt x="1277484" y="846024"/>
                  <a:pt x="1310388" y="785874"/>
                  <a:pt x="1346200" y="762000"/>
                </a:cubicBezTo>
                <a:cubicBezTo>
                  <a:pt x="1357339" y="754574"/>
                  <a:pt x="1371600" y="753533"/>
                  <a:pt x="1384300" y="749300"/>
                </a:cubicBezTo>
                <a:cubicBezTo>
                  <a:pt x="1397000" y="736600"/>
                  <a:pt x="1408602" y="722698"/>
                  <a:pt x="1422400" y="711200"/>
                </a:cubicBezTo>
                <a:cubicBezTo>
                  <a:pt x="1434126" y="701429"/>
                  <a:pt x="1457507" y="700767"/>
                  <a:pt x="1460500" y="685800"/>
                </a:cubicBezTo>
                <a:cubicBezTo>
                  <a:pt x="1463493" y="670833"/>
                  <a:pt x="1443567" y="660400"/>
                  <a:pt x="1435100" y="647700"/>
                </a:cubicBezTo>
                <a:cubicBezTo>
                  <a:pt x="1439333" y="630767"/>
                  <a:pt x="1435458" y="609242"/>
                  <a:pt x="1447800" y="596900"/>
                </a:cubicBezTo>
                <a:cubicBezTo>
                  <a:pt x="1460142" y="584558"/>
                  <a:pt x="1484301" y="594209"/>
                  <a:pt x="1498600" y="584200"/>
                </a:cubicBezTo>
                <a:cubicBezTo>
                  <a:pt x="1528028" y="563601"/>
                  <a:pt x="1554875" y="537888"/>
                  <a:pt x="1574800" y="508000"/>
                </a:cubicBezTo>
                <a:cubicBezTo>
                  <a:pt x="1583267" y="495300"/>
                  <a:pt x="1594001" y="483848"/>
                  <a:pt x="1600200" y="469900"/>
                </a:cubicBezTo>
                <a:cubicBezTo>
                  <a:pt x="1611074" y="445434"/>
                  <a:pt x="1625600" y="393700"/>
                  <a:pt x="1625600" y="393700"/>
                </a:cubicBezTo>
                <a:cubicBezTo>
                  <a:pt x="1599260" y="288341"/>
                  <a:pt x="1637430" y="380304"/>
                  <a:pt x="1574800" y="330200"/>
                </a:cubicBezTo>
                <a:cubicBezTo>
                  <a:pt x="1562881" y="320665"/>
                  <a:pt x="1560193" y="302893"/>
                  <a:pt x="1549400" y="292100"/>
                </a:cubicBezTo>
                <a:cubicBezTo>
                  <a:pt x="1520165" y="262865"/>
                  <a:pt x="1499363" y="263716"/>
                  <a:pt x="1460500" y="254000"/>
                </a:cubicBezTo>
                <a:cubicBezTo>
                  <a:pt x="1373929" y="196286"/>
                  <a:pt x="1483084" y="261528"/>
                  <a:pt x="1346200" y="215900"/>
                </a:cubicBezTo>
                <a:cubicBezTo>
                  <a:pt x="1331720" y="211073"/>
                  <a:pt x="1320800" y="198967"/>
                  <a:pt x="1308100" y="190500"/>
                </a:cubicBezTo>
                <a:cubicBezTo>
                  <a:pt x="1245323" y="96335"/>
                  <a:pt x="1257079" y="137713"/>
                  <a:pt x="1244600" y="25400"/>
                </a:cubicBezTo>
                <a:cubicBezTo>
                  <a:pt x="1243665" y="16985"/>
                  <a:pt x="1244600" y="8467"/>
                  <a:pt x="1244600" y="0"/>
                </a:cubicBezTo>
              </a:path>
            </a:pathLst>
          </a:cu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24" name="23 Serbest Form"/>
          <p:cNvSpPr/>
          <p:nvPr/>
        </p:nvSpPr>
        <p:spPr>
          <a:xfrm>
            <a:off x="7480300" y="4038600"/>
            <a:ext cx="1652588" cy="1181100"/>
          </a:xfrm>
          <a:custGeom>
            <a:avLst/>
            <a:gdLst>
              <a:gd name="connsiteX0" fmla="*/ 0 w 1652660"/>
              <a:gd name="connsiteY0" fmla="*/ 673100 h 1181176"/>
              <a:gd name="connsiteX1" fmla="*/ 38100 w 1652660"/>
              <a:gd name="connsiteY1" fmla="*/ 647700 h 1181176"/>
              <a:gd name="connsiteX2" fmla="*/ 114300 w 1652660"/>
              <a:gd name="connsiteY2" fmla="*/ 685800 h 1181176"/>
              <a:gd name="connsiteX3" fmla="*/ 190500 w 1652660"/>
              <a:gd name="connsiteY3" fmla="*/ 698500 h 1181176"/>
              <a:gd name="connsiteX4" fmla="*/ 266700 w 1652660"/>
              <a:gd name="connsiteY4" fmla="*/ 723900 h 1181176"/>
              <a:gd name="connsiteX5" fmla="*/ 342900 w 1652660"/>
              <a:gd name="connsiteY5" fmla="*/ 736600 h 1181176"/>
              <a:gd name="connsiteX6" fmla="*/ 419100 w 1652660"/>
              <a:gd name="connsiteY6" fmla="*/ 762000 h 1181176"/>
              <a:gd name="connsiteX7" fmla="*/ 469900 w 1652660"/>
              <a:gd name="connsiteY7" fmla="*/ 749300 h 1181176"/>
              <a:gd name="connsiteX8" fmla="*/ 508000 w 1652660"/>
              <a:gd name="connsiteY8" fmla="*/ 736600 h 1181176"/>
              <a:gd name="connsiteX9" fmla="*/ 596900 w 1652660"/>
              <a:gd name="connsiteY9" fmla="*/ 723900 h 1181176"/>
              <a:gd name="connsiteX10" fmla="*/ 723900 w 1652660"/>
              <a:gd name="connsiteY10" fmla="*/ 736600 h 1181176"/>
              <a:gd name="connsiteX11" fmla="*/ 762000 w 1652660"/>
              <a:gd name="connsiteY11" fmla="*/ 749300 h 1181176"/>
              <a:gd name="connsiteX12" fmla="*/ 850900 w 1652660"/>
              <a:gd name="connsiteY12" fmla="*/ 736600 h 1181176"/>
              <a:gd name="connsiteX13" fmla="*/ 889000 w 1652660"/>
              <a:gd name="connsiteY13" fmla="*/ 723900 h 1181176"/>
              <a:gd name="connsiteX14" fmla="*/ 977900 w 1652660"/>
              <a:gd name="connsiteY14" fmla="*/ 749300 h 1181176"/>
              <a:gd name="connsiteX15" fmla="*/ 1003300 w 1652660"/>
              <a:gd name="connsiteY15" fmla="*/ 787400 h 1181176"/>
              <a:gd name="connsiteX16" fmla="*/ 1041400 w 1652660"/>
              <a:gd name="connsiteY16" fmla="*/ 812800 h 1181176"/>
              <a:gd name="connsiteX17" fmla="*/ 1092200 w 1652660"/>
              <a:gd name="connsiteY17" fmla="*/ 863600 h 1181176"/>
              <a:gd name="connsiteX18" fmla="*/ 1143000 w 1652660"/>
              <a:gd name="connsiteY18" fmla="*/ 914400 h 1181176"/>
              <a:gd name="connsiteX19" fmla="*/ 1206500 w 1652660"/>
              <a:gd name="connsiteY19" fmla="*/ 977900 h 1181176"/>
              <a:gd name="connsiteX20" fmla="*/ 1282700 w 1652660"/>
              <a:gd name="connsiteY20" fmla="*/ 1003300 h 1181176"/>
              <a:gd name="connsiteX21" fmla="*/ 1270000 w 1652660"/>
              <a:gd name="connsiteY21" fmla="*/ 1066800 h 1181176"/>
              <a:gd name="connsiteX22" fmla="*/ 1270000 w 1652660"/>
              <a:gd name="connsiteY22" fmla="*/ 1155700 h 1181176"/>
              <a:gd name="connsiteX23" fmla="*/ 1308100 w 1652660"/>
              <a:gd name="connsiteY23" fmla="*/ 1168400 h 1181176"/>
              <a:gd name="connsiteX24" fmla="*/ 1435100 w 1652660"/>
              <a:gd name="connsiteY24" fmla="*/ 1181100 h 1181176"/>
              <a:gd name="connsiteX25" fmla="*/ 1511300 w 1652660"/>
              <a:gd name="connsiteY25" fmla="*/ 1168400 h 1181176"/>
              <a:gd name="connsiteX26" fmla="*/ 1524000 w 1652660"/>
              <a:gd name="connsiteY26" fmla="*/ 1130300 h 1181176"/>
              <a:gd name="connsiteX27" fmla="*/ 1562100 w 1652660"/>
              <a:gd name="connsiteY27" fmla="*/ 1104900 h 1181176"/>
              <a:gd name="connsiteX28" fmla="*/ 1587500 w 1652660"/>
              <a:gd name="connsiteY28" fmla="*/ 1003300 h 1181176"/>
              <a:gd name="connsiteX29" fmla="*/ 1574800 w 1652660"/>
              <a:gd name="connsiteY29" fmla="*/ 863600 h 1181176"/>
              <a:gd name="connsiteX30" fmla="*/ 1536700 w 1652660"/>
              <a:gd name="connsiteY30" fmla="*/ 787400 h 1181176"/>
              <a:gd name="connsiteX31" fmla="*/ 1498600 w 1652660"/>
              <a:gd name="connsiteY31" fmla="*/ 762000 h 1181176"/>
              <a:gd name="connsiteX32" fmla="*/ 1498600 w 1652660"/>
              <a:gd name="connsiteY32" fmla="*/ 609600 h 1181176"/>
              <a:gd name="connsiteX33" fmla="*/ 1460500 w 1652660"/>
              <a:gd name="connsiteY33" fmla="*/ 431800 h 1181176"/>
              <a:gd name="connsiteX34" fmla="*/ 1498600 w 1652660"/>
              <a:gd name="connsiteY34" fmla="*/ 279400 h 1181176"/>
              <a:gd name="connsiteX35" fmla="*/ 1536700 w 1652660"/>
              <a:gd name="connsiteY35" fmla="*/ 254000 h 1181176"/>
              <a:gd name="connsiteX36" fmla="*/ 1587500 w 1652660"/>
              <a:gd name="connsiteY36" fmla="*/ 190500 h 1181176"/>
              <a:gd name="connsiteX37" fmla="*/ 1600200 w 1652660"/>
              <a:gd name="connsiteY37" fmla="*/ 152400 h 1181176"/>
              <a:gd name="connsiteX38" fmla="*/ 1625600 w 1652660"/>
              <a:gd name="connsiteY38" fmla="*/ 114300 h 1181176"/>
              <a:gd name="connsiteX39" fmla="*/ 1638300 w 1652660"/>
              <a:gd name="connsiteY39" fmla="*/ 63500 h 1181176"/>
              <a:gd name="connsiteX40" fmla="*/ 1651000 w 1652660"/>
              <a:gd name="connsiteY40" fmla="*/ 25400 h 1181176"/>
              <a:gd name="connsiteX41" fmla="*/ 1651000 w 1652660"/>
              <a:gd name="connsiteY41" fmla="*/ 0 h 118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52660" h="1181176">
                <a:moveTo>
                  <a:pt x="0" y="673100"/>
                </a:moveTo>
                <a:cubicBezTo>
                  <a:pt x="12700" y="664633"/>
                  <a:pt x="23044" y="650209"/>
                  <a:pt x="38100" y="647700"/>
                </a:cubicBezTo>
                <a:cubicBezTo>
                  <a:pt x="66890" y="642902"/>
                  <a:pt x="92186" y="678429"/>
                  <a:pt x="114300" y="685800"/>
                </a:cubicBezTo>
                <a:cubicBezTo>
                  <a:pt x="138729" y="693943"/>
                  <a:pt x="165518" y="692255"/>
                  <a:pt x="190500" y="698500"/>
                </a:cubicBezTo>
                <a:cubicBezTo>
                  <a:pt x="216475" y="704994"/>
                  <a:pt x="240290" y="719498"/>
                  <a:pt x="266700" y="723900"/>
                </a:cubicBezTo>
                <a:cubicBezTo>
                  <a:pt x="292100" y="728133"/>
                  <a:pt x="317918" y="730355"/>
                  <a:pt x="342900" y="736600"/>
                </a:cubicBezTo>
                <a:cubicBezTo>
                  <a:pt x="368875" y="743094"/>
                  <a:pt x="419100" y="762000"/>
                  <a:pt x="419100" y="762000"/>
                </a:cubicBezTo>
                <a:cubicBezTo>
                  <a:pt x="436033" y="757767"/>
                  <a:pt x="453117" y="754095"/>
                  <a:pt x="469900" y="749300"/>
                </a:cubicBezTo>
                <a:cubicBezTo>
                  <a:pt x="482772" y="745622"/>
                  <a:pt x="494873" y="739225"/>
                  <a:pt x="508000" y="736600"/>
                </a:cubicBezTo>
                <a:cubicBezTo>
                  <a:pt x="537353" y="730729"/>
                  <a:pt x="567267" y="728133"/>
                  <a:pt x="596900" y="723900"/>
                </a:cubicBezTo>
                <a:cubicBezTo>
                  <a:pt x="639233" y="728133"/>
                  <a:pt x="681850" y="730131"/>
                  <a:pt x="723900" y="736600"/>
                </a:cubicBezTo>
                <a:cubicBezTo>
                  <a:pt x="737131" y="738636"/>
                  <a:pt x="748613" y="749300"/>
                  <a:pt x="762000" y="749300"/>
                </a:cubicBezTo>
                <a:cubicBezTo>
                  <a:pt x="791934" y="749300"/>
                  <a:pt x="821267" y="740833"/>
                  <a:pt x="850900" y="736600"/>
                </a:cubicBezTo>
                <a:cubicBezTo>
                  <a:pt x="863600" y="732367"/>
                  <a:pt x="875613" y="723900"/>
                  <a:pt x="889000" y="723900"/>
                </a:cubicBezTo>
                <a:cubicBezTo>
                  <a:pt x="904947" y="723900"/>
                  <a:pt x="959933" y="743311"/>
                  <a:pt x="977900" y="749300"/>
                </a:cubicBezTo>
                <a:cubicBezTo>
                  <a:pt x="986367" y="762000"/>
                  <a:pt x="992507" y="776607"/>
                  <a:pt x="1003300" y="787400"/>
                </a:cubicBezTo>
                <a:cubicBezTo>
                  <a:pt x="1014093" y="798193"/>
                  <a:pt x="1031865" y="800881"/>
                  <a:pt x="1041400" y="812800"/>
                </a:cubicBezTo>
                <a:cubicBezTo>
                  <a:pt x="1090661" y="874376"/>
                  <a:pt x="1009073" y="835891"/>
                  <a:pt x="1092200" y="863600"/>
                </a:cubicBezTo>
                <a:cubicBezTo>
                  <a:pt x="1119909" y="946727"/>
                  <a:pt x="1081424" y="865139"/>
                  <a:pt x="1143000" y="914400"/>
                </a:cubicBezTo>
                <a:cubicBezTo>
                  <a:pt x="1211792" y="969433"/>
                  <a:pt x="1120775" y="939800"/>
                  <a:pt x="1206500" y="977900"/>
                </a:cubicBezTo>
                <a:cubicBezTo>
                  <a:pt x="1230966" y="988774"/>
                  <a:pt x="1282700" y="1003300"/>
                  <a:pt x="1282700" y="1003300"/>
                </a:cubicBezTo>
                <a:cubicBezTo>
                  <a:pt x="1278467" y="1024467"/>
                  <a:pt x="1275235" y="1045859"/>
                  <a:pt x="1270000" y="1066800"/>
                </a:cubicBezTo>
                <a:cubicBezTo>
                  <a:pt x="1261657" y="1100171"/>
                  <a:pt x="1241175" y="1119669"/>
                  <a:pt x="1270000" y="1155700"/>
                </a:cubicBezTo>
                <a:cubicBezTo>
                  <a:pt x="1278363" y="1166153"/>
                  <a:pt x="1294869" y="1166364"/>
                  <a:pt x="1308100" y="1168400"/>
                </a:cubicBezTo>
                <a:cubicBezTo>
                  <a:pt x="1350150" y="1174869"/>
                  <a:pt x="1392767" y="1176867"/>
                  <a:pt x="1435100" y="1181100"/>
                </a:cubicBezTo>
                <a:cubicBezTo>
                  <a:pt x="1460500" y="1176867"/>
                  <a:pt x="1488942" y="1181176"/>
                  <a:pt x="1511300" y="1168400"/>
                </a:cubicBezTo>
                <a:cubicBezTo>
                  <a:pt x="1522923" y="1161758"/>
                  <a:pt x="1515637" y="1140753"/>
                  <a:pt x="1524000" y="1130300"/>
                </a:cubicBezTo>
                <a:cubicBezTo>
                  <a:pt x="1533535" y="1118381"/>
                  <a:pt x="1549400" y="1113367"/>
                  <a:pt x="1562100" y="1104900"/>
                </a:cubicBezTo>
                <a:cubicBezTo>
                  <a:pt x="1572122" y="1074835"/>
                  <a:pt x="1587500" y="1033951"/>
                  <a:pt x="1587500" y="1003300"/>
                </a:cubicBezTo>
                <a:cubicBezTo>
                  <a:pt x="1587500" y="956541"/>
                  <a:pt x="1581413" y="909889"/>
                  <a:pt x="1574800" y="863600"/>
                </a:cubicBezTo>
                <a:cubicBezTo>
                  <a:pt x="1571357" y="839498"/>
                  <a:pt x="1553468" y="804168"/>
                  <a:pt x="1536700" y="787400"/>
                </a:cubicBezTo>
                <a:cubicBezTo>
                  <a:pt x="1525907" y="776607"/>
                  <a:pt x="1511300" y="770467"/>
                  <a:pt x="1498600" y="762000"/>
                </a:cubicBezTo>
                <a:cubicBezTo>
                  <a:pt x="1468826" y="672679"/>
                  <a:pt x="1498600" y="779740"/>
                  <a:pt x="1498600" y="609600"/>
                </a:cubicBezTo>
                <a:cubicBezTo>
                  <a:pt x="1498600" y="475822"/>
                  <a:pt x="1507240" y="501910"/>
                  <a:pt x="1460500" y="431800"/>
                </a:cubicBezTo>
                <a:cubicBezTo>
                  <a:pt x="1463488" y="413874"/>
                  <a:pt x="1479732" y="291979"/>
                  <a:pt x="1498600" y="279400"/>
                </a:cubicBezTo>
                <a:lnTo>
                  <a:pt x="1536700" y="254000"/>
                </a:lnTo>
                <a:cubicBezTo>
                  <a:pt x="1568622" y="158235"/>
                  <a:pt x="1521848" y="272564"/>
                  <a:pt x="1587500" y="190500"/>
                </a:cubicBezTo>
                <a:cubicBezTo>
                  <a:pt x="1595863" y="180047"/>
                  <a:pt x="1594213" y="164374"/>
                  <a:pt x="1600200" y="152400"/>
                </a:cubicBezTo>
                <a:cubicBezTo>
                  <a:pt x="1607026" y="138748"/>
                  <a:pt x="1617133" y="127000"/>
                  <a:pt x="1625600" y="114300"/>
                </a:cubicBezTo>
                <a:cubicBezTo>
                  <a:pt x="1629833" y="97367"/>
                  <a:pt x="1633505" y="80283"/>
                  <a:pt x="1638300" y="63500"/>
                </a:cubicBezTo>
                <a:cubicBezTo>
                  <a:pt x="1641978" y="50628"/>
                  <a:pt x="1648375" y="38527"/>
                  <a:pt x="1651000" y="25400"/>
                </a:cubicBezTo>
                <a:cubicBezTo>
                  <a:pt x="1652660" y="17098"/>
                  <a:pt x="1651000" y="8467"/>
                  <a:pt x="1651000" y="0"/>
                </a:cubicBezTo>
              </a:path>
            </a:pathLst>
          </a:cu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25" name="24 Serbest Form"/>
          <p:cNvSpPr/>
          <p:nvPr/>
        </p:nvSpPr>
        <p:spPr>
          <a:xfrm>
            <a:off x="7112000" y="2495550"/>
            <a:ext cx="1993900" cy="638175"/>
          </a:xfrm>
          <a:custGeom>
            <a:avLst/>
            <a:gdLst>
              <a:gd name="connsiteX0" fmla="*/ 1993900 w 1993900"/>
              <a:gd name="connsiteY0" fmla="*/ 171623 h 638393"/>
              <a:gd name="connsiteX1" fmla="*/ 1943100 w 1993900"/>
              <a:gd name="connsiteY1" fmla="*/ 158923 h 638393"/>
              <a:gd name="connsiteX2" fmla="*/ 1905000 w 1993900"/>
              <a:gd name="connsiteY2" fmla="*/ 146223 h 638393"/>
              <a:gd name="connsiteX3" fmla="*/ 1841500 w 1993900"/>
              <a:gd name="connsiteY3" fmla="*/ 133523 h 638393"/>
              <a:gd name="connsiteX4" fmla="*/ 1828800 w 1993900"/>
              <a:gd name="connsiteY4" fmla="*/ 95423 h 638393"/>
              <a:gd name="connsiteX5" fmla="*/ 1752600 w 1993900"/>
              <a:gd name="connsiteY5" fmla="*/ 70023 h 638393"/>
              <a:gd name="connsiteX6" fmla="*/ 1435100 w 1993900"/>
              <a:gd name="connsiteY6" fmla="*/ 82723 h 638393"/>
              <a:gd name="connsiteX7" fmla="*/ 1384300 w 1993900"/>
              <a:gd name="connsiteY7" fmla="*/ 158923 h 638393"/>
              <a:gd name="connsiteX8" fmla="*/ 1358900 w 1993900"/>
              <a:gd name="connsiteY8" fmla="*/ 197023 h 638393"/>
              <a:gd name="connsiteX9" fmla="*/ 1168400 w 1993900"/>
              <a:gd name="connsiteY9" fmla="*/ 184323 h 638393"/>
              <a:gd name="connsiteX10" fmla="*/ 1130300 w 1993900"/>
              <a:gd name="connsiteY10" fmla="*/ 158923 h 638393"/>
              <a:gd name="connsiteX11" fmla="*/ 1092200 w 1993900"/>
              <a:gd name="connsiteY11" fmla="*/ 146223 h 638393"/>
              <a:gd name="connsiteX12" fmla="*/ 965200 w 1993900"/>
              <a:gd name="connsiteY12" fmla="*/ 197023 h 638393"/>
              <a:gd name="connsiteX13" fmla="*/ 990600 w 1993900"/>
              <a:gd name="connsiteY13" fmla="*/ 273223 h 638393"/>
              <a:gd name="connsiteX14" fmla="*/ 939800 w 1993900"/>
              <a:gd name="connsiteY14" fmla="*/ 336723 h 638393"/>
              <a:gd name="connsiteX15" fmla="*/ 901700 w 1993900"/>
              <a:gd name="connsiteY15" fmla="*/ 311323 h 638393"/>
              <a:gd name="connsiteX16" fmla="*/ 850900 w 1993900"/>
              <a:gd name="connsiteY16" fmla="*/ 235123 h 638393"/>
              <a:gd name="connsiteX17" fmla="*/ 787400 w 1993900"/>
              <a:gd name="connsiteY17" fmla="*/ 146223 h 638393"/>
              <a:gd name="connsiteX18" fmla="*/ 762000 w 1993900"/>
              <a:gd name="connsiteY18" fmla="*/ 70023 h 638393"/>
              <a:gd name="connsiteX19" fmla="*/ 558800 w 1993900"/>
              <a:gd name="connsiteY19" fmla="*/ 31923 h 638393"/>
              <a:gd name="connsiteX20" fmla="*/ 431800 w 1993900"/>
              <a:gd name="connsiteY20" fmla="*/ 31923 h 638393"/>
              <a:gd name="connsiteX21" fmla="*/ 381000 w 1993900"/>
              <a:gd name="connsiteY21" fmla="*/ 108123 h 638393"/>
              <a:gd name="connsiteX22" fmla="*/ 431800 w 1993900"/>
              <a:gd name="connsiteY22" fmla="*/ 158923 h 638393"/>
              <a:gd name="connsiteX23" fmla="*/ 469900 w 1993900"/>
              <a:gd name="connsiteY23" fmla="*/ 235123 h 638393"/>
              <a:gd name="connsiteX24" fmla="*/ 508000 w 1993900"/>
              <a:gd name="connsiteY24" fmla="*/ 273223 h 638393"/>
              <a:gd name="connsiteX25" fmla="*/ 520700 w 1993900"/>
              <a:gd name="connsiteY25" fmla="*/ 311323 h 638393"/>
              <a:gd name="connsiteX26" fmla="*/ 558800 w 1993900"/>
              <a:gd name="connsiteY26" fmla="*/ 336723 h 638393"/>
              <a:gd name="connsiteX27" fmla="*/ 596900 w 1993900"/>
              <a:gd name="connsiteY27" fmla="*/ 451023 h 638393"/>
              <a:gd name="connsiteX28" fmla="*/ 673100 w 1993900"/>
              <a:gd name="connsiteY28" fmla="*/ 476423 h 638393"/>
              <a:gd name="connsiteX29" fmla="*/ 698500 w 1993900"/>
              <a:gd name="connsiteY29" fmla="*/ 514523 h 638393"/>
              <a:gd name="connsiteX30" fmla="*/ 546100 w 1993900"/>
              <a:gd name="connsiteY30" fmla="*/ 590723 h 638393"/>
              <a:gd name="connsiteX31" fmla="*/ 533400 w 1993900"/>
              <a:gd name="connsiteY31" fmla="*/ 628823 h 638393"/>
              <a:gd name="connsiteX32" fmla="*/ 304800 w 1993900"/>
              <a:gd name="connsiteY32" fmla="*/ 603423 h 638393"/>
              <a:gd name="connsiteX33" fmla="*/ 139700 w 1993900"/>
              <a:gd name="connsiteY33" fmla="*/ 616123 h 638393"/>
              <a:gd name="connsiteX34" fmla="*/ 101600 w 1993900"/>
              <a:gd name="connsiteY34" fmla="*/ 628823 h 638393"/>
              <a:gd name="connsiteX35" fmla="*/ 0 w 1993900"/>
              <a:gd name="connsiteY35" fmla="*/ 628823 h 63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93900" h="638393">
                <a:moveTo>
                  <a:pt x="1993900" y="171623"/>
                </a:moveTo>
                <a:cubicBezTo>
                  <a:pt x="1976967" y="167390"/>
                  <a:pt x="1959883" y="163718"/>
                  <a:pt x="1943100" y="158923"/>
                </a:cubicBezTo>
                <a:cubicBezTo>
                  <a:pt x="1930228" y="155245"/>
                  <a:pt x="1917987" y="149470"/>
                  <a:pt x="1905000" y="146223"/>
                </a:cubicBezTo>
                <a:cubicBezTo>
                  <a:pt x="1884059" y="140988"/>
                  <a:pt x="1862667" y="137756"/>
                  <a:pt x="1841500" y="133523"/>
                </a:cubicBezTo>
                <a:cubicBezTo>
                  <a:pt x="1837267" y="120823"/>
                  <a:pt x="1839693" y="103204"/>
                  <a:pt x="1828800" y="95423"/>
                </a:cubicBezTo>
                <a:cubicBezTo>
                  <a:pt x="1807013" y="79861"/>
                  <a:pt x="1752600" y="70023"/>
                  <a:pt x="1752600" y="70023"/>
                </a:cubicBezTo>
                <a:cubicBezTo>
                  <a:pt x="1646767" y="74256"/>
                  <a:pt x="1538061" y="57870"/>
                  <a:pt x="1435100" y="82723"/>
                </a:cubicBezTo>
                <a:cubicBezTo>
                  <a:pt x="1405425" y="89886"/>
                  <a:pt x="1401233" y="133523"/>
                  <a:pt x="1384300" y="158923"/>
                </a:cubicBezTo>
                <a:lnTo>
                  <a:pt x="1358900" y="197023"/>
                </a:lnTo>
                <a:cubicBezTo>
                  <a:pt x="1295400" y="192790"/>
                  <a:pt x="1231175" y="194786"/>
                  <a:pt x="1168400" y="184323"/>
                </a:cubicBezTo>
                <a:cubicBezTo>
                  <a:pt x="1153344" y="181814"/>
                  <a:pt x="1143952" y="165749"/>
                  <a:pt x="1130300" y="158923"/>
                </a:cubicBezTo>
                <a:cubicBezTo>
                  <a:pt x="1118326" y="152936"/>
                  <a:pt x="1104900" y="150456"/>
                  <a:pt x="1092200" y="146223"/>
                </a:cubicBezTo>
                <a:cubicBezTo>
                  <a:pt x="1074584" y="148425"/>
                  <a:pt x="965200" y="136066"/>
                  <a:pt x="965200" y="197023"/>
                </a:cubicBezTo>
                <a:cubicBezTo>
                  <a:pt x="965200" y="223797"/>
                  <a:pt x="990600" y="273223"/>
                  <a:pt x="990600" y="273223"/>
                </a:cubicBezTo>
                <a:cubicBezTo>
                  <a:pt x="982670" y="297013"/>
                  <a:pt x="978097" y="336723"/>
                  <a:pt x="939800" y="336723"/>
                </a:cubicBezTo>
                <a:cubicBezTo>
                  <a:pt x="924536" y="336723"/>
                  <a:pt x="914400" y="319790"/>
                  <a:pt x="901700" y="311323"/>
                </a:cubicBezTo>
                <a:cubicBezTo>
                  <a:pt x="884767" y="285923"/>
                  <a:pt x="860553" y="264083"/>
                  <a:pt x="850900" y="235123"/>
                </a:cubicBezTo>
                <a:cubicBezTo>
                  <a:pt x="821267" y="146223"/>
                  <a:pt x="850900" y="167390"/>
                  <a:pt x="787400" y="146223"/>
                </a:cubicBezTo>
                <a:cubicBezTo>
                  <a:pt x="778933" y="120823"/>
                  <a:pt x="787400" y="78490"/>
                  <a:pt x="762000" y="70023"/>
                </a:cubicBezTo>
                <a:cubicBezTo>
                  <a:pt x="645439" y="31169"/>
                  <a:pt x="712441" y="47287"/>
                  <a:pt x="558800" y="31923"/>
                </a:cubicBezTo>
                <a:cubicBezTo>
                  <a:pt x="515552" y="17507"/>
                  <a:pt x="481964" y="0"/>
                  <a:pt x="431800" y="31923"/>
                </a:cubicBezTo>
                <a:cubicBezTo>
                  <a:pt x="406046" y="48312"/>
                  <a:pt x="381000" y="108123"/>
                  <a:pt x="381000" y="108123"/>
                </a:cubicBezTo>
                <a:cubicBezTo>
                  <a:pt x="408709" y="191250"/>
                  <a:pt x="370224" y="109662"/>
                  <a:pt x="431800" y="158923"/>
                </a:cubicBezTo>
                <a:cubicBezTo>
                  <a:pt x="474622" y="193181"/>
                  <a:pt x="443606" y="195682"/>
                  <a:pt x="469900" y="235123"/>
                </a:cubicBezTo>
                <a:cubicBezTo>
                  <a:pt x="479863" y="250067"/>
                  <a:pt x="495300" y="260523"/>
                  <a:pt x="508000" y="273223"/>
                </a:cubicBezTo>
                <a:cubicBezTo>
                  <a:pt x="512233" y="285923"/>
                  <a:pt x="512337" y="300870"/>
                  <a:pt x="520700" y="311323"/>
                </a:cubicBezTo>
                <a:cubicBezTo>
                  <a:pt x="530235" y="323242"/>
                  <a:pt x="551974" y="323071"/>
                  <a:pt x="558800" y="336723"/>
                </a:cubicBezTo>
                <a:cubicBezTo>
                  <a:pt x="575651" y="370425"/>
                  <a:pt x="556243" y="425613"/>
                  <a:pt x="596900" y="451023"/>
                </a:cubicBezTo>
                <a:cubicBezTo>
                  <a:pt x="619604" y="465213"/>
                  <a:pt x="673100" y="476423"/>
                  <a:pt x="673100" y="476423"/>
                </a:cubicBezTo>
                <a:cubicBezTo>
                  <a:pt x="681567" y="489123"/>
                  <a:pt x="696607" y="499377"/>
                  <a:pt x="698500" y="514523"/>
                </a:cubicBezTo>
                <a:cubicBezTo>
                  <a:pt x="711770" y="620679"/>
                  <a:pt x="631179" y="582989"/>
                  <a:pt x="546100" y="590723"/>
                </a:cubicBezTo>
                <a:cubicBezTo>
                  <a:pt x="541867" y="603423"/>
                  <a:pt x="546652" y="626930"/>
                  <a:pt x="533400" y="628823"/>
                </a:cubicBezTo>
                <a:cubicBezTo>
                  <a:pt x="466407" y="638393"/>
                  <a:pt x="375640" y="617591"/>
                  <a:pt x="304800" y="603423"/>
                </a:cubicBezTo>
                <a:cubicBezTo>
                  <a:pt x="249767" y="607656"/>
                  <a:pt x="194470" y="609277"/>
                  <a:pt x="139700" y="616123"/>
                </a:cubicBezTo>
                <a:cubicBezTo>
                  <a:pt x="126416" y="617783"/>
                  <a:pt x="114932" y="627611"/>
                  <a:pt x="101600" y="628823"/>
                </a:cubicBezTo>
                <a:cubicBezTo>
                  <a:pt x="67872" y="631889"/>
                  <a:pt x="33867" y="628823"/>
                  <a:pt x="0" y="628823"/>
                </a:cubicBezTo>
              </a:path>
            </a:pathLst>
          </a:cu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26" name="25 Serbest Form"/>
          <p:cNvSpPr/>
          <p:nvPr/>
        </p:nvSpPr>
        <p:spPr>
          <a:xfrm>
            <a:off x="609600" y="2568575"/>
            <a:ext cx="5816600" cy="1330325"/>
          </a:xfrm>
          <a:custGeom>
            <a:avLst/>
            <a:gdLst>
              <a:gd name="connsiteX0" fmla="*/ 5816600 w 5816600"/>
              <a:gd name="connsiteY0" fmla="*/ 9466 h 1330266"/>
              <a:gd name="connsiteX1" fmla="*/ 5778500 w 5816600"/>
              <a:gd name="connsiteY1" fmla="*/ 34866 h 1330266"/>
              <a:gd name="connsiteX2" fmla="*/ 5702300 w 5816600"/>
              <a:gd name="connsiteY2" fmla="*/ 60266 h 1330266"/>
              <a:gd name="connsiteX3" fmla="*/ 5575300 w 5816600"/>
              <a:gd name="connsiteY3" fmla="*/ 47566 h 1330266"/>
              <a:gd name="connsiteX4" fmla="*/ 5537200 w 5816600"/>
              <a:gd name="connsiteY4" fmla="*/ 34866 h 1330266"/>
              <a:gd name="connsiteX5" fmla="*/ 5499100 w 5816600"/>
              <a:gd name="connsiteY5" fmla="*/ 47566 h 1330266"/>
              <a:gd name="connsiteX6" fmla="*/ 5473700 w 5816600"/>
              <a:gd name="connsiteY6" fmla="*/ 85666 h 1330266"/>
              <a:gd name="connsiteX7" fmla="*/ 5435600 w 5816600"/>
              <a:gd name="connsiteY7" fmla="*/ 98366 h 1330266"/>
              <a:gd name="connsiteX8" fmla="*/ 5321300 w 5816600"/>
              <a:gd name="connsiteY8" fmla="*/ 111066 h 1330266"/>
              <a:gd name="connsiteX9" fmla="*/ 5232400 w 5816600"/>
              <a:gd name="connsiteY9" fmla="*/ 225366 h 1330266"/>
              <a:gd name="connsiteX10" fmla="*/ 5194300 w 5816600"/>
              <a:gd name="connsiteY10" fmla="*/ 250766 h 1330266"/>
              <a:gd name="connsiteX11" fmla="*/ 5130800 w 5816600"/>
              <a:gd name="connsiteY11" fmla="*/ 339666 h 1330266"/>
              <a:gd name="connsiteX12" fmla="*/ 5092700 w 5816600"/>
              <a:gd name="connsiteY12" fmla="*/ 365066 h 1330266"/>
              <a:gd name="connsiteX13" fmla="*/ 5067300 w 5816600"/>
              <a:gd name="connsiteY13" fmla="*/ 403166 h 1330266"/>
              <a:gd name="connsiteX14" fmla="*/ 4991100 w 5816600"/>
              <a:gd name="connsiteY14" fmla="*/ 466666 h 1330266"/>
              <a:gd name="connsiteX15" fmla="*/ 4940300 w 5816600"/>
              <a:gd name="connsiteY15" fmla="*/ 580966 h 1330266"/>
              <a:gd name="connsiteX16" fmla="*/ 4889500 w 5816600"/>
              <a:gd name="connsiteY16" fmla="*/ 644466 h 1330266"/>
              <a:gd name="connsiteX17" fmla="*/ 4826000 w 5816600"/>
              <a:gd name="connsiteY17" fmla="*/ 657166 h 1330266"/>
              <a:gd name="connsiteX18" fmla="*/ 4787900 w 5816600"/>
              <a:gd name="connsiteY18" fmla="*/ 669866 h 1330266"/>
              <a:gd name="connsiteX19" fmla="*/ 4711700 w 5816600"/>
              <a:gd name="connsiteY19" fmla="*/ 657166 h 1330266"/>
              <a:gd name="connsiteX20" fmla="*/ 4673600 w 5816600"/>
              <a:gd name="connsiteY20" fmla="*/ 644466 h 1330266"/>
              <a:gd name="connsiteX21" fmla="*/ 4597400 w 5816600"/>
              <a:gd name="connsiteY21" fmla="*/ 657166 h 1330266"/>
              <a:gd name="connsiteX22" fmla="*/ 4559300 w 5816600"/>
              <a:gd name="connsiteY22" fmla="*/ 695266 h 1330266"/>
              <a:gd name="connsiteX23" fmla="*/ 4521200 w 5816600"/>
              <a:gd name="connsiteY23" fmla="*/ 720666 h 1330266"/>
              <a:gd name="connsiteX24" fmla="*/ 4457700 w 5816600"/>
              <a:gd name="connsiteY24" fmla="*/ 784166 h 1330266"/>
              <a:gd name="connsiteX25" fmla="*/ 4432300 w 5816600"/>
              <a:gd name="connsiteY25" fmla="*/ 860366 h 1330266"/>
              <a:gd name="connsiteX26" fmla="*/ 4381500 w 5816600"/>
              <a:gd name="connsiteY26" fmla="*/ 936566 h 1330266"/>
              <a:gd name="connsiteX27" fmla="*/ 4305300 w 5816600"/>
              <a:gd name="connsiteY27" fmla="*/ 961966 h 1330266"/>
              <a:gd name="connsiteX28" fmla="*/ 4241800 w 5816600"/>
              <a:gd name="connsiteY28" fmla="*/ 949266 h 1330266"/>
              <a:gd name="connsiteX29" fmla="*/ 4203700 w 5816600"/>
              <a:gd name="connsiteY29" fmla="*/ 923866 h 1330266"/>
              <a:gd name="connsiteX30" fmla="*/ 4089400 w 5816600"/>
              <a:gd name="connsiteY30" fmla="*/ 936566 h 1330266"/>
              <a:gd name="connsiteX31" fmla="*/ 4025900 w 5816600"/>
              <a:gd name="connsiteY31" fmla="*/ 987366 h 1330266"/>
              <a:gd name="connsiteX32" fmla="*/ 3949700 w 5816600"/>
              <a:gd name="connsiteY32" fmla="*/ 1038166 h 1330266"/>
              <a:gd name="connsiteX33" fmla="*/ 3860800 w 5816600"/>
              <a:gd name="connsiteY33" fmla="*/ 1063566 h 1330266"/>
              <a:gd name="connsiteX34" fmla="*/ 3810000 w 5816600"/>
              <a:gd name="connsiteY34" fmla="*/ 1076266 h 1330266"/>
              <a:gd name="connsiteX35" fmla="*/ 3683000 w 5816600"/>
              <a:gd name="connsiteY35" fmla="*/ 1114366 h 1330266"/>
              <a:gd name="connsiteX36" fmla="*/ 3238500 w 5816600"/>
              <a:gd name="connsiteY36" fmla="*/ 1101666 h 1330266"/>
              <a:gd name="connsiteX37" fmla="*/ 3200400 w 5816600"/>
              <a:gd name="connsiteY37" fmla="*/ 1088966 h 1330266"/>
              <a:gd name="connsiteX38" fmla="*/ 3086100 w 5816600"/>
              <a:gd name="connsiteY38" fmla="*/ 1063566 h 1330266"/>
              <a:gd name="connsiteX39" fmla="*/ 3009900 w 5816600"/>
              <a:gd name="connsiteY39" fmla="*/ 1038166 h 1330266"/>
              <a:gd name="connsiteX40" fmla="*/ 2819400 w 5816600"/>
              <a:gd name="connsiteY40" fmla="*/ 1025466 h 1330266"/>
              <a:gd name="connsiteX41" fmla="*/ 2781300 w 5816600"/>
              <a:gd name="connsiteY41" fmla="*/ 987366 h 1330266"/>
              <a:gd name="connsiteX42" fmla="*/ 2755900 w 5816600"/>
              <a:gd name="connsiteY42" fmla="*/ 949266 h 1330266"/>
              <a:gd name="connsiteX43" fmla="*/ 2603500 w 5816600"/>
              <a:gd name="connsiteY43" fmla="*/ 911166 h 1330266"/>
              <a:gd name="connsiteX44" fmla="*/ 2616200 w 5816600"/>
              <a:gd name="connsiteY44" fmla="*/ 847666 h 1330266"/>
              <a:gd name="connsiteX45" fmla="*/ 2654300 w 5816600"/>
              <a:gd name="connsiteY45" fmla="*/ 822266 h 1330266"/>
              <a:gd name="connsiteX46" fmla="*/ 2603500 w 5816600"/>
              <a:gd name="connsiteY46" fmla="*/ 682566 h 1330266"/>
              <a:gd name="connsiteX47" fmla="*/ 2565400 w 5816600"/>
              <a:gd name="connsiteY47" fmla="*/ 606366 h 1330266"/>
              <a:gd name="connsiteX48" fmla="*/ 2489200 w 5816600"/>
              <a:gd name="connsiteY48" fmla="*/ 555566 h 1330266"/>
              <a:gd name="connsiteX49" fmla="*/ 2324100 w 5816600"/>
              <a:gd name="connsiteY49" fmla="*/ 593666 h 1330266"/>
              <a:gd name="connsiteX50" fmla="*/ 2286000 w 5816600"/>
              <a:gd name="connsiteY50" fmla="*/ 619066 h 1330266"/>
              <a:gd name="connsiteX51" fmla="*/ 2209800 w 5816600"/>
              <a:gd name="connsiteY51" fmla="*/ 644466 h 1330266"/>
              <a:gd name="connsiteX52" fmla="*/ 2171700 w 5816600"/>
              <a:gd name="connsiteY52" fmla="*/ 657166 h 1330266"/>
              <a:gd name="connsiteX53" fmla="*/ 2044700 w 5816600"/>
              <a:gd name="connsiteY53" fmla="*/ 619066 h 1330266"/>
              <a:gd name="connsiteX54" fmla="*/ 1955800 w 5816600"/>
              <a:gd name="connsiteY54" fmla="*/ 631766 h 1330266"/>
              <a:gd name="connsiteX55" fmla="*/ 1917700 w 5816600"/>
              <a:gd name="connsiteY55" fmla="*/ 644466 h 1330266"/>
              <a:gd name="connsiteX56" fmla="*/ 1612900 w 5816600"/>
              <a:gd name="connsiteY56" fmla="*/ 631766 h 1330266"/>
              <a:gd name="connsiteX57" fmla="*/ 1574800 w 5816600"/>
              <a:gd name="connsiteY57" fmla="*/ 606366 h 1330266"/>
              <a:gd name="connsiteX58" fmla="*/ 1511300 w 5816600"/>
              <a:gd name="connsiteY58" fmla="*/ 492066 h 1330266"/>
              <a:gd name="connsiteX59" fmla="*/ 1498600 w 5816600"/>
              <a:gd name="connsiteY59" fmla="*/ 377766 h 1330266"/>
              <a:gd name="connsiteX60" fmla="*/ 1485900 w 5816600"/>
              <a:gd name="connsiteY60" fmla="*/ 339666 h 1330266"/>
              <a:gd name="connsiteX61" fmla="*/ 1473200 w 5816600"/>
              <a:gd name="connsiteY61" fmla="*/ 276166 h 1330266"/>
              <a:gd name="connsiteX62" fmla="*/ 1447800 w 5816600"/>
              <a:gd name="connsiteY62" fmla="*/ 238066 h 1330266"/>
              <a:gd name="connsiteX63" fmla="*/ 1435100 w 5816600"/>
              <a:gd name="connsiteY63" fmla="*/ 199966 h 1330266"/>
              <a:gd name="connsiteX64" fmla="*/ 1358900 w 5816600"/>
              <a:gd name="connsiteY64" fmla="*/ 149166 h 1330266"/>
              <a:gd name="connsiteX65" fmla="*/ 1320800 w 5816600"/>
              <a:gd name="connsiteY65" fmla="*/ 72966 h 1330266"/>
              <a:gd name="connsiteX66" fmla="*/ 1219200 w 5816600"/>
              <a:gd name="connsiteY66" fmla="*/ 47566 h 1330266"/>
              <a:gd name="connsiteX67" fmla="*/ 1143000 w 5816600"/>
              <a:gd name="connsiteY67" fmla="*/ 22166 h 1330266"/>
              <a:gd name="connsiteX68" fmla="*/ 1003300 w 5816600"/>
              <a:gd name="connsiteY68" fmla="*/ 34866 h 1330266"/>
              <a:gd name="connsiteX69" fmla="*/ 965200 w 5816600"/>
              <a:gd name="connsiteY69" fmla="*/ 47566 h 1330266"/>
              <a:gd name="connsiteX70" fmla="*/ 368300 w 5816600"/>
              <a:gd name="connsiteY70" fmla="*/ 34866 h 1330266"/>
              <a:gd name="connsiteX71" fmla="*/ 203200 w 5816600"/>
              <a:gd name="connsiteY71" fmla="*/ 22166 h 1330266"/>
              <a:gd name="connsiteX72" fmla="*/ 177800 w 5816600"/>
              <a:gd name="connsiteY72" fmla="*/ 60266 h 1330266"/>
              <a:gd name="connsiteX73" fmla="*/ 139700 w 5816600"/>
              <a:gd name="connsiteY73" fmla="*/ 72966 h 1330266"/>
              <a:gd name="connsiteX74" fmla="*/ 101600 w 5816600"/>
              <a:gd name="connsiteY74" fmla="*/ 111066 h 1330266"/>
              <a:gd name="connsiteX75" fmla="*/ 76200 w 5816600"/>
              <a:gd name="connsiteY75" fmla="*/ 187266 h 1330266"/>
              <a:gd name="connsiteX76" fmla="*/ 63500 w 5816600"/>
              <a:gd name="connsiteY76" fmla="*/ 225366 h 1330266"/>
              <a:gd name="connsiteX77" fmla="*/ 50800 w 5816600"/>
              <a:gd name="connsiteY77" fmla="*/ 365066 h 1330266"/>
              <a:gd name="connsiteX78" fmla="*/ 38100 w 5816600"/>
              <a:gd name="connsiteY78" fmla="*/ 403166 h 1330266"/>
              <a:gd name="connsiteX79" fmla="*/ 12700 w 5816600"/>
              <a:gd name="connsiteY79" fmla="*/ 580966 h 1330266"/>
              <a:gd name="connsiteX80" fmla="*/ 25400 w 5816600"/>
              <a:gd name="connsiteY80" fmla="*/ 619066 h 1330266"/>
              <a:gd name="connsiteX81" fmla="*/ 63500 w 5816600"/>
              <a:gd name="connsiteY81" fmla="*/ 644466 h 1330266"/>
              <a:gd name="connsiteX82" fmla="*/ 76200 w 5816600"/>
              <a:gd name="connsiteY82" fmla="*/ 771466 h 1330266"/>
              <a:gd name="connsiteX83" fmla="*/ 114300 w 5816600"/>
              <a:gd name="connsiteY83" fmla="*/ 796866 h 1330266"/>
              <a:gd name="connsiteX84" fmla="*/ 254000 w 5816600"/>
              <a:gd name="connsiteY84" fmla="*/ 809566 h 1330266"/>
              <a:gd name="connsiteX85" fmla="*/ 292100 w 5816600"/>
              <a:gd name="connsiteY85" fmla="*/ 822266 h 1330266"/>
              <a:gd name="connsiteX86" fmla="*/ 342900 w 5816600"/>
              <a:gd name="connsiteY86" fmla="*/ 898466 h 1330266"/>
              <a:gd name="connsiteX87" fmla="*/ 317500 w 5816600"/>
              <a:gd name="connsiteY87" fmla="*/ 974666 h 1330266"/>
              <a:gd name="connsiteX88" fmla="*/ 304800 w 5816600"/>
              <a:gd name="connsiteY88" fmla="*/ 1025466 h 1330266"/>
              <a:gd name="connsiteX89" fmla="*/ 266700 w 5816600"/>
              <a:gd name="connsiteY89" fmla="*/ 1050866 h 1330266"/>
              <a:gd name="connsiteX90" fmla="*/ 203200 w 5816600"/>
              <a:gd name="connsiteY90" fmla="*/ 1101666 h 1330266"/>
              <a:gd name="connsiteX91" fmla="*/ 177800 w 5816600"/>
              <a:gd name="connsiteY91" fmla="*/ 1139766 h 1330266"/>
              <a:gd name="connsiteX92" fmla="*/ 101600 w 5816600"/>
              <a:gd name="connsiteY92" fmla="*/ 1190566 h 1330266"/>
              <a:gd name="connsiteX93" fmla="*/ 88900 w 5816600"/>
              <a:gd name="connsiteY93" fmla="*/ 1228666 h 1330266"/>
              <a:gd name="connsiteX94" fmla="*/ 25400 w 5816600"/>
              <a:gd name="connsiteY94" fmla="*/ 1304866 h 1330266"/>
              <a:gd name="connsiteX95" fmla="*/ 0 w 5816600"/>
              <a:gd name="connsiteY95" fmla="*/ 1330266 h 133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816600" h="1330266">
                <a:moveTo>
                  <a:pt x="5816600" y="9466"/>
                </a:moveTo>
                <a:cubicBezTo>
                  <a:pt x="5803900" y="17933"/>
                  <a:pt x="5792448" y="28667"/>
                  <a:pt x="5778500" y="34866"/>
                </a:cubicBezTo>
                <a:cubicBezTo>
                  <a:pt x="5754034" y="45740"/>
                  <a:pt x="5702300" y="60266"/>
                  <a:pt x="5702300" y="60266"/>
                </a:cubicBezTo>
                <a:cubicBezTo>
                  <a:pt x="5659967" y="56033"/>
                  <a:pt x="5617350" y="54035"/>
                  <a:pt x="5575300" y="47566"/>
                </a:cubicBezTo>
                <a:cubicBezTo>
                  <a:pt x="5562069" y="45530"/>
                  <a:pt x="5550587" y="34866"/>
                  <a:pt x="5537200" y="34866"/>
                </a:cubicBezTo>
                <a:cubicBezTo>
                  <a:pt x="5523813" y="34866"/>
                  <a:pt x="5511800" y="43333"/>
                  <a:pt x="5499100" y="47566"/>
                </a:cubicBezTo>
                <a:cubicBezTo>
                  <a:pt x="5490633" y="60266"/>
                  <a:pt x="5485619" y="76131"/>
                  <a:pt x="5473700" y="85666"/>
                </a:cubicBezTo>
                <a:cubicBezTo>
                  <a:pt x="5463247" y="94029"/>
                  <a:pt x="5448805" y="96165"/>
                  <a:pt x="5435600" y="98366"/>
                </a:cubicBezTo>
                <a:cubicBezTo>
                  <a:pt x="5397787" y="104668"/>
                  <a:pt x="5359400" y="106833"/>
                  <a:pt x="5321300" y="111066"/>
                </a:cubicBezTo>
                <a:cubicBezTo>
                  <a:pt x="5285899" y="164168"/>
                  <a:pt x="5277164" y="188062"/>
                  <a:pt x="5232400" y="225366"/>
                </a:cubicBezTo>
                <a:cubicBezTo>
                  <a:pt x="5220674" y="235137"/>
                  <a:pt x="5207000" y="242299"/>
                  <a:pt x="5194300" y="250766"/>
                </a:cubicBezTo>
                <a:cubicBezTo>
                  <a:pt x="5156200" y="365066"/>
                  <a:pt x="5198533" y="305799"/>
                  <a:pt x="5130800" y="339666"/>
                </a:cubicBezTo>
                <a:cubicBezTo>
                  <a:pt x="5117148" y="346492"/>
                  <a:pt x="5105400" y="356599"/>
                  <a:pt x="5092700" y="365066"/>
                </a:cubicBezTo>
                <a:cubicBezTo>
                  <a:pt x="5084233" y="377766"/>
                  <a:pt x="5078093" y="392373"/>
                  <a:pt x="5067300" y="403166"/>
                </a:cubicBezTo>
                <a:cubicBezTo>
                  <a:pt x="4967400" y="503066"/>
                  <a:pt x="5095128" y="341832"/>
                  <a:pt x="4991100" y="466666"/>
                </a:cubicBezTo>
                <a:cubicBezTo>
                  <a:pt x="4957557" y="506918"/>
                  <a:pt x="4958759" y="525589"/>
                  <a:pt x="4940300" y="580966"/>
                </a:cubicBezTo>
                <a:cubicBezTo>
                  <a:pt x="4927572" y="619151"/>
                  <a:pt x="4933268" y="628053"/>
                  <a:pt x="4889500" y="644466"/>
                </a:cubicBezTo>
                <a:cubicBezTo>
                  <a:pt x="4869289" y="652045"/>
                  <a:pt x="4846941" y="651931"/>
                  <a:pt x="4826000" y="657166"/>
                </a:cubicBezTo>
                <a:cubicBezTo>
                  <a:pt x="4813013" y="660413"/>
                  <a:pt x="4800600" y="665633"/>
                  <a:pt x="4787900" y="669866"/>
                </a:cubicBezTo>
                <a:cubicBezTo>
                  <a:pt x="4762500" y="665633"/>
                  <a:pt x="4736837" y="662752"/>
                  <a:pt x="4711700" y="657166"/>
                </a:cubicBezTo>
                <a:cubicBezTo>
                  <a:pt x="4698632" y="654262"/>
                  <a:pt x="4686987" y="644466"/>
                  <a:pt x="4673600" y="644466"/>
                </a:cubicBezTo>
                <a:cubicBezTo>
                  <a:pt x="4647850" y="644466"/>
                  <a:pt x="4622800" y="652933"/>
                  <a:pt x="4597400" y="657166"/>
                </a:cubicBezTo>
                <a:cubicBezTo>
                  <a:pt x="4584700" y="669866"/>
                  <a:pt x="4573098" y="683768"/>
                  <a:pt x="4559300" y="695266"/>
                </a:cubicBezTo>
                <a:cubicBezTo>
                  <a:pt x="4547574" y="705037"/>
                  <a:pt x="4531993" y="709873"/>
                  <a:pt x="4521200" y="720666"/>
                </a:cubicBezTo>
                <a:cubicBezTo>
                  <a:pt x="4436533" y="805333"/>
                  <a:pt x="4559300" y="716433"/>
                  <a:pt x="4457700" y="784166"/>
                </a:cubicBezTo>
                <a:lnTo>
                  <a:pt x="4432300" y="860366"/>
                </a:lnTo>
                <a:cubicBezTo>
                  <a:pt x="4420366" y="896167"/>
                  <a:pt x="4420418" y="914945"/>
                  <a:pt x="4381500" y="936566"/>
                </a:cubicBezTo>
                <a:cubicBezTo>
                  <a:pt x="4358095" y="949569"/>
                  <a:pt x="4305300" y="961966"/>
                  <a:pt x="4305300" y="961966"/>
                </a:cubicBezTo>
                <a:cubicBezTo>
                  <a:pt x="4284133" y="957733"/>
                  <a:pt x="4262011" y="956845"/>
                  <a:pt x="4241800" y="949266"/>
                </a:cubicBezTo>
                <a:cubicBezTo>
                  <a:pt x="4227508" y="943907"/>
                  <a:pt x="4218911" y="925134"/>
                  <a:pt x="4203700" y="923866"/>
                </a:cubicBezTo>
                <a:cubicBezTo>
                  <a:pt x="4165498" y="920682"/>
                  <a:pt x="4127500" y="932333"/>
                  <a:pt x="4089400" y="936566"/>
                </a:cubicBezTo>
                <a:cubicBezTo>
                  <a:pt x="4042468" y="1006964"/>
                  <a:pt x="4090852" y="951282"/>
                  <a:pt x="4025900" y="987366"/>
                </a:cubicBezTo>
                <a:cubicBezTo>
                  <a:pt x="3999215" y="1002191"/>
                  <a:pt x="3979316" y="1030762"/>
                  <a:pt x="3949700" y="1038166"/>
                </a:cubicBezTo>
                <a:cubicBezTo>
                  <a:pt x="3790891" y="1077868"/>
                  <a:pt x="3988337" y="1027127"/>
                  <a:pt x="3860800" y="1063566"/>
                </a:cubicBezTo>
                <a:cubicBezTo>
                  <a:pt x="3844017" y="1068361"/>
                  <a:pt x="3826718" y="1071250"/>
                  <a:pt x="3810000" y="1076266"/>
                </a:cubicBezTo>
                <a:cubicBezTo>
                  <a:pt x="3655402" y="1122645"/>
                  <a:pt x="3800089" y="1085094"/>
                  <a:pt x="3683000" y="1114366"/>
                </a:cubicBezTo>
                <a:cubicBezTo>
                  <a:pt x="3534833" y="1110133"/>
                  <a:pt x="3386522" y="1109457"/>
                  <a:pt x="3238500" y="1101666"/>
                </a:cubicBezTo>
                <a:cubicBezTo>
                  <a:pt x="3225132" y="1100962"/>
                  <a:pt x="3213387" y="1092213"/>
                  <a:pt x="3200400" y="1088966"/>
                </a:cubicBezTo>
                <a:cubicBezTo>
                  <a:pt x="3127891" y="1070839"/>
                  <a:pt x="3151286" y="1083122"/>
                  <a:pt x="3086100" y="1063566"/>
                </a:cubicBezTo>
                <a:cubicBezTo>
                  <a:pt x="3060455" y="1055873"/>
                  <a:pt x="3036615" y="1039947"/>
                  <a:pt x="3009900" y="1038166"/>
                </a:cubicBezTo>
                <a:lnTo>
                  <a:pt x="2819400" y="1025466"/>
                </a:lnTo>
                <a:cubicBezTo>
                  <a:pt x="2806700" y="1012766"/>
                  <a:pt x="2792798" y="1001164"/>
                  <a:pt x="2781300" y="987366"/>
                </a:cubicBezTo>
                <a:cubicBezTo>
                  <a:pt x="2771529" y="975640"/>
                  <a:pt x="2768843" y="957356"/>
                  <a:pt x="2755900" y="949266"/>
                </a:cubicBezTo>
                <a:cubicBezTo>
                  <a:pt x="2719308" y="926396"/>
                  <a:pt x="2644521" y="918003"/>
                  <a:pt x="2603500" y="911166"/>
                </a:cubicBezTo>
                <a:cubicBezTo>
                  <a:pt x="2607733" y="889999"/>
                  <a:pt x="2605490" y="866408"/>
                  <a:pt x="2616200" y="847666"/>
                </a:cubicBezTo>
                <a:cubicBezTo>
                  <a:pt x="2623773" y="834414"/>
                  <a:pt x="2651307" y="837233"/>
                  <a:pt x="2654300" y="822266"/>
                </a:cubicBezTo>
                <a:cubicBezTo>
                  <a:pt x="2671716" y="735188"/>
                  <a:pt x="2648713" y="727779"/>
                  <a:pt x="2603500" y="682566"/>
                </a:cubicBezTo>
                <a:cubicBezTo>
                  <a:pt x="2594441" y="655389"/>
                  <a:pt x="2588571" y="626641"/>
                  <a:pt x="2565400" y="606366"/>
                </a:cubicBezTo>
                <a:cubicBezTo>
                  <a:pt x="2542426" y="586264"/>
                  <a:pt x="2489200" y="555566"/>
                  <a:pt x="2489200" y="555566"/>
                </a:cubicBezTo>
                <a:cubicBezTo>
                  <a:pt x="2448214" y="561421"/>
                  <a:pt x="2362136" y="568309"/>
                  <a:pt x="2324100" y="593666"/>
                </a:cubicBezTo>
                <a:cubicBezTo>
                  <a:pt x="2311400" y="602133"/>
                  <a:pt x="2299948" y="612867"/>
                  <a:pt x="2286000" y="619066"/>
                </a:cubicBezTo>
                <a:cubicBezTo>
                  <a:pt x="2261534" y="629940"/>
                  <a:pt x="2235200" y="635999"/>
                  <a:pt x="2209800" y="644466"/>
                </a:cubicBezTo>
                <a:lnTo>
                  <a:pt x="2171700" y="657166"/>
                </a:lnTo>
                <a:cubicBezTo>
                  <a:pt x="2078941" y="626246"/>
                  <a:pt x="2121475" y="638260"/>
                  <a:pt x="2044700" y="619066"/>
                </a:cubicBezTo>
                <a:cubicBezTo>
                  <a:pt x="2015067" y="623299"/>
                  <a:pt x="1985153" y="625895"/>
                  <a:pt x="1955800" y="631766"/>
                </a:cubicBezTo>
                <a:cubicBezTo>
                  <a:pt x="1942673" y="634391"/>
                  <a:pt x="1931087" y="644466"/>
                  <a:pt x="1917700" y="644466"/>
                </a:cubicBezTo>
                <a:cubicBezTo>
                  <a:pt x="1816012" y="644466"/>
                  <a:pt x="1714500" y="635999"/>
                  <a:pt x="1612900" y="631766"/>
                </a:cubicBezTo>
                <a:cubicBezTo>
                  <a:pt x="1600200" y="623299"/>
                  <a:pt x="1584851" y="617853"/>
                  <a:pt x="1574800" y="606366"/>
                </a:cubicBezTo>
                <a:cubicBezTo>
                  <a:pt x="1527772" y="552619"/>
                  <a:pt x="1528743" y="544395"/>
                  <a:pt x="1511300" y="492066"/>
                </a:cubicBezTo>
                <a:cubicBezTo>
                  <a:pt x="1507067" y="453966"/>
                  <a:pt x="1504902" y="415579"/>
                  <a:pt x="1498600" y="377766"/>
                </a:cubicBezTo>
                <a:cubicBezTo>
                  <a:pt x="1496399" y="364561"/>
                  <a:pt x="1489147" y="352653"/>
                  <a:pt x="1485900" y="339666"/>
                </a:cubicBezTo>
                <a:cubicBezTo>
                  <a:pt x="1480665" y="318725"/>
                  <a:pt x="1480779" y="296377"/>
                  <a:pt x="1473200" y="276166"/>
                </a:cubicBezTo>
                <a:cubicBezTo>
                  <a:pt x="1467841" y="261874"/>
                  <a:pt x="1454626" y="251718"/>
                  <a:pt x="1447800" y="238066"/>
                </a:cubicBezTo>
                <a:cubicBezTo>
                  <a:pt x="1441813" y="226092"/>
                  <a:pt x="1444566" y="209432"/>
                  <a:pt x="1435100" y="199966"/>
                </a:cubicBezTo>
                <a:cubicBezTo>
                  <a:pt x="1413514" y="178380"/>
                  <a:pt x="1358900" y="149166"/>
                  <a:pt x="1358900" y="149166"/>
                </a:cubicBezTo>
                <a:cubicBezTo>
                  <a:pt x="1350534" y="124067"/>
                  <a:pt x="1343181" y="90871"/>
                  <a:pt x="1320800" y="72966"/>
                </a:cubicBezTo>
                <a:cubicBezTo>
                  <a:pt x="1307512" y="62336"/>
                  <a:pt x="1222799" y="48547"/>
                  <a:pt x="1219200" y="47566"/>
                </a:cubicBezTo>
                <a:cubicBezTo>
                  <a:pt x="1193369" y="40521"/>
                  <a:pt x="1143000" y="22166"/>
                  <a:pt x="1143000" y="22166"/>
                </a:cubicBezTo>
                <a:cubicBezTo>
                  <a:pt x="1096433" y="26399"/>
                  <a:pt x="1049589" y="28253"/>
                  <a:pt x="1003300" y="34866"/>
                </a:cubicBezTo>
                <a:cubicBezTo>
                  <a:pt x="990048" y="36759"/>
                  <a:pt x="978587" y="47566"/>
                  <a:pt x="965200" y="47566"/>
                </a:cubicBezTo>
                <a:cubicBezTo>
                  <a:pt x="766188" y="47566"/>
                  <a:pt x="567267" y="39099"/>
                  <a:pt x="368300" y="34866"/>
                </a:cubicBezTo>
                <a:cubicBezTo>
                  <a:pt x="263702" y="0"/>
                  <a:pt x="318605" y="5680"/>
                  <a:pt x="203200" y="22166"/>
                </a:cubicBezTo>
                <a:cubicBezTo>
                  <a:pt x="194733" y="34866"/>
                  <a:pt x="189719" y="50731"/>
                  <a:pt x="177800" y="60266"/>
                </a:cubicBezTo>
                <a:cubicBezTo>
                  <a:pt x="167347" y="68629"/>
                  <a:pt x="150839" y="65540"/>
                  <a:pt x="139700" y="72966"/>
                </a:cubicBezTo>
                <a:cubicBezTo>
                  <a:pt x="124756" y="82929"/>
                  <a:pt x="114300" y="98366"/>
                  <a:pt x="101600" y="111066"/>
                </a:cubicBezTo>
                <a:lnTo>
                  <a:pt x="76200" y="187266"/>
                </a:lnTo>
                <a:lnTo>
                  <a:pt x="63500" y="225366"/>
                </a:lnTo>
                <a:cubicBezTo>
                  <a:pt x="59267" y="271933"/>
                  <a:pt x="57413" y="318777"/>
                  <a:pt x="50800" y="365066"/>
                </a:cubicBezTo>
                <a:cubicBezTo>
                  <a:pt x="48907" y="378318"/>
                  <a:pt x="39993" y="389914"/>
                  <a:pt x="38100" y="403166"/>
                </a:cubicBezTo>
                <a:cubicBezTo>
                  <a:pt x="10276" y="597934"/>
                  <a:pt x="44169" y="486558"/>
                  <a:pt x="12700" y="580966"/>
                </a:cubicBezTo>
                <a:cubicBezTo>
                  <a:pt x="16933" y="593666"/>
                  <a:pt x="17037" y="608613"/>
                  <a:pt x="25400" y="619066"/>
                </a:cubicBezTo>
                <a:cubicBezTo>
                  <a:pt x="34935" y="630985"/>
                  <a:pt x="58673" y="629986"/>
                  <a:pt x="63500" y="644466"/>
                </a:cubicBezTo>
                <a:cubicBezTo>
                  <a:pt x="76954" y="684827"/>
                  <a:pt x="62746" y="731105"/>
                  <a:pt x="76200" y="771466"/>
                </a:cubicBezTo>
                <a:cubicBezTo>
                  <a:pt x="81027" y="785946"/>
                  <a:pt x="99375" y="793668"/>
                  <a:pt x="114300" y="796866"/>
                </a:cubicBezTo>
                <a:cubicBezTo>
                  <a:pt x="160021" y="806663"/>
                  <a:pt x="207433" y="805333"/>
                  <a:pt x="254000" y="809566"/>
                </a:cubicBezTo>
                <a:cubicBezTo>
                  <a:pt x="266700" y="813799"/>
                  <a:pt x="282634" y="812800"/>
                  <a:pt x="292100" y="822266"/>
                </a:cubicBezTo>
                <a:cubicBezTo>
                  <a:pt x="313686" y="843852"/>
                  <a:pt x="342900" y="898466"/>
                  <a:pt x="342900" y="898466"/>
                </a:cubicBezTo>
                <a:cubicBezTo>
                  <a:pt x="334433" y="923866"/>
                  <a:pt x="323994" y="948691"/>
                  <a:pt x="317500" y="974666"/>
                </a:cubicBezTo>
                <a:cubicBezTo>
                  <a:pt x="313267" y="991599"/>
                  <a:pt x="314482" y="1010943"/>
                  <a:pt x="304800" y="1025466"/>
                </a:cubicBezTo>
                <a:cubicBezTo>
                  <a:pt x="296333" y="1038166"/>
                  <a:pt x="279400" y="1042399"/>
                  <a:pt x="266700" y="1050866"/>
                </a:cubicBezTo>
                <a:cubicBezTo>
                  <a:pt x="193907" y="1160055"/>
                  <a:pt x="290834" y="1031559"/>
                  <a:pt x="203200" y="1101666"/>
                </a:cubicBezTo>
                <a:cubicBezTo>
                  <a:pt x="191281" y="1111201"/>
                  <a:pt x="187571" y="1128040"/>
                  <a:pt x="177800" y="1139766"/>
                </a:cubicBezTo>
                <a:cubicBezTo>
                  <a:pt x="141211" y="1183673"/>
                  <a:pt x="148557" y="1174914"/>
                  <a:pt x="101600" y="1190566"/>
                </a:cubicBezTo>
                <a:cubicBezTo>
                  <a:pt x="97367" y="1203266"/>
                  <a:pt x="94887" y="1216692"/>
                  <a:pt x="88900" y="1228666"/>
                </a:cubicBezTo>
                <a:cubicBezTo>
                  <a:pt x="71219" y="1264029"/>
                  <a:pt x="53487" y="1276779"/>
                  <a:pt x="25400" y="1304866"/>
                </a:cubicBezTo>
                <a:lnTo>
                  <a:pt x="0" y="1330266"/>
                </a:lnTo>
              </a:path>
            </a:pathLst>
          </a:cu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27" name="26 Serbest Form"/>
          <p:cNvSpPr/>
          <p:nvPr/>
        </p:nvSpPr>
        <p:spPr>
          <a:xfrm>
            <a:off x="5283200" y="4953000"/>
            <a:ext cx="838200" cy="1117600"/>
          </a:xfrm>
          <a:custGeom>
            <a:avLst/>
            <a:gdLst>
              <a:gd name="connsiteX0" fmla="*/ 0 w 838200"/>
              <a:gd name="connsiteY0" fmla="*/ 0 h 1117600"/>
              <a:gd name="connsiteX1" fmla="*/ 38100 w 838200"/>
              <a:gd name="connsiteY1" fmla="*/ 101600 h 1117600"/>
              <a:gd name="connsiteX2" fmla="*/ 152400 w 838200"/>
              <a:gd name="connsiteY2" fmla="*/ 152400 h 1117600"/>
              <a:gd name="connsiteX3" fmla="*/ 190500 w 838200"/>
              <a:gd name="connsiteY3" fmla="*/ 165100 h 1117600"/>
              <a:gd name="connsiteX4" fmla="*/ 266700 w 838200"/>
              <a:gd name="connsiteY4" fmla="*/ 228600 h 1117600"/>
              <a:gd name="connsiteX5" fmla="*/ 279400 w 838200"/>
              <a:gd name="connsiteY5" fmla="*/ 266700 h 1117600"/>
              <a:gd name="connsiteX6" fmla="*/ 368300 w 838200"/>
              <a:gd name="connsiteY6" fmla="*/ 381000 h 1117600"/>
              <a:gd name="connsiteX7" fmla="*/ 393700 w 838200"/>
              <a:gd name="connsiteY7" fmla="*/ 457200 h 1117600"/>
              <a:gd name="connsiteX8" fmla="*/ 406400 w 838200"/>
              <a:gd name="connsiteY8" fmla="*/ 495300 h 1117600"/>
              <a:gd name="connsiteX9" fmla="*/ 419100 w 838200"/>
              <a:gd name="connsiteY9" fmla="*/ 558800 h 1117600"/>
              <a:gd name="connsiteX10" fmla="*/ 444500 w 838200"/>
              <a:gd name="connsiteY10" fmla="*/ 635000 h 1117600"/>
              <a:gd name="connsiteX11" fmla="*/ 495300 w 838200"/>
              <a:gd name="connsiteY11" fmla="*/ 711200 h 1117600"/>
              <a:gd name="connsiteX12" fmla="*/ 520700 w 838200"/>
              <a:gd name="connsiteY12" fmla="*/ 749300 h 1117600"/>
              <a:gd name="connsiteX13" fmla="*/ 533400 w 838200"/>
              <a:gd name="connsiteY13" fmla="*/ 787400 h 1117600"/>
              <a:gd name="connsiteX14" fmla="*/ 571500 w 838200"/>
              <a:gd name="connsiteY14" fmla="*/ 800100 h 1117600"/>
              <a:gd name="connsiteX15" fmla="*/ 609600 w 838200"/>
              <a:gd name="connsiteY15" fmla="*/ 825500 h 1117600"/>
              <a:gd name="connsiteX16" fmla="*/ 647700 w 838200"/>
              <a:gd name="connsiteY16" fmla="*/ 901700 h 1117600"/>
              <a:gd name="connsiteX17" fmla="*/ 685800 w 838200"/>
              <a:gd name="connsiteY17" fmla="*/ 927100 h 1117600"/>
              <a:gd name="connsiteX18" fmla="*/ 711200 w 838200"/>
              <a:gd name="connsiteY18" fmla="*/ 1003300 h 1117600"/>
              <a:gd name="connsiteX19" fmla="*/ 787400 w 838200"/>
              <a:gd name="connsiteY19" fmla="*/ 1079500 h 1117600"/>
              <a:gd name="connsiteX20" fmla="*/ 838200 w 838200"/>
              <a:gd name="connsiteY20" fmla="*/ 111760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8200" h="1117600">
                <a:moveTo>
                  <a:pt x="0" y="0"/>
                </a:moveTo>
                <a:cubicBezTo>
                  <a:pt x="9087" y="45433"/>
                  <a:pt x="5398" y="68898"/>
                  <a:pt x="38100" y="101600"/>
                </a:cubicBezTo>
                <a:cubicBezTo>
                  <a:pt x="68289" y="131789"/>
                  <a:pt x="114674" y="139825"/>
                  <a:pt x="152400" y="152400"/>
                </a:cubicBezTo>
                <a:cubicBezTo>
                  <a:pt x="165100" y="156633"/>
                  <a:pt x="179361" y="157674"/>
                  <a:pt x="190500" y="165100"/>
                </a:cubicBezTo>
                <a:cubicBezTo>
                  <a:pt x="243544" y="200463"/>
                  <a:pt x="217807" y="179707"/>
                  <a:pt x="266700" y="228600"/>
                </a:cubicBezTo>
                <a:cubicBezTo>
                  <a:pt x="270933" y="241300"/>
                  <a:pt x="271974" y="255561"/>
                  <a:pt x="279400" y="266700"/>
                </a:cubicBezTo>
                <a:cubicBezTo>
                  <a:pt x="323231" y="332447"/>
                  <a:pt x="334485" y="279554"/>
                  <a:pt x="368300" y="381000"/>
                </a:cubicBezTo>
                <a:lnTo>
                  <a:pt x="393700" y="457200"/>
                </a:lnTo>
                <a:cubicBezTo>
                  <a:pt x="397933" y="469900"/>
                  <a:pt x="403775" y="482173"/>
                  <a:pt x="406400" y="495300"/>
                </a:cubicBezTo>
                <a:cubicBezTo>
                  <a:pt x="410633" y="516467"/>
                  <a:pt x="413420" y="537975"/>
                  <a:pt x="419100" y="558800"/>
                </a:cubicBezTo>
                <a:cubicBezTo>
                  <a:pt x="426145" y="584631"/>
                  <a:pt x="429648" y="612723"/>
                  <a:pt x="444500" y="635000"/>
                </a:cubicBezTo>
                <a:lnTo>
                  <a:pt x="495300" y="711200"/>
                </a:lnTo>
                <a:cubicBezTo>
                  <a:pt x="503767" y="723900"/>
                  <a:pt x="515873" y="734820"/>
                  <a:pt x="520700" y="749300"/>
                </a:cubicBezTo>
                <a:cubicBezTo>
                  <a:pt x="524933" y="762000"/>
                  <a:pt x="523934" y="777934"/>
                  <a:pt x="533400" y="787400"/>
                </a:cubicBezTo>
                <a:cubicBezTo>
                  <a:pt x="542866" y="796866"/>
                  <a:pt x="559526" y="794113"/>
                  <a:pt x="571500" y="800100"/>
                </a:cubicBezTo>
                <a:cubicBezTo>
                  <a:pt x="585152" y="806926"/>
                  <a:pt x="596900" y="817033"/>
                  <a:pt x="609600" y="825500"/>
                </a:cubicBezTo>
                <a:cubicBezTo>
                  <a:pt x="619929" y="856488"/>
                  <a:pt x="623081" y="877081"/>
                  <a:pt x="647700" y="901700"/>
                </a:cubicBezTo>
                <a:cubicBezTo>
                  <a:pt x="658493" y="912493"/>
                  <a:pt x="673100" y="918633"/>
                  <a:pt x="685800" y="927100"/>
                </a:cubicBezTo>
                <a:cubicBezTo>
                  <a:pt x="694267" y="952500"/>
                  <a:pt x="692268" y="984368"/>
                  <a:pt x="711200" y="1003300"/>
                </a:cubicBezTo>
                <a:cubicBezTo>
                  <a:pt x="736600" y="1028700"/>
                  <a:pt x="757512" y="1059575"/>
                  <a:pt x="787400" y="1079500"/>
                </a:cubicBezTo>
                <a:cubicBezTo>
                  <a:pt x="830481" y="1108221"/>
                  <a:pt x="814707" y="1094107"/>
                  <a:pt x="838200" y="1117600"/>
                </a:cubicBezTo>
              </a:path>
            </a:pathLst>
          </a:cu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29" name="28 Serbest Form"/>
          <p:cNvSpPr/>
          <p:nvPr/>
        </p:nvSpPr>
        <p:spPr>
          <a:xfrm>
            <a:off x="5791200" y="3733800"/>
            <a:ext cx="2108200" cy="939800"/>
          </a:xfrm>
          <a:custGeom>
            <a:avLst/>
            <a:gdLst>
              <a:gd name="connsiteX0" fmla="*/ 0 w 2108200"/>
              <a:gd name="connsiteY0" fmla="*/ 939800 h 939800"/>
              <a:gd name="connsiteX1" fmla="*/ 177800 w 2108200"/>
              <a:gd name="connsiteY1" fmla="*/ 596900 h 939800"/>
              <a:gd name="connsiteX2" fmla="*/ 393700 w 2108200"/>
              <a:gd name="connsiteY2" fmla="*/ 508000 h 939800"/>
              <a:gd name="connsiteX3" fmla="*/ 482600 w 2108200"/>
              <a:gd name="connsiteY3" fmla="*/ 304800 h 939800"/>
              <a:gd name="connsiteX4" fmla="*/ 584200 w 2108200"/>
              <a:gd name="connsiteY4" fmla="*/ 127000 h 939800"/>
              <a:gd name="connsiteX5" fmla="*/ 939800 w 2108200"/>
              <a:gd name="connsiteY5" fmla="*/ 12700 h 939800"/>
              <a:gd name="connsiteX6" fmla="*/ 1206500 w 2108200"/>
              <a:gd name="connsiteY6" fmla="*/ 203200 h 939800"/>
              <a:gd name="connsiteX7" fmla="*/ 1333500 w 2108200"/>
              <a:gd name="connsiteY7" fmla="*/ 457200 h 939800"/>
              <a:gd name="connsiteX8" fmla="*/ 1574800 w 2108200"/>
              <a:gd name="connsiteY8" fmla="*/ 609600 h 939800"/>
              <a:gd name="connsiteX9" fmla="*/ 1765300 w 2108200"/>
              <a:gd name="connsiteY9" fmla="*/ 673100 h 939800"/>
              <a:gd name="connsiteX10" fmla="*/ 1981200 w 2108200"/>
              <a:gd name="connsiteY10" fmla="*/ 749300 h 939800"/>
              <a:gd name="connsiteX11" fmla="*/ 2108200 w 2108200"/>
              <a:gd name="connsiteY11" fmla="*/ 749300 h 939800"/>
              <a:gd name="connsiteX12" fmla="*/ 2108200 w 2108200"/>
              <a:gd name="connsiteY12" fmla="*/ 74930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8200" h="939800">
                <a:moveTo>
                  <a:pt x="0" y="939800"/>
                </a:moveTo>
                <a:cubicBezTo>
                  <a:pt x="56092" y="804333"/>
                  <a:pt x="112184" y="668866"/>
                  <a:pt x="177800" y="596900"/>
                </a:cubicBezTo>
                <a:cubicBezTo>
                  <a:pt x="243416" y="524934"/>
                  <a:pt x="342900" y="556683"/>
                  <a:pt x="393700" y="508000"/>
                </a:cubicBezTo>
                <a:cubicBezTo>
                  <a:pt x="444500" y="459317"/>
                  <a:pt x="450850" y="368300"/>
                  <a:pt x="482600" y="304800"/>
                </a:cubicBezTo>
                <a:cubicBezTo>
                  <a:pt x="514350" y="241300"/>
                  <a:pt x="508000" y="175683"/>
                  <a:pt x="584200" y="127000"/>
                </a:cubicBezTo>
                <a:cubicBezTo>
                  <a:pt x="660400" y="78317"/>
                  <a:pt x="836083" y="0"/>
                  <a:pt x="939800" y="12700"/>
                </a:cubicBezTo>
                <a:cubicBezTo>
                  <a:pt x="1043517" y="25400"/>
                  <a:pt x="1140883" y="129117"/>
                  <a:pt x="1206500" y="203200"/>
                </a:cubicBezTo>
                <a:cubicBezTo>
                  <a:pt x="1272117" y="277283"/>
                  <a:pt x="1272117" y="389467"/>
                  <a:pt x="1333500" y="457200"/>
                </a:cubicBezTo>
                <a:cubicBezTo>
                  <a:pt x="1394883" y="524933"/>
                  <a:pt x="1502833" y="573617"/>
                  <a:pt x="1574800" y="609600"/>
                </a:cubicBezTo>
                <a:cubicBezTo>
                  <a:pt x="1646767" y="645583"/>
                  <a:pt x="1765300" y="673100"/>
                  <a:pt x="1765300" y="673100"/>
                </a:cubicBezTo>
                <a:cubicBezTo>
                  <a:pt x="1833033" y="696383"/>
                  <a:pt x="1924050" y="736600"/>
                  <a:pt x="1981200" y="749300"/>
                </a:cubicBezTo>
                <a:cubicBezTo>
                  <a:pt x="2038350" y="762000"/>
                  <a:pt x="2108200" y="749300"/>
                  <a:pt x="2108200" y="749300"/>
                </a:cubicBezTo>
                <a:lnTo>
                  <a:pt x="2108200" y="749300"/>
                </a:lnTo>
              </a:path>
            </a:pathLst>
          </a:custGeom>
          <a:ln w="698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32" name="31 Serbest Form"/>
          <p:cNvSpPr/>
          <p:nvPr/>
        </p:nvSpPr>
        <p:spPr>
          <a:xfrm>
            <a:off x="8077200" y="2895600"/>
            <a:ext cx="838200" cy="1509713"/>
          </a:xfrm>
          <a:custGeom>
            <a:avLst/>
            <a:gdLst>
              <a:gd name="connsiteX0" fmla="*/ 0 w 584200"/>
              <a:gd name="connsiteY0" fmla="*/ 1356783 h 1356783"/>
              <a:gd name="connsiteX1" fmla="*/ 368300 w 584200"/>
              <a:gd name="connsiteY1" fmla="*/ 1013883 h 1356783"/>
              <a:gd name="connsiteX2" fmla="*/ 165100 w 584200"/>
              <a:gd name="connsiteY2" fmla="*/ 658283 h 1356783"/>
              <a:gd name="connsiteX3" fmla="*/ 165100 w 584200"/>
              <a:gd name="connsiteY3" fmla="*/ 353483 h 1356783"/>
              <a:gd name="connsiteX4" fmla="*/ 304800 w 584200"/>
              <a:gd name="connsiteY4" fmla="*/ 162983 h 1356783"/>
              <a:gd name="connsiteX5" fmla="*/ 546100 w 584200"/>
              <a:gd name="connsiteY5" fmla="*/ 23283 h 1356783"/>
              <a:gd name="connsiteX6" fmla="*/ 533400 w 584200"/>
              <a:gd name="connsiteY6" fmla="*/ 23283 h 1356783"/>
              <a:gd name="connsiteX7" fmla="*/ 520700 w 584200"/>
              <a:gd name="connsiteY7" fmla="*/ 23283 h 135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200" h="1356783">
                <a:moveTo>
                  <a:pt x="0" y="1356783"/>
                </a:moveTo>
                <a:cubicBezTo>
                  <a:pt x="170391" y="1243541"/>
                  <a:pt x="340783" y="1130300"/>
                  <a:pt x="368300" y="1013883"/>
                </a:cubicBezTo>
                <a:cubicBezTo>
                  <a:pt x="395817" y="897466"/>
                  <a:pt x="198967" y="768350"/>
                  <a:pt x="165100" y="658283"/>
                </a:cubicBezTo>
                <a:cubicBezTo>
                  <a:pt x="131233" y="548216"/>
                  <a:pt x="141817" y="436033"/>
                  <a:pt x="165100" y="353483"/>
                </a:cubicBezTo>
                <a:cubicBezTo>
                  <a:pt x="188383" y="270933"/>
                  <a:pt x="241300" y="218016"/>
                  <a:pt x="304800" y="162983"/>
                </a:cubicBezTo>
                <a:cubicBezTo>
                  <a:pt x="368300" y="107950"/>
                  <a:pt x="508000" y="46566"/>
                  <a:pt x="546100" y="23283"/>
                </a:cubicBezTo>
                <a:cubicBezTo>
                  <a:pt x="584200" y="0"/>
                  <a:pt x="533400" y="23283"/>
                  <a:pt x="533400" y="23283"/>
                </a:cubicBezTo>
                <a:lnTo>
                  <a:pt x="520700" y="23283"/>
                </a:lnTo>
              </a:path>
            </a:pathLst>
          </a:custGeom>
          <a:ln w="476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36" name="35 Serbest Form"/>
          <p:cNvSpPr/>
          <p:nvPr/>
        </p:nvSpPr>
        <p:spPr>
          <a:xfrm>
            <a:off x="6134100" y="2762250"/>
            <a:ext cx="252413" cy="1073150"/>
          </a:xfrm>
          <a:custGeom>
            <a:avLst/>
            <a:gdLst>
              <a:gd name="connsiteX0" fmla="*/ 76200 w 251883"/>
              <a:gd name="connsiteY0" fmla="*/ 1073150 h 1073150"/>
              <a:gd name="connsiteX1" fmla="*/ 0 w 251883"/>
              <a:gd name="connsiteY1" fmla="*/ 514350 h 1073150"/>
              <a:gd name="connsiteX2" fmla="*/ 76200 w 251883"/>
              <a:gd name="connsiteY2" fmla="*/ 234950 h 1073150"/>
              <a:gd name="connsiteX3" fmla="*/ 228600 w 251883"/>
              <a:gd name="connsiteY3" fmla="*/ 31750 h 1073150"/>
              <a:gd name="connsiteX4" fmla="*/ 215900 w 251883"/>
              <a:gd name="connsiteY4" fmla="*/ 444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883" h="1073150">
                <a:moveTo>
                  <a:pt x="76200" y="1073150"/>
                </a:moveTo>
                <a:cubicBezTo>
                  <a:pt x="38100" y="863600"/>
                  <a:pt x="0" y="654050"/>
                  <a:pt x="0" y="514350"/>
                </a:cubicBezTo>
                <a:cubicBezTo>
                  <a:pt x="0" y="374650"/>
                  <a:pt x="38100" y="315383"/>
                  <a:pt x="76200" y="234950"/>
                </a:cubicBezTo>
                <a:cubicBezTo>
                  <a:pt x="114300" y="154517"/>
                  <a:pt x="205317" y="63500"/>
                  <a:pt x="228600" y="31750"/>
                </a:cubicBezTo>
                <a:cubicBezTo>
                  <a:pt x="251883" y="0"/>
                  <a:pt x="233891" y="22225"/>
                  <a:pt x="215900" y="44450"/>
                </a:cubicBezTo>
              </a:path>
            </a:pathLst>
          </a:custGeom>
          <a:ln w="6667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37" name="36 Serbest Form"/>
          <p:cNvSpPr/>
          <p:nvPr/>
        </p:nvSpPr>
        <p:spPr>
          <a:xfrm>
            <a:off x="4749800" y="3430588"/>
            <a:ext cx="971550" cy="1154112"/>
          </a:xfrm>
          <a:custGeom>
            <a:avLst/>
            <a:gdLst>
              <a:gd name="connsiteX0" fmla="*/ 927100 w 971550"/>
              <a:gd name="connsiteY0" fmla="*/ 1153583 h 1153583"/>
              <a:gd name="connsiteX1" fmla="*/ 952500 w 971550"/>
              <a:gd name="connsiteY1" fmla="*/ 543983 h 1153583"/>
              <a:gd name="connsiteX2" fmla="*/ 812800 w 971550"/>
              <a:gd name="connsiteY2" fmla="*/ 35983 h 1153583"/>
              <a:gd name="connsiteX3" fmla="*/ 609600 w 971550"/>
              <a:gd name="connsiteY3" fmla="*/ 328083 h 1153583"/>
              <a:gd name="connsiteX4" fmla="*/ 444500 w 971550"/>
              <a:gd name="connsiteY4" fmla="*/ 759883 h 1153583"/>
              <a:gd name="connsiteX5" fmla="*/ 0 w 971550"/>
              <a:gd name="connsiteY5" fmla="*/ 861483 h 1153583"/>
              <a:gd name="connsiteX6" fmla="*/ 0 w 971550"/>
              <a:gd name="connsiteY6" fmla="*/ 861483 h 115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50" h="1153583">
                <a:moveTo>
                  <a:pt x="927100" y="1153583"/>
                </a:moveTo>
                <a:cubicBezTo>
                  <a:pt x="949325" y="941916"/>
                  <a:pt x="971550" y="730249"/>
                  <a:pt x="952500" y="543983"/>
                </a:cubicBezTo>
                <a:cubicBezTo>
                  <a:pt x="933450" y="357717"/>
                  <a:pt x="869950" y="71966"/>
                  <a:pt x="812800" y="35983"/>
                </a:cubicBezTo>
                <a:cubicBezTo>
                  <a:pt x="755650" y="0"/>
                  <a:pt x="670983" y="207433"/>
                  <a:pt x="609600" y="328083"/>
                </a:cubicBezTo>
                <a:cubicBezTo>
                  <a:pt x="548217" y="448733"/>
                  <a:pt x="546100" y="670983"/>
                  <a:pt x="444500" y="759883"/>
                </a:cubicBezTo>
                <a:cubicBezTo>
                  <a:pt x="342900" y="848783"/>
                  <a:pt x="0" y="861483"/>
                  <a:pt x="0" y="861483"/>
                </a:cubicBezTo>
                <a:lnTo>
                  <a:pt x="0" y="861483"/>
                </a:lnTo>
              </a:path>
            </a:pathLst>
          </a:custGeom>
          <a:ln w="571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42" name="41 Serbest Form"/>
          <p:cNvSpPr/>
          <p:nvPr/>
        </p:nvSpPr>
        <p:spPr>
          <a:xfrm>
            <a:off x="4217988" y="2946400"/>
            <a:ext cx="1141412" cy="674688"/>
          </a:xfrm>
          <a:custGeom>
            <a:avLst/>
            <a:gdLst>
              <a:gd name="connsiteX0" fmla="*/ 1140883 w 1140883"/>
              <a:gd name="connsiteY0" fmla="*/ 533400 h 675217"/>
              <a:gd name="connsiteX1" fmla="*/ 709083 w 1140883"/>
              <a:gd name="connsiteY1" fmla="*/ 660400 h 675217"/>
              <a:gd name="connsiteX2" fmla="*/ 226483 w 1140883"/>
              <a:gd name="connsiteY2" fmla="*/ 622300 h 675217"/>
              <a:gd name="connsiteX3" fmla="*/ 35983 w 1140883"/>
              <a:gd name="connsiteY3" fmla="*/ 419100 h 675217"/>
              <a:gd name="connsiteX4" fmla="*/ 23283 w 1140883"/>
              <a:gd name="connsiteY4" fmla="*/ 139700 h 675217"/>
              <a:gd name="connsiteX5" fmla="*/ 175683 w 1140883"/>
              <a:gd name="connsiteY5" fmla="*/ 0 h 675217"/>
              <a:gd name="connsiteX6" fmla="*/ 175683 w 1140883"/>
              <a:gd name="connsiteY6" fmla="*/ 0 h 67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883" h="675217">
                <a:moveTo>
                  <a:pt x="1140883" y="533400"/>
                </a:moveTo>
                <a:cubicBezTo>
                  <a:pt x="1001183" y="589491"/>
                  <a:pt x="861483" y="645583"/>
                  <a:pt x="709083" y="660400"/>
                </a:cubicBezTo>
                <a:cubicBezTo>
                  <a:pt x="556683" y="675217"/>
                  <a:pt x="338666" y="662517"/>
                  <a:pt x="226483" y="622300"/>
                </a:cubicBezTo>
                <a:cubicBezTo>
                  <a:pt x="114300" y="582083"/>
                  <a:pt x="69850" y="499533"/>
                  <a:pt x="35983" y="419100"/>
                </a:cubicBezTo>
                <a:cubicBezTo>
                  <a:pt x="2116" y="338667"/>
                  <a:pt x="0" y="209550"/>
                  <a:pt x="23283" y="139700"/>
                </a:cubicBezTo>
                <a:cubicBezTo>
                  <a:pt x="46566" y="69850"/>
                  <a:pt x="175683" y="0"/>
                  <a:pt x="175683" y="0"/>
                </a:cubicBezTo>
                <a:lnTo>
                  <a:pt x="175683" y="0"/>
                </a:lnTo>
              </a:path>
            </a:pathLst>
          </a:cu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28" name="27 Metin kutusu"/>
          <p:cNvSpPr txBox="1">
            <a:spLocks noChangeArrowheads="1"/>
          </p:cNvSpPr>
          <p:nvPr/>
        </p:nvSpPr>
        <p:spPr bwMode="auto">
          <a:xfrm>
            <a:off x="990600" y="3276600"/>
            <a:ext cx="457200" cy="5842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" name="34 Dikdörtgen"/>
          <p:cNvSpPr/>
          <p:nvPr/>
        </p:nvSpPr>
        <p:spPr>
          <a:xfrm>
            <a:off x="533400" y="2438400"/>
            <a:ext cx="1219200" cy="990600"/>
          </a:xfrm>
          <a:prstGeom prst="rect">
            <a:avLst/>
          </a:prstGeom>
          <a:solidFill>
            <a:schemeClr val="accent1">
              <a:alpha val="1000"/>
            </a:schemeClr>
          </a:solidFill>
          <a:ln w="38100">
            <a:solidFill>
              <a:srgbClr val="CC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45" name="44 Serbest Form"/>
          <p:cNvSpPr/>
          <p:nvPr/>
        </p:nvSpPr>
        <p:spPr>
          <a:xfrm>
            <a:off x="990600" y="2667000"/>
            <a:ext cx="673100" cy="698500"/>
          </a:xfrm>
          <a:custGeom>
            <a:avLst/>
            <a:gdLst>
              <a:gd name="connsiteX0" fmla="*/ 0 w 673100"/>
              <a:gd name="connsiteY0" fmla="*/ 698500 h 698500"/>
              <a:gd name="connsiteX1" fmla="*/ 50800 w 673100"/>
              <a:gd name="connsiteY1" fmla="*/ 482600 h 698500"/>
              <a:gd name="connsiteX2" fmla="*/ 101600 w 673100"/>
              <a:gd name="connsiteY2" fmla="*/ 266700 h 698500"/>
              <a:gd name="connsiteX3" fmla="*/ 215900 w 673100"/>
              <a:gd name="connsiteY3" fmla="*/ 203200 h 698500"/>
              <a:gd name="connsiteX4" fmla="*/ 673100 w 673100"/>
              <a:gd name="connsiteY4" fmla="*/ 0 h 698500"/>
              <a:gd name="connsiteX5" fmla="*/ 673100 w 673100"/>
              <a:gd name="connsiteY5" fmla="*/ 0 h 698500"/>
              <a:gd name="connsiteX6" fmla="*/ 673100 w 673100"/>
              <a:gd name="connsiteY6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100" h="698500">
                <a:moveTo>
                  <a:pt x="0" y="698500"/>
                </a:moveTo>
                <a:lnTo>
                  <a:pt x="50800" y="482600"/>
                </a:lnTo>
                <a:cubicBezTo>
                  <a:pt x="67733" y="410633"/>
                  <a:pt x="74083" y="313267"/>
                  <a:pt x="101600" y="266700"/>
                </a:cubicBezTo>
                <a:cubicBezTo>
                  <a:pt x="129117" y="220133"/>
                  <a:pt x="120650" y="247650"/>
                  <a:pt x="215900" y="203200"/>
                </a:cubicBezTo>
                <a:cubicBezTo>
                  <a:pt x="311150" y="158750"/>
                  <a:pt x="673100" y="0"/>
                  <a:pt x="673100" y="0"/>
                </a:cubicBezTo>
                <a:lnTo>
                  <a:pt x="673100" y="0"/>
                </a:lnTo>
                <a:lnTo>
                  <a:pt x="673100" y="0"/>
                </a:lnTo>
              </a:path>
            </a:pathLst>
          </a:cu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46" name="45 Metin kutusu"/>
          <p:cNvSpPr txBox="1">
            <a:spLocks noChangeArrowheads="1"/>
          </p:cNvSpPr>
          <p:nvPr/>
        </p:nvSpPr>
        <p:spPr bwMode="auto">
          <a:xfrm>
            <a:off x="228600" y="30480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/>
              <a:t>711</a:t>
            </a:r>
          </a:p>
        </p:txBody>
      </p:sp>
      <p:sp>
        <p:nvSpPr>
          <p:cNvPr id="47" name="46 Metin kutusu"/>
          <p:cNvSpPr txBox="1">
            <a:spLocks noChangeArrowheads="1"/>
          </p:cNvSpPr>
          <p:nvPr/>
        </p:nvSpPr>
        <p:spPr bwMode="auto">
          <a:xfrm>
            <a:off x="1676400" y="2438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/>
              <a:t>714</a:t>
            </a:r>
          </a:p>
        </p:txBody>
      </p:sp>
      <p:sp>
        <p:nvSpPr>
          <p:cNvPr id="48" name="47 Serbest Form"/>
          <p:cNvSpPr/>
          <p:nvPr/>
        </p:nvSpPr>
        <p:spPr>
          <a:xfrm>
            <a:off x="1714500" y="1930400"/>
            <a:ext cx="179388" cy="647700"/>
          </a:xfrm>
          <a:custGeom>
            <a:avLst/>
            <a:gdLst>
              <a:gd name="connsiteX0" fmla="*/ 114300 w 179917"/>
              <a:gd name="connsiteY0" fmla="*/ 647700 h 647700"/>
              <a:gd name="connsiteX1" fmla="*/ 177800 w 179917"/>
              <a:gd name="connsiteY1" fmla="*/ 508000 h 647700"/>
              <a:gd name="connsiteX2" fmla="*/ 127000 w 179917"/>
              <a:gd name="connsiteY2" fmla="*/ 292100 h 647700"/>
              <a:gd name="connsiteX3" fmla="*/ 0 w 179917"/>
              <a:gd name="connsiteY3" fmla="*/ 0 h 647700"/>
              <a:gd name="connsiteX4" fmla="*/ 0 w 179917"/>
              <a:gd name="connsiteY4" fmla="*/ 0 h 647700"/>
              <a:gd name="connsiteX5" fmla="*/ 0 w 179917"/>
              <a:gd name="connsiteY5" fmla="*/ 12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17" h="647700">
                <a:moveTo>
                  <a:pt x="114300" y="647700"/>
                </a:moveTo>
                <a:cubicBezTo>
                  <a:pt x="144991" y="607483"/>
                  <a:pt x="175683" y="567267"/>
                  <a:pt x="177800" y="508000"/>
                </a:cubicBezTo>
                <a:cubicBezTo>
                  <a:pt x="179917" y="448733"/>
                  <a:pt x="156633" y="376767"/>
                  <a:pt x="127000" y="292100"/>
                </a:cubicBezTo>
                <a:cubicBezTo>
                  <a:pt x="97367" y="207433"/>
                  <a:pt x="0" y="0"/>
                  <a:pt x="0" y="0"/>
                </a:cubicBezTo>
                <a:lnTo>
                  <a:pt x="0" y="0"/>
                </a:lnTo>
                <a:lnTo>
                  <a:pt x="0" y="12700"/>
                </a:lnTo>
              </a:path>
            </a:pathLst>
          </a:custGeom>
          <a:ln w="476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49" name="48 Metin kutusu"/>
          <p:cNvSpPr txBox="1">
            <a:spLocks noChangeArrowheads="1"/>
          </p:cNvSpPr>
          <p:nvPr/>
        </p:nvSpPr>
        <p:spPr bwMode="auto">
          <a:xfrm>
            <a:off x="1295400" y="15240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/>
              <a:t>732</a:t>
            </a:r>
          </a:p>
        </p:txBody>
      </p:sp>
      <p:sp>
        <p:nvSpPr>
          <p:cNvPr id="50" name="49 Serbest Form"/>
          <p:cNvSpPr/>
          <p:nvPr/>
        </p:nvSpPr>
        <p:spPr>
          <a:xfrm>
            <a:off x="1955800" y="1968500"/>
            <a:ext cx="3441700" cy="1384300"/>
          </a:xfrm>
          <a:custGeom>
            <a:avLst/>
            <a:gdLst>
              <a:gd name="connsiteX0" fmla="*/ 0 w 3441700"/>
              <a:gd name="connsiteY0" fmla="*/ 0 h 1384300"/>
              <a:gd name="connsiteX1" fmla="*/ 368300 w 3441700"/>
              <a:gd name="connsiteY1" fmla="*/ 38100 h 1384300"/>
              <a:gd name="connsiteX2" fmla="*/ 1016000 w 3441700"/>
              <a:gd name="connsiteY2" fmla="*/ 177800 h 1384300"/>
              <a:gd name="connsiteX3" fmla="*/ 1638300 w 3441700"/>
              <a:gd name="connsiteY3" fmla="*/ 355600 h 1384300"/>
              <a:gd name="connsiteX4" fmla="*/ 2057400 w 3441700"/>
              <a:gd name="connsiteY4" fmla="*/ 571500 h 1384300"/>
              <a:gd name="connsiteX5" fmla="*/ 2489200 w 3441700"/>
              <a:gd name="connsiteY5" fmla="*/ 762000 h 1384300"/>
              <a:gd name="connsiteX6" fmla="*/ 2908300 w 3441700"/>
              <a:gd name="connsiteY6" fmla="*/ 977900 h 1384300"/>
              <a:gd name="connsiteX7" fmla="*/ 3048000 w 3441700"/>
              <a:gd name="connsiteY7" fmla="*/ 1181100 h 1384300"/>
              <a:gd name="connsiteX8" fmla="*/ 3302000 w 3441700"/>
              <a:gd name="connsiteY8" fmla="*/ 1270000 h 1384300"/>
              <a:gd name="connsiteX9" fmla="*/ 3441700 w 3441700"/>
              <a:gd name="connsiteY9" fmla="*/ 1384300 h 1384300"/>
              <a:gd name="connsiteX10" fmla="*/ 3441700 w 3441700"/>
              <a:gd name="connsiteY10" fmla="*/ 138430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1700" h="1384300">
                <a:moveTo>
                  <a:pt x="0" y="0"/>
                </a:moveTo>
                <a:cubicBezTo>
                  <a:pt x="99483" y="4233"/>
                  <a:pt x="198967" y="8467"/>
                  <a:pt x="368300" y="38100"/>
                </a:cubicBezTo>
                <a:cubicBezTo>
                  <a:pt x="537633" y="67733"/>
                  <a:pt x="804333" y="124883"/>
                  <a:pt x="1016000" y="177800"/>
                </a:cubicBezTo>
                <a:cubicBezTo>
                  <a:pt x="1227667" y="230717"/>
                  <a:pt x="1464733" y="289983"/>
                  <a:pt x="1638300" y="355600"/>
                </a:cubicBezTo>
                <a:cubicBezTo>
                  <a:pt x="1811867" y="421217"/>
                  <a:pt x="1915583" y="503767"/>
                  <a:pt x="2057400" y="571500"/>
                </a:cubicBezTo>
                <a:cubicBezTo>
                  <a:pt x="2199217" y="639233"/>
                  <a:pt x="2347383" y="694267"/>
                  <a:pt x="2489200" y="762000"/>
                </a:cubicBezTo>
                <a:cubicBezTo>
                  <a:pt x="2631017" y="829733"/>
                  <a:pt x="2815167" y="908050"/>
                  <a:pt x="2908300" y="977900"/>
                </a:cubicBezTo>
                <a:cubicBezTo>
                  <a:pt x="3001433" y="1047750"/>
                  <a:pt x="2982383" y="1132417"/>
                  <a:pt x="3048000" y="1181100"/>
                </a:cubicBezTo>
                <a:cubicBezTo>
                  <a:pt x="3113617" y="1229783"/>
                  <a:pt x="3236383" y="1236133"/>
                  <a:pt x="3302000" y="1270000"/>
                </a:cubicBezTo>
                <a:cubicBezTo>
                  <a:pt x="3367617" y="1303867"/>
                  <a:pt x="3441700" y="1384300"/>
                  <a:pt x="3441700" y="1384300"/>
                </a:cubicBezTo>
                <a:lnTo>
                  <a:pt x="3441700" y="1384300"/>
                </a:lnTo>
              </a:path>
            </a:pathLst>
          </a:custGeom>
          <a:ln w="44450">
            <a:solidFill>
              <a:srgbClr val="FF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51" name="50 Metin kutusu"/>
          <p:cNvSpPr txBox="1">
            <a:spLocks noChangeArrowheads="1"/>
          </p:cNvSpPr>
          <p:nvPr/>
        </p:nvSpPr>
        <p:spPr bwMode="auto">
          <a:xfrm>
            <a:off x="8305800" y="25146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/>
              <a:t>715</a:t>
            </a:r>
          </a:p>
        </p:txBody>
      </p:sp>
      <p:sp>
        <p:nvSpPr>
          <p:cNvPr id="52" name="51 Metin kutusu"/>
          <p:cNvSpPr txBox="1">
            <a:spLocks noChangeArrowheads="1"/>
          </p:cNvSpPr>
          <p:nvPr/>
        </p:nvSpPr>
        <p:spPr bwMode="auto">
          <a:xfrm>
            <a:off x="0" y="34290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/>
              <a:t>705</a:t>
            </a:r>
          </a:p>
        </p:txBody>
      </p:sp>
      <p:sp>
        <p:nvSpPr>
          <p:cNvPr id="55" name="54 Serbest Form"/>
          <p:cNvSpPr>
            <a:spLocks noChangeArrowheads="1"/>
          </p:cNvSpPr>
          <p:nvPr/>
        </p:nvSpPr>
        <p:spPr bwMode="auto">
          <a:xfrm>
            <a:off x="2846388" y="3927475"/>
            <a:ext cx="1558925" cy="431800"/>
          </a:xfrm>
          <a:custGeom>
            <a:avLst/>
            <a:gdLst>
              <a:gd name="T0" fmla="*/ 1559506 w 1558344"/>
              <a:gd name="T1" fmla="*/ 309607 h 431442"/>
              <a:gd name="T2" fmla="*/ 837751 w 1558344"/>
              <a:gd name="T3" fmla="*/ 425709 h 431442"/>
              <a:gd name="T4" fmla="*/ 451097 w 1558344"/>
              <a:gd name="T5" fmla="*/ 348308 h 431442"/>
              <a:gd name="T6" fmla="*/ 0 w 1558344"/>
              <a:gd name="T7" fmla="*/ 0 h 431442"/>
              <a:gd name="T8" fmla="*/ 0 w 1558344"/>
              <a:gd name="T9" fmla="*/ 0 h 431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58344"/>
              <a:gd name="T16" fmla="*/ 0 h 431442"/>
              <a:gd name="T17" fmla="*/ 1558344 w 1558344"/>
              <a:gd name="T18" fmla="*/ 431442 h 431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58344" h="431442">
                <a:moveTo>
                  <a:pt x="1558344" y="309093"/>
                </a:moveTo>
                <a:cubicBezTo>
                  <a:pt x="1290034" y="363828"/>
                  <a:pt x="1021724" y="418564"/>
                  <a:pt x="837127" y="425003"/>
                </a:cubicBezTo>
                <a:cubicBezTo>
                  <a:pt x="652530" y="431442"/>
                  <a:pt x="590282" y="418564"/>
                  <a:pt x="450761" y="347730"/>
                </a:cubicBezTo>
                <a:cubicBezTo>
                  <a:pt x="311240" y="276896"/>
                  <a:pt x="0" y="0"/>
                  <a:pt x="0" y="0"/>
                </a:cubicBezTo>
              </a:path>
            </a:pathLst>
          </a:custGeom>
          <a:noFill/>
          <a:ln w="57150" cap="rnd" algn="ctr">
            <a:solidFill>
              <a:srgbClr val="00B05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tr-TR"/>
          </a:p>
        </p:txBody>
      </p:sp>
      <p:sp>
        <p:nvSpPr>
          <p:cNvPr id="57" name="56 Serbest Form"/>
          <p:cNvSpPr>
            <a:spLocks noChangeArrowheads="1"/>
          </p:cNvSpPr>
          <p:nvPr/>
        </p:nvSpPr>
        <p:spPr bwMode="auto">
          <a:xfrm>
            <a:off x="990600" y="3606800"/>
            <a:ext cx="1600200" cy="623888"/>
          </a:xfrm>
          <a:custGeom>
            <a:avLst/>
            <a:gdLst>
              <a:gd name="T0" fmla="*/ 1496101 w 1654935"/>
              <a:gd name="T1" fmla="*/ 0 h 624624"/>
              <a:gd name="T2" fmla="*/ 1263246 w 1654935"/>
              <a:gd name="T3" fmla="*/ 501093 h 624624"/>
              <a:gd name="T4" fmla="*/ 937246 w 1654935"/>
              <a:gd name="T5" fmla="*/ 616729 h 624624"/>
              <a:gd name="T6" fmla="*/ 587962 w 1654935"/>
              <a:gd name="T7" fmla="*/ 539638 h 624624"/>
              <a:gd name="T8" fmla="*/ 227035 w 1654935"/>
              <a:gd name="T9" fmla="*/ 411152 h 624624"/>
              <a:gd name="T10" fmla="*/ 87320 w 1654935"/>
              <a:gd name="T11" fmla="*/ 411152 h 624624"/>
              <a:gd name="T12" fmla="*/ 5821 w 1654935"/>
              <a:gd name="T13" fmla="*/ 167031 h 624624"/>
              <a:gd name="T14" fmla="*/ 52393 w 1654935"/>
              <a:gd name="T15" fmla="*/ 0 h 624624"/>
              <a:gd name="T16" fmla="*/ 52393 w 1654935"/>
              <a:gd name="T17" fmla="*/ 0 h 6246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54935"/>
              <a:gd name="T28" fmla="*/ 0 h 624624"/>
              <a:gd name="T29" fmla="*/ 1654935 w 1654935"/>
              <a:gd name="T30" fmla="*/ 624624 h 6246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54935" h="624624">
                <a:moveTo>
                  <a:pt x="1654935" y="0"/>
                </a:moveTo>
                <a:cubicBezTo>
                  <a:pt x="1577662" y="199622"/>
                  <a:pt x="1500389" y="399245"/>
                  <a:pt x="1397358" y="502276"/>
                </a:cubicBezTo>
                <a:cubicBezTo>
                  <a:pt x="1294327" y="605307"/>
                  <a:pt x="1161245" y="611746"/>
                  <a:pt x="1036749" y="618185"/>
                </a:cubicBezTo>
                <a:cubicBezTo>
                  <a:pt x="912253" y="624624"/>
                  <a:pt x="781318" y="575256"/>
                  <a:pt x="650383" y="540912"/>
                </a:cubicBezTo>
                <a:cubicBezTo>
                  <a:pt x="519448" y="506568"/>
                  <a:pt x="343437" y="433588"/>
                  <a:pt x="251138" y="412123"/>
                </a:cubicBezTo>
                <a:cubicBezTo>
                  <a:pt x="158839" y="390658"/>
                  <a:pt x="137374" y="452906"/>
                  <a:pt x="96591" y="412123"/>
                </a:cubicBezTo>
                <a:cubicBezTo>
                  <a:pt x="55808" y="371340"/>
                  <a:pt x="12878" y="236112"/>
                  <a:pt x="6439" y="167425"/>
                </a:cubicBezTo>
                <a:cubicBezTo>
                  <a:pt x="0" y="98738"/>
                  <a:pt x="57955" y="0"/>
                  <a:pt x="57955" y="0"/>
                </a:cubicBezTo>
              </a:path>
            </a:pathLst>
          </a:custGeom>
          <a:noFill/>
          <a:ln w="60325" cap="rnd" algn="ctr">
            <a:solidFill>
              <a:srgbClr val="FF33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8" name="57 Metin kutusu"/>
          <p:cNvSpPr txBox="1">
            <a:spLocks noChangeArrowheads="1"/>
          </p:cNvSpPr>
          <p:nvPr/>
        </p:nvSpPr>
        <p:spPr bwMode="auto">
          <a:xfrm>
            <a:off x="2514600" y="35814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/>
              <a:t>649</a:t>
            </a:r>
          </a:p>
        </p:txBody>
      </p:sp>
      <p:sp>
        <p:nvSpPr>
          <p:cNvPr id="9245" name="58 Metin kutusu"/>
          <p:cNvSpPr txBox="1">
            <a:spLocks noChangeArrowheads="1"/>
          </p:cNvSpPr>
          <p:nvPr/>
        </p:nvSpPr>
        <p:spPr bwMode="auto">
          <a:xfrm>
            <a:off x="762000" y="1828800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Puvatya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6" grpId="0" animBg="1"/>
      <p:bldP spid="37" grpId="0" animBg="1"/>
      <p:bldP spid="42" grpId="0" animBg="1"/>
      <p:bldP spid="28" grpId="0"/>
      <p:bldP spid="35" grpId="0" animBg="1"/>
      <p:bldP spid="45" grpId="0" animBg="1"/>
      <p:bldP spid="46" grpId="0"/>
      <p:bldP spid="47" grpId="0"/>
      <p:bldP spid="48" grpId="0" animBg="1"/>
      <p:bldP spid="49" grpId="0"/>
      <p:bldP spid="50" grpId="0" animBg="1"/>
      <p:bldP spid="51" grpId="0"/>
      <p:bldP spid="52" grpId="0"/>
      <p:bldP spid="55" grpId="0" animBg="1"/>
      <p:bldP spid="57" grpId="0" animBg="1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Endulus resimleri-hartialari\alandalus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267345" cy="5987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410\Belgelerim\Endulus Muslumanlari-Butun Nushalar\Endulus Kitabi Resimleri-Son\Endülüs resimleri\86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562692"/>
            <a:ext cx="8424935" cy="3767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Spread of </a:t>
            </a:r>
            <a:r>
              <a:rPr lang="tr-TR" dirty="0" err="1" smtClean="0"/>
              <a:t>Islam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Simplicity</a:t>
            </a:r>
            <a:r>
              <a:rPr lang="tr-TR" dirty="0" smtClean="0"/>
              <a:t> of </a:t>
            </a:r>
            <a:r>
              <a:rPr lang="tr-TR" dirty="0" err="1" smtClean="0"/>
              <a:t>Islamic</a:t>
            </a:r>
            <a:r>
              <a:rPr lang="tr-TR" dirty="0" smtClean="0"/>
              <a:t> </a:t>
            </a:r>
            <a:r>
              <a:rPr lang="tr-TR" dirty="0" err="1" smtClean="0"/>
              <a:t>creed</a:t>
            </a:r>
            <a:r>
              <a:rPr lang="tr-TR" dirty="0" smtClean="0"/>
              <a:t>/</a:t>
            </a:r>
            <a:r>
              <a:rPr lang="tr-TR" dirty="0" err="1" smtClean="0"/>
              <a:t>belief</a:t>
            </a:r>
            <a:endParaRPr lang="tr-TR" dirty="0" smtClean="0"/>
          </a:p>
          <a:p>
            <a:r>
              <a:rPr lang="tr-TR" dirty="0" err="1" smtClean="0"/>
              <a:t>Individual</a:t>
            </a:r>
            <a:r>
              <a:rPr lang="tr-TR" dirty="0" smtClean="0"/>
              <a:t> </a:t>
            </a:r>
            <a:r>
              <a:rPr lang="tr-TR" dirty="0" err="1" smtClean="0"/>
              <a:t>preaching</a:t>
            </a:r>
            <a:endParaRPr lang="tr-TR" dirty="0" smtClean="0"/>
          </a:p>
          <a:p>
            <a:r>
              <a:rPr lang="tr-TR" dirty="0" err="1" smtClean="0"/>
              <a:t>Neighborhood</a:t>
            </a:r>
            <a:r>
              <a:rPr lang="tr-TR" dirty="0" smtClean="0"/>
              <a:t> </a:t>
            </a:r>
            <a:r>
              <a:rPr lang="tr-TR" dirty="0" err="1" smtClean="0"/>
              <a:t>relations</a:t>
            </a:r>
            <a:endParaRPr lang="tr-TR" dirty="0" smtClean="0"/>
          </a:p>
          <a:p>
            <a:pPr lvl="1"/>
            <a:r>
              <a:rPr lang="tr-TR" dirty="0" err="1" smtClean="0"/>
              <a:t>Ribera</a:t>
            </a:r>
            <a:r>
              <a:rPr lang="tr-TR" dirty="0" smtClean="0"/>
              <a:t>: </a:t>
            </a:r>
            <a:r>
              <a:rPr lang="tr-TR" dirty="0" err="1" smtClean="0"/>
              <a:t>Arab</a:t>
            </a:r>
            <a:r>
              <a:rPr lang="tr-TR" dirty="0" smtClean="0"/>
              <a:t> </a:t>
            </a:r>
            <a:r>
              <a:rPr lang="tr-TR" dirty="0" err="1" smtClean="0"/>
              <a:t>blood</a:t>
            </a:r>
            <a:r>
              <a:rPr lang="tr-TR" dirty="0" smtClean="0"/>
              <a:t> is 1/2043</a:t>
            </a:r>
          </a:p>
          <a:p>
            <a:r>
              <a:rPr lang="tr-TR" dirty="0" err="1" smtClean="0"/>
              <a:t>Marriages</a:t>
            </a:r>
            <a:endParaRPr lang="tr-TR" dirty="0" smtClean="0"/>
          </a:p>
          <a:p>
            <a:r>
              <a:rPr lang="tr-TR" dirty="0" err="1" smtClean="0"/>
              <a:t>Improvement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status</a:t>
            </a:r>
            <a:r>
              <a:rPr lang="tr-TR" dirty="0" smtClean="0"/>
              <a:t> of </a:t>
            </a:r>
            <a:r>
              <a:rPr lang="tr-TR" dirty="0" err="1" smtClean="0"/>
              <a:t>farmers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slaves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9220" name="Picture 2" descr="C:\Users\Mehmet\Desktop\Endulus-Islam Dunyasi kop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39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21 Serbest Form"/>
          <p:cNvSpPr/>
          <p:nvPr/>
        </p:nvSpPr>
        <p:spPr>
          <a:xfrm>
            <a:off x="533400" y="4343400"/>
            <a:ext cx="4775200" cy="584200"/>
          </a:xfrm>
          <a:custGeom>
            <a:avLst/>
            <a:gdLst>
              <a:gd name="connsiteX0" fmla="*/ 0 w 4775200"/>
              <a:gd name="connsiteY0" fmla="*/ 0 h 635000"/>
              <a:gd name="connsiteX1" fmla="*/ 38100 w 4775200"/>
              <a:gd name="connsiteY1" fmla="*/ 12700 h 635000"/>
              <a:gd name="connsiteX2" fmla="*/ 114300 w 4775200"/>
              <a:gd name="connsiteY2" fmla="*/ 63500 h 635000"/>
              <a:gd name="connsiteX3" fmla="*/ 215900 w 4775200"/>
              <a:gd name="connsiteY3" fmla="*/ 152400 h 635000"/>
              <a:gd name="connsiteX4" fmla="*/ 330200 w 4775200"/>
              <a:gd name="connsiteY4" fmla="*/ 203200 h 635000"/>
              <a:gd name="connsiteX5" fmla="*/ 368300 w 4775200"/>
              <a:gd name="connsiteY5" fmla="*/ 215900 h 635000"/>
              <a:gd name="connsiteX6" fmla="*/ 1079500 w 4775200"/>
              <a:gd name="connsiteY6" fmla="*/ 241300 h 635000"/>
              <a:gd name="connsiteX7" fmla="*/ 1181100 w 4775200"/>
              <a:gd name="connsiteY7" fmla="*/ 266700 h 635000"/>
              <a:gd name="connsiteX8" fmla="*/ 1219200 w 4775200"/>
              <a:gd name="connsiteY8" fmla="*/ 292100 h 635000"/>
              <a:gd name="connsiteX9" fmla="*/ 1270000 w 4775200"/>
              <a:gd name="connsiteY9" fmla="*/ 368300 h 635000"/>
              <a:gd name="connsiteX10" fmla="*/ 1346200 w 4775200"/>
              <a:gd name="connsiteY10" fmla="*/ 393700 h 635000"/>
              <a:gd name="connsiteX11" fmla="*/ 1460500 w 4775200"/>
              <a:gd name="connsiteY11" fmla="*/ 419100 h 635000"/>
              <a:gd name="connsiteX12" fmla="*/ 1498600 w 4775200"/>
              <a:gd name="connsiteY12" fmla="*/ 444500 h 635000"/>
              <a:gd name="connsiteX13" fmla="*/ 1536700 w 4775200"/>
              <a:gd name="connsiteY13" fmla="*/ 457200 h 635000"/>
              <a:gd name="connsiteX14" fmla="*/ 1651000 w 4775200"/>
              <a:gd name="connsiteY14" fmla="*/ 508000 h 635000"/>
              <a:gd name="connsiteX15" fmla="*/ 1968500 w 4775200"/>
              <a:gd name="connsiteY15" fmla="*/ 520700 h 635000"/>
              <a:gd name="connsiteX16" fmla="*/ 2044700 w 4775200"/>
              <a:gd name="connsiteY16" fmla="*/ 546100 h 635000"/>
              <a:gd name="connsiteX17" fmla="*/ 2159000 w 4775200"/>
              <a:gd name="connsiteY17" fmla="*/ 596900 h 635000"/>
              <a:gd name="connsiteX18" fmla="*/ 2197100 w 4775200"/>
              <a:gd name="connsiteY18" fmla="*/ 609600 h 635000"/>
              <a:gd name="connsiteX19" fmla="*/ 2654300 w 4775200"/>
              <a:gd name="connsiteY19" fmla="*/ 622300 h 635000"/>
              <a:gd name="connsiteX20" fmla="*/ 2692400 w 4775200"/>
              <a:gd name="connsiteY20" fmla="*/ 635000 h 635000"/>
              <a:gd name="connsiteX21" fmla="*/ 2819400 w 4775200"/>
              <a:gd name="connsiteY21" fmla="*/ 546100 h 635000"/>
              <a:gd name="connsiteX22" fmla="*/ 2844800 w 4775200"/>
              <a:gd name="connsiteY22" fmla="*/ 508000 h 635000"/>
              <a:gd name="connsiteX23" fmla="*/ 2882900 w 4775200"/>
              <a:gd name="connsiteY23" fmla="*/ 482600 h 635000"/>
              <a:gd name="connsiteX24" fmla="*/ 2946400 w 4775200"/>
              <a:gd name="connsiteY24" fmla="*/ 431800 h 635000"/>
              <a:gd name="connsiteX25" fmla="*/ 2971800 w 4775200"/>
              <a:gd name="connsiteY25" fmla="*/ 393700 h 635000"/>
              <a:gd name="connsiteX26" fmla="*/ 3048000 w 4775200"/>
              <a:gd name="connsiteY26" fmla="*/ 330200 h 635000"/>
              <a:gd name="connsiteX27" fmla="*/ 3073400 w 4775200"/>
              <a:gd name="connsiteY27" fmla="*/ 292100 h 635000"/>
              <a:gd name="connsiteX28" fmla="*/ 3149600 w 4775200"/>
              <a:gd name="connsiteY28" fmla="*/ 266700 h 635000"/>
              <a:gd name="connsiteX29" fmla="*/ 3175000 w 4775200"/>
              <a:gd name="connsiteY29" fmla="*/ 190500 h 635000"/>
              <a:gd name="connsiteX30" fmla="*/ 3251200 w 4775200"/>
              <a:gd name="connsiteY30" fmla="*/ 165100 h 635000"/>
              <a:gd name="connsiteX31" fmla="*/ 3352800 w 4775200"/>
              <a:gd name="connsiteY31" fmla="*/ 139700 h 635000"/>
              <a:gd name="connsiteX32" fmla="*/ 3441700 w 4775200"/>
              <a:gd name="connsiteY32" fmla="*/ 114300 h 635000"/>
              <a:gd name="connsiteX33" fmla="*/ 3771900 w 4775200"/>
              <a:gd name="connsiteY33" fmla="*/ 127000 h 635000"/>
              <a:gd name="connsiteX34" fmla="*/ 3797300 w 4775200"/>
              <a:gd name="connsiteY34" fmla="*/ 165100 h 635000"/>
              <a:gd name="connsiteX35" fmla="*/ 3822700 w 4775200"/>
              <a:gd name="connsiteY35" fmla="*/ 241300 h 635000"/>
              <a:gd name="connsiteX36" fmla="*/ 3898900 w 4775200"/>
              <a:gd name="connsiteY36" fmla="*/ 292100 h 635000"/>
              <a:gd name="connsiteX37" fmla="*/ 3924300 w 4775200"/>
              <a:gd name="connsiteY37" fmla="*/ 330200 h 635000"/>
              <a:gd name="connsiteX38" fmla="*/ 3962400 w 4775200"/>
              <a:gd name="connsiteY38" fmla="*/ 355600 h 635000"/>
              <a:gd name="connsiteX39" fmla="*/ 4000500 w 4775200"/>
              <a:gd name="connsiteY39" fmla="*/ 431800 h 635000"/>
              <a:gd name="connsiteX40" fmla="*/ 4076700 w 4775200"/>
              <a:gd name="connsiteY40" fmla="*/ 457200 h 635000"/>
              <a:gd name="connsiteX41" fmla="*/ 4102100 w 4775200"/>
              <a:gd name="connsiteY41" fmla="*/ 495300 h 635000"/>
              <a:gd name="connsiteX42" fmla="*/ 4178300 w 4775200"/>
              <a:gd name="connsiteY42" fmla="*/ 520700 h 635000"/>
              <a:gd name="connsiteX43" fmla="*/ 4216400 w 4775200"/>
              <a:gd name="connsiteY43" fmla="*/ 533400 h 635000"/>
              <a:gd name="connsiteX44" fmla="*/ 4292600 w 4775200"/>
              <a:gd name="connsiteY44" fmla="*/ 558800 h 635000"/>
              <a:gd name="connsiteX45" fmla="*/ 4330700 w 4775200"/>
              <a:gd name="connsiteY45" fmla="*/ 571500 h 635000"/>
              <a:gd name="connsiteX46" fmla="*/ 4584700 w 4775200"/>
              <a:gd name="connsiteY46" fmla="*/ 584200 h 635000"/>
              <a:gd name="connsiteX47" fmla="*/ 4699000 w 4775200"/>
              <a:gd name="connsiteY47" fmla="*/ 635000 h 635000"/>
              <a:gd name="connsiteX48" fmla="*/ 4775200 w 4775200"/>
              <a:gd name="connsiteY48" fmla="*/ 6096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775200" h="635000">
                <a:moveTo>
                  <a:pt x="0" y="0"/>
                </a:moveTo>
                <a:cubicBezTo>
                  <a:pt x="12700" y="4233"/>
                  <a:pt x="26398" y="6199"/>
                  <a:pt x="38100" y="12700"/>
                </a:cubicBezTo>
                <a:cubicBezTo>
                  <a:pt x="64785" y="27525"/>
                  <a:pt x="114300" y="63500"/>
                  <a:pt x="114300" y="63500"/>
                </a:cubicBezTo>
                <a:cubicBezTo>
                  <a:pt x="156633" y="127000"/>
                  <a:pt x="127000" y="93133"/>
                  <a:pt x="215900" y="152400"/>
                </a:cubicBezTo>
                <a:cubicBezTo>
                  <a:pt x="276277" y="192652"/>
                  <a:pt x="239520" y="172973"/>
                  <a:pt x="330200" y="203200"/>
                </a:cubicBezTo>
                <a:lnTo>
                  <a:pt x="368300" y="215900"/>
                </a:lnTo>
                <a:cubicBezTo>
                  <a:pt x="619291" y="299564"/>
                  <a:pt x="393015" y="228347"/>
                  <a:pt x="1079500" y="241300"/>
                </a:cubicBezTo>
                <a:cubicBezTo>
                  <a:pt x="1103652" y="246130"/>
                  <a:pt x="1155065" y="253683"/>
                  <a:pt x="1181100" y="266700"/>
                </a:cubicBezTo>
                <a:cubicBezTo>
                  <a:pt x="1194752" y="273526"/>
                  <a:pt x="1206500" y="283633"/>
                  <a:pt x="1219200" y="292100"/>
                </a:cubicBezTo>
                <a:cubicBezTo>
                  <a:pt x="1236133" y="317500"/>
                  <a:pt x="1241040" y="358647"/>
                  <a:pt x="1270000" y="368300"/>
                </a:cubicBezTo>
                <a:cubicBezTo>
                  <a:pt x="1295400" y="376767"/>
                  <a:pt x="1319790" y="389298"/>
                  <a:pt x="1346200" y="393700"/>
                </a:cubicBezTo>
                <a:cubicBezTo>
                  <a:pt x="1375466" y="398578"/>
                  <a:pt x="1429236" y="403468"/>
                  <a:pt x="1460500" y="419100"/>
                </a:cubicBezTo>
                <a:cubicBezTo>
                  <a:pt x="1474152" y="425926"/>
                  <a:pt x="1484948" y="437674"/>
                  <a:pt x="1498600" y="444500"/>
                </a:cubicBezTo>
                <a:cubicBezTo>
                  <a:pt x="1510574" y="450487"/>
                  <a:pt x="1524726" y="451213"/>
                  <a:pt x="1536700" y="457200"/>
                </a:cubicBezTo>
                <a:cubicBezTo>
                  <a:pt x="1585988" y="481844"/>
                  <a:pt x="1579772" y="505151"/>
                  <a:pt x="1651000" y="508000"/>
                </a:cubicBezTo>
                <a:lnTo>
                  <a:pt x="1968500" y="520700"/>
                </a:lnTo>
                <a:cubicBezTo>
                  <a:pt x="1993900" y="529167"/>
                  <a:pt x="2022423" y="531248"/>
                  <a:pt x="2044700" y="546100"/>
                </a:cubicBezTo>
                <a:cubicBezTo>
                  <a:pt x="2105077" y="586352"/>
                  <a:pt x="2068320" y="566673"/>
                  <a:pt x="2159000" y="596900"/>
                </a:cubicBezTo>
                <a:cubicBezTo>
                  <a:pt x="2171700" y="601133"/>
                  <a:pt x="2183718" y="609228"/>
                  <a:pt x="2197100" y="609600"/>
                </a:cubicBezTo>
                <a:lnTo>
                  <a:pt x="2654300" y="622300"/>
                </a:lnTo>
                <a:cubicBezTo>
                  <a:pt x="2667000" y="626533"/>
                  <a:pt x="2679013" y="635000"/>
                  <a:pt x="2692400" y="635000"/>
                </a:cubicBezTo>
                <a:cubicBezTo>
                  <a:pt x="2749433" y="635000"/>
                  <a:pt x="2789749" y="590576"/>
                  <a:pt x="2819400" y="546100"/>
                </a:cubicBezTo>
                <a:cubicBezTo>
                  <a:pt x="2827867" y="533400"/>
                  <a:pt x="2834007" y="518793"/>
                  <a:pt x="2844800" y="508000"/>
                </a:cubicBezTo>
                <a:cubicBezTo>
                  <a:pt x="2855593" y="497207"/>
                  <a:pt x="2870200" y="491067"/>
                  <a:pt x="2882900" y="482600"/>
                </a:cubicBezTo>
                <a:cubicBezTo>
                  <a:pt x="2955693" y="373411"/>
                  <a:pt x="2858766" y="501907"/>
                  <a:pt x="2946400" y="431800"/>
                </a:cubicBezTo>
                <a:cubicBezTo>
                  <a:pt x="2958319" y="422265"/>
                  <a:pt x="2962029" y="405426"/>
                  <a:pt x="2971800" y="393700"/>
                </a:cubicBezTo>
                <a:cubicBezTo>
                  <a:pt x="3002358" y="357030"/>
                  <a:pt x="3010538" y="355175"/>
                  <a:pt x="3048000" y="330200"/>
                </a:cubicBezTo>
                <a:cubicBezTo>
                  <a:pt x="3056467" y="317500"/>
                  <a:pt x="3060457" y="300190"/>
                  <a:pt x="3073400" y="292100"/>
                </a:cubicBezTo>
                <a:cubicBezTo>
                  <a:pt x="3096104" y="277910"/>
                  <a:pt x="3149600" y="266700"/>
                  <a:pt x="3149600" y="266700"/>
                </a:cubicBezTo>
                <a:cubicBezTo>
                  <a:pt x="3158067" y="241300"/>
                  <a:pt x="3149600" y="198967"/>
                  <a:pt x="3175000" y="190500"/>
                </a:cubicBezTo>
                <a:cubicBezTo>
                  <a:pt x="3200400" y="182033"/>
                  <a:pt x="3224946" y="170351"/>
                  <a:pt x="3251200" y="165100"/>
                </a:cubicBezTo>
                <a:cubicBezTo>
                  <a:pt x="3380302" y="139280"/>
                  <a:pt x="3261678" y="165735"/>
                  <a:pt x="3352800" y="139700"/>
                </a:cubicBezTo>
                <a:cubicBezTo>
                  <a:pt x="3464428" y="107806"/>
                  <a:pt x="3350349" y="144750"/>
                  <a:pt x="3441700" y="114300"/>
                </a:cubicBezTo>
                <a:cubicBezTo>
                  <a:pt x="3551767" y="118533"/>
                  <a:pt x="3662859" y="111423"/>
                  <a:pt x="3771900" y="127000"/>
                </a:cubicBezTo>
                <a:cubicBezTo>
                  <a:pt x="3787010" y="129159"/>
                  <a:pt x="3791101" y="151152"/>
                  <a:pt x="3797300" y="165100"/>
                </a:cubicBezTo>
                <a:cubicBezTo>
                  <a:pt x="3808174" y="189566"/>
                  <a:pt x="3800423" y="226448"/>
                  <a:pt x="3822700" y="241300"/>
                </a:cubicBezTo>
                <a:lnTo>
                  <a:pt x="3898900" y="292100"/>
                </a:lnTo>
                <a:cubicBezTo>
                  <a:pt x="3907367" y="304800"/>
                  <a:pt x="3913507" y="319407"/>
                  <a:pt x="3924300" y="330200"/>
                </a:cubicBezTo>
                <a:cubicBezTo>
                  <a:pt x="3935093" y="340993"/>
                  <a:pt x="3952865" y="343681"/>
                  <a:pt x="3962400" y="355600"/>
                </a:cubicBezTo>
                <a:cubicBezTo>
                  <a:pt x="3988695" y="388469"/>
                  <a:pt x="3957676" y="405035"/>
                  <a:pt x="4000500" y="431800"/>
                </a:cubicBezTo>
                <a:cubicBezTo>
                  <a:pt x="4023204" y="445990"/>
                  <a:pt x="4076700" y="457200"/>
                  <a:pt x="4076700" y="457200"/>
                </a:cubicBezTo>
                <a:cubicBezTo>
                  <a:pt x="4085167" y="469900"/>
                  <a:pt x="4089157" y="487210"/>
                  <a:pt x="4102100" y="495300"/>
                </a:cubicBezTo>
                <a:cubicBezTo>
                  <a:pt x="4124804" y="509490"/>
                  <a:pt x="4152900" y="512233"/>
                  <a:pt x="4178300" y="520700"/>
                </a:cubicBezTo>
                <a:lnTo>
                  <a:pt x="4216400" y="533400"/>
                </a:lnTo>
                <a:lnTo>
                  <a:pt x="4292600" y="558800"/>
                </a:lnTo>
                <a:cubicBezTo>
                  <a:pt x="4305300" y="563033"/>
                  <a:pt x="4317330" y="570831"/>
                  <a:pt x="4330700" y="571500"/>
                </a:cubicBezTo>
                <a:lnTo>
                  <a:pt x="4584700" y="584200"/>
                </a:lnTo>
                <a:cubicBezTo>
                  <a:pt x="4675380" y="614427"/>
                  <a:pt x="4638623" y="594748"/>
                  <a:pt x="4699000" y="635000"/>
                </a:cubicBezTo>
                <a:lnTo>
                  <a:pt x="4775200" y="609600"/>
                </a:lnTo>
              </a:path>
            </a:pathLst>
          </a:cu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23" name="22 Serbest Form"/>
          <p:cNvSpPr/>
          <p:nvPr/>
        </p:nvSpPr>
        <p:spPr>
          <a:xfrm>
            <a:off x="6121400" y="4686300"/>
            <a:ext cx="1636713" cy="1409700"/>
          </a:xfrm>
          <a:custGeom>
            <a:avLst/>
            <a:gdLst>
              <a:gd name="connsiteX0" fmla="*/ 0 w 1637430"/>
              <a:gd name="connsiteY0" fmla="*/ 1409700 h 1409700"/>
              <a:gd name="connsiteX1" fmla="*/ 114300 w 1637430"/>
              <a:gd name="connsiteY1" fmla="*/ 1371600 h 1409700"/>
              <a:gd name="connsiteX2" fmla="*/ 152400 w 1637430"/>
              <a:gd name="connsiteY2" fmla="*/ 1358900 h 1409700"/>
              <a:gd name="connsiteX3" fmla="*/ 228600 w 1637430"/>
              <a:gd name="connsiteY3" fmla="*/ 1320800 h 1409700"/>
              <a:gd name="connsiteX4" fmla="*/ 393700 w 1637430"/>
              <a:gd name="connsiteY4" fmla="*/ 1308100 h 1409700"/>
              <a:gd name="connsiteX5" fmla="*/ 431800 w 1637430"/>
              <a:gd name="connsiteY5" fmla="*/ 1282700 h 1409700"/>
              <a:gd name="connsiteX6" fmla="*/ 508000 w 1637430"/>
              <a:gd name="connsiteY6" fmla="*/ 1257300 h 1409700"/>
              <a:gd name="connsiteX7" fmla="*/ 546100 w 1637430"/>
              <a:gd name="connsiteY7" fmla="*/ 1231900 h 1409700"/>
              <a:gd name="connsiteX8" fmla="*/ 622300 w 1637430"/>
              <a:gd name="connsiteY8" fmla="*/ 1206500 h 1409700"/>
              <a:gd name="connsiteX9" fmla="*/ 698500 w 1637430"/>
              <a:gd name="connsiteY9" fmla="*/ 1168400 h 1409700"/>
              <a:gd name="connsiteX10" fmla="*/ 736600 w 1637430"/>
              <a:gd name="connsiteY10" fmla="*/ 1143000 h 1409700"/>
              <a:gd name="connsiteX11" fmla="*/ 812800 w 1637430"/>
              <a:gd name="connsiteY11" fmla="*/ 1117600 h 1409700"/>
              <a:gd name="connsiteX12" fmla="*/ 850900 w 1637430"/>
              <a:gd name="connsiteY12" fmla="*/ 1104900 h 1409700"/>
              <a:gd name="connsiteX13" fmla="*/ 914400 w 1637430"/>
              <a:gd name="connsiteY13" fmla="*/ 1028700 h 1409700"/>
              <a:gd name="connsiteX14" fmla="*/ 990600 w 1637430"/>
              <a:gd name="connsiteY14" fmla="*/ 1003300 h 1409700"/>
              <a:gd name="connsiteX15" fmla="*/ 1028700 w 1637430"/>
              <a:gd name="connsiteY15" fmla="*/ 990600 h 1409700"/>
              <a:gd name="connsiteX16" fmla="*/ 1066800 w 1637430"/>
              <a:gd name="connsiteY16" fmla="*/ 977900 h 1409700"/>
              <a:gd name="connsiteX17" fmla="*/ 1181100 w 1637430"/>
              <a:gd name="connsiteY17" fmla="*/ 914400 h 1409700"/>
              <a:gd name="connsiteX18" fmla="*/ 1257300 w 1637430"/>
              <a:gd name="connsiteY18" fmla="*/ 876300 h 1409700"/>
              <a:gd name="connsiteX19" fmla="*/ 1346200 w 1637430"/>
              <a:gd name="connsiteY19" fmla="*/ 762000 h 1409700"/>
              <a:gd name="connsiteX20" fmla="*/ 1384300 w 1637430"/>
              <a:gd name="connsiteY20" fmla="*/ 749300 h 1409700"/>
              <a:gd name="connsiteX21" fmla="*/ 1422400 w 1637430"/>
              <a:gd name="connsiteY21" fmla="*/ 711200 h 1409700"/>
              <a:gd name="connsiteX22" fmla="*/ 1460500 w 1637430"/>
              <a:gd name="connsiteY22" fmla="*/ 685800 h 1409700"/>
              <a:gd name="connsiteX23" fmla="*/ 1435100 w 1637430"/>
              <a:gd name="connsiteY23" fmla="*/ 647700 h 1409700"/>
              <a:gd name="connsiteX24" fmla="*/ 1447800 w 1637430"/>
              <a:gd name="connsiteY24" fmla="*/ 596900 h 1409700"/>
              <a:gd name="connsiteX25" fmla="*/ 1498600 w 1637430"/>
              <a:gd name="connsiteY25" fmla="*/ 584200 h 1409700"/>
              <a:gd name="connsiteX26" fmla="*/ 1574800 w 1637430"/>
              <a:gd name="connsiteY26" fmla="*/ 508000 h 1409700"/>
              <a:gd name="connsiteX27" fmla="*/ 1600200 w 1637430"/>
              <a:gd name="connsiteY27" fmla="*/ 469900 h 1409700"/>
              <a:gd name="connsiteX28" fmla="*/ 1625600 w 1637430"/>
              <a:gd name="connsiteY28" fmla="*/ 393700 h 1409700"/>
              <a:gd name="connsiteX29" fmla="*/ 1574800 w 1637430"/>
              <a:gd name="connsiteY29" fmla="*/ 330200 h 1409700"/>
              <a:gd name="connsiteX30" fmla="*/ 1549400 w 1637430"/>
              <a:gd name="connsiteY30" fmla="*/ 292100 h 1409700"/>
              <a:gd name="connsiteX31" fmla="*/ 1460500 w 1637430"/>
              <a:gd name="connsiteY31" fmla="*/ 254000 h 1409700"/>
              <a:gd name="connsiteX32" fmla="*/ 1346200 w 1637430"/>
              <a:gd name="connsiteY32" fmla="*/ 215900 h 1409700"/>
              <a:gd name="connsiteX33" fmla="*/ 1308100 w 1637430"/>
              <a:gd name="connsiteY33" fmla="*/ 190500 h 1409700"/>
              <a:gd name="connsiteX34" fmla="*/ 1244600 w 1637430"/>
              <a:gd name="connsiteY34" fmla="*/ 25400 h 1409700"/>
              <a:gd name="connsiteX35" fmla="*/ 1244600 w 1637430"/>
              <a:gd name="connsiteY35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637430" h="1409700">
                <a:moveTo>
                  <a:pt x="0" y="1409700"/>
                </a:moveTo>
                <a:cubicBezTo>
                  <a:pt x="66287" y="1365509"/>
                  <a:pt x="11637" y="1394414"/>
                  <a:pt x="114300" y="1371600"/>
                </a:cubicBezTo>
                <a:cubicBezTo>
                  <a:pt x="127368" y="1368696"/>
                  <a:pt x="140426" y="1364887"/>
                  <a:pt x="152400" y="1358900"/>
                </a:cubicBezTo>
                <a:cubicBezTo>
                  <a:pt x="190217" y="1339992"/>
                  <a:pt x="186038" y="1326120"/>
                  <a:pt x="228600" y="1320800"/>
                </a:cubicBezTo>
                <a:cubicBezTo>
                  <a:pt x="283370" y="1313954"/>
                  <a:pt x="338667" y="1312333"/>
                  <a:pt x="393700" y="1308100"/>
                </a:cubicBezTo>
                <a:cubicBezTo>
                  <a:pt x="406400" y="1299633"/>
                  <a:pt x="417852" y="1288899"/>
                  <a:pt x="431800" y="1282700"/>
                </a:cubicBezTo>
                <a:cubicBezTo>
                  <a:pt x="456266" y="1271826"/>
                  <a:pt x="485723" y="1272152"/>
                  <a:pt x="508000" y="1257300"/>
                </a:cubicBezTo>
                <a:cubicBezTo>
                  <a:pt x="520700" y="1248833"/>
                  <a:pt x="532152" y="1238099"/>
                  <a:pt x="546100" y="1231900"/>
                </a:cubicBezTo>
                <a:cubicBezTo>
                  <a:pt x="570566" y="1221026"/>
                  <a:pt x="600023" y="1221352"/>
                  <a:pt x="622300" y="1206500"/>
                </a:cubicBezTo>
                <a:cubicBezTo>
                  <a:pt x="731489" y="1133707"/>
                  <a:pt x="593340" y="1220980"/>
                  <a:pt x="698500" y="1168400"/>
                </a:cubicBezTo>
                <a:cubicBezTo>
                  <a:pt x="712152" y="1161574"/>
                  <a:pt x="722652" y="1149199"/>
                  <a:pt x="736600" y="1143000"/>
                </a:cubicBezTo>
                <a:cubicBezTo>
                  <a:pt x="761066" y="1132126"/>
                  <a:pt x="787400" y="1126067"/>
                  <a:pt x="812800" y="1117600"/>
                </a:cubicBezTo>
                <a:lnTo>
                  <a:pt x="850900" y="1104900"/>
                </a:lnTo>
                <a:cubicBezTo>
                  <a:pt x="866709" y="1081186"/>
                  <a:pt x="888516" y="1043080"/>
                  <a:pt x="914400" y="1028700"/>
                </a:cubicBezTo>
                <a:cubicBezTo>
                  <a:pt x="937805" y="1015697"/>
                  <a:pt x="965200" y="1011767"/>
                  <a:pt x="990600" y="1003300"/>
                </a:cubicBezTo>
                <a:lnTo>
                  <a:pt x="1028700" y="990600"/>
                </a:lnTo>
                <a:lnTo>
                  <a:pt x="1066800" y="977900"/>
                </a:lnTo>
                <a:cubicBezTo>
                  <a:pt x="1186379" y="858321"/>
                  <a:pt x="994622" y="1038718"/>
                  <a:pt x="1181100" y="914400"/>
                </a:cubicBezTo>
                <a:cubicBezTo>
                  <a:pt x="1230339" y="881574"/>
                  <a:pt x="1204720" y="893827"/>
                  <a:pt x="1257300" y="876300"/>
                </a:cubicBezTo>
                <a:cubicBezTo>
                  <a:pt x="1277484" y="846024"/>
                  <a:pt x="1310388" y="785874"/>
                  <a:pt x="1346200" y="762000"/>
                </a:cubicBezTo>
                <a:cubicBezTo>
                  <a:pt x="1357339" y="754574"/>
                  <a:pt x="1371600" y="753533"/>
                  <a:pt x="1384300" y="749300"/>
                </a:cubicBezTo>
                <a:cubicBezTo>
                  <a:pt x="1397000" y="736600"/>
                  <a:pt x="1408602" y="722698"/>
                  <a:pt x="1422400" y="711200"/>
                </a:cubicBezTo>
                <a:cubicBezTo>
                  <a:pt x="1434126" y="701429"/>
                  <a:pt x="1457507" y="700767"/>
                  <a:pt x="1460500" y="685800"/>
                </a:cubicBezTo>
                <a:cubicBezTo>
                  <a:pt x="1463493" y="670833"/>
                  <a:pt x="1443567" y="660400"/>
                  <a:pt x="1435100" y="647700"/>
                </a:cubicBezTo>
                <a:cubicBezTo>
                  <a:pt x="1439333" y="630767"/>
                  <a:pt x="1435458" y="609242"/>
                  <a:pt x="1447800" y="596900"/>
                </a:cubicBezTo>
                <a:cubicBezTo>
                  <a:pt x="1460142" y="584558"/>
                  <a:pt x="1484301" y="594209"/>
                  <a:pt x="1498600" y="584200"/>
                </a:cubicBezTo>
                <a:cubicBezTo>
                  <a:pt x="1528028" y="563601"/>
                  <a:pt x="1554875" y="537888"/>
                  <a:pt x="1574800" y="508000"/>
                </a:cubicBezTo>
                <a:cubicBezTo>
                  <a:pt x="1583267" y="495300"/>
                  <a:pt x="1594001" y="483848"/>
                  <a:pt x="1600200" y="469900"/>
                </a:cubicBezTo>
                <a:cubicBezTo>
                  <a:pt x="1611074" y="445434"/>
                  <a:pt x="1625600" y="393700"/>
                  <a:pt x="1625600" y="393700"/>
                </a:cubicBezTo>
                <a:cubicBezTo>
                  <a:pt x="1599260" y="288341"/>
                  <a:pt x="1637430" y="380304"/>
                  <a:pt x="1574800" y="330200"/>
                </a:cubicBezTo>
                <a:cubicBezTo>
                  <a:pt x="1562881" y="320665"/>
                  <a:pt x="1560193" y="302893"/>
                  <a:pt x="1549400" y="292100"/>
                </a:cubicBezTo>
                <a:cubicBezTo>
                  <a:pt x="1520165" y="262865"/>
                  <a:pt x="1499363" y="263716"/>
                  <a:pt x="1460500" y="254000"/>
                </a:cubicBezTo>
                <a:cubicBezTo>
                  <a:pt x="1373929" y="196286"/>
                  <a:pt x="1483084" y="261528"/>
                  <a:pt x="1346200" y="215900"/>
                </a:cubicBezTo>
                <a:cubicBezTo>
                  <a:pt x="1331720" y="211073"/>
                  <a:pt x="1320800" y="198967"/>
                  <a:pt x="1308100" y="190500"/>
                </a:cubicBezTo>
                <a:cubicBezTo>
                  <a:pt x="1245323" y="96335"/>
                  <a:pt x="1257079" y="137713"/>
                  <a:pt x="1244600" y="25400"/>
                </a:cubicBezTo>
                <a:cubicBezTo>
                  <a:pt x="1243665" y="16985"/>
                  <a:pt x="1244600" y="8467"/>
                  <a:pt x="1244600" y="0"/>
                </a:cubicBezTo>
              </a:path>
            </a:pathLst>
          </a:cu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24" name="23 Serbest Form"/>
          <p:cNvSpPr/>
          <p:nvPr/>
        </p:nvSpPr>
        <p:spPr>
          <a:xfrm>
            <a:off x="7480300" y="4038600"/>
            <a:ext cx="1652588" cy="1181100"/>
          </a:xfrm>
          <a:custGeom>
            <a:avLst/>
            <a:gdLst>
              <a:gd name="connsiteX0" fmla="*/ 0 w 1652660"/>
              <a:gd name="connsiteY0" fmla="*/ 673100 h 1181176"/>
              <a:gd name="connsiteX1" fmla="*/ 38100 w 1652660"/>
              <a:gd name="connsiteY1" fmla="*/ 647700 h 1181176"/>
              <a:gd name="connsiteX2" fmla="*/ 114300 w 1652660"/>
              <a:gd name="connsiteY2" fmla="*/ 685800 h 1181176"/>
              <a:gd name="connsiteX3" fmla="*/ 190500 w 1652660"/>
              <a:gd name="connsiteY3" fmla="*/ 698500 h 1181176"/>
              <a:gd name="connsiteX4" fmla="*/ 266700 w 1652660"/>
              <a:gd name="connsiteY4" fmla="*/ 723900 h 1181176"/>
              <a:gd name="connsiteX5" fmla="*/ 342900 w 1652660"/>
              <a:gd name="connsiteY5" fmla="*/ 736600 h 1181176"/>
              <a:gd name="connsiteX6" fmla="*/ 419100 w 1652660"/>
              <a:gd name="connsiteY6" fmla="*/ 762000 h 1181176"/>
              <a:gd name="connsiteX7" fmla="*/ 469900 w 1652660"/>
              <a:gd name="connsiteY7" fmla="*/ 749300 h 1181176"/>
              <a:gd name="connsiteX8" fmla="*/ 508000 w 1652660"/>
              <a:gd name="connsiteY8" fmla="*/ 736600 h 1181176"/>
              <a:gd name="connsiteX9" fmla="*/ 596900 w 1652660"/>
              <a:gd name="connsiteY9" fmla="*/ 723900 h 1181176"/>
              <a:gd name="connsiteX10" fmla="*/ 723900 w 1652660"/>
              <a:gd name="connsiteY10" fmla="*/ 736600 h 1181176"/>
              <a:gd name="connsiteX11" fmla="*/ 762000 w 1652660"/>
              <a:gd name="connsiteY11" fmla="*/ 749300 h 1181176"/>
              <a:gd name="connsiteX12" fmla="*/ 850900 w 1652660"/>
              <a:gd name="connsiteY12" fmla="*/ 736600 h 1181176"/>
              <a:gd name="connsiteX13" fmla="*/ 889000 w 1652660"/>
              <a:gd name="connsiteY13" fmla="*/ 723900 h 1181176"/>
              <a:gd name="connsiteX14" fmla="*/ 977900 w 1652660"/>
              <a:gd name="connsiteY14" fmla="*/ 749300 h 1181176"/>
              <a:gd name="connsiteX15" fmla="*/ 1003300 w 1652660"/>
              <a:gd name="connsiteY15" fmla="*/ 787400 h 1181176"/>
              <a:gd name="connsiteX16" fmla="*/ 1041400 w 1652660"/>
              <a:gd name="connsiteY16" fmla="*/ 812800 h 1181176"/>
              <a:gd name="connsiteX17" fmla="*/ 1092200 w 1652660"/>
              <a:gd name="connsiteY17" fmla="*/ 863600 h 1181176"/>
              <a:gd name="connsiteX18" fmla="*/ 1143000 w 1652660"/>
              <a:gd name="connsiteY18" fmla="*/ 914400 h 1181176"/>
              <a:gd name="connsiteX19" fmla="*/ 1206500 w 1652660"/>
              <a:gd name="connsiteY19" fmla="*/ 977900 h 1181176"/>
              <a:gd name="connsiteX20" fmla="*/ 1282700 w 1652660"/>
              <a:gd name="connsiteY20" fmla="*/ 1003300 h 1181176"/>
              <a:gd name="connsiteX21" fmla="*/ 1270000 w 1652660"/>
              <a:gd name="connsiteY21" fmla="*/ 1066800 h 1181176"/>
              <a:gd name="connsiteX22" fmla="*/ 1270000 w 1652660"/>
              <a:gd name="connsiteY22" fmla="*/ 1155700 h 1181176"/>
              <a:gd name="connsiteX23" fmla="*/ 1308100 w 1652660"/>
              <a:gd name="connsiteY23" fmla="*/ 1168400 h 1181176"/>
              <a:gd name="connsiteX24" fmla="*/ 1435100 w 1652660"/>
              <a:gd name="connsiteY24" fmla="*/ 1181100 h 1181176"/>
              <a:gd name="connsiteX25" fmla="*/ 1511300 w 1652660"/>
              <a:gd name="connsiteY25" fmla="*/ 1168400 h 1181176"/>
              <a:gd name="connsiteX26" fmla="*/ 1524000 w 1652660"/>
              <a:gd name="connsiteY26" fmla="*/ 1130300 h 1181176"/>
              <a:gd name="connsiteX27" fmla="*/ 1562100 w 1652660"/>
              <a:gd name="connsiteY27" fmla="*/ 1104900 h 1181176"/>
              <a:gd name="connsiteX28" fmla="*/ 1587500 w 1652660"/>
              <a:gd name="connsiteY28" fmla="*/ 1003300 h 1181176"/>
              <a:gd name="connsiteX29" fmla="*/ 1574800 w 1652660"/>
              <a:gd name="connsiteY29" fmla="*/ 863600 h 1181176"/>
              <a:gd name="connsiteX30" fmla="*/ 1536700 w 1652660"/>
              <a:gd name="connsiteY30" fmla="*/ 787400 h 1181176"/>
              <a:gd name="connsiteX31" fmla="*/ 1498600 w 1652660"/>
              <a:gd name="connsiteY31" fmla="*/ 762000 h 1181176"/>
              <a:gd name="connsiteX32" fmla="*/ 1498600 w 1652660"/>
              <a:gd name="connsiteY32" fmla="*/ 609600 h 1181176"/>
              <a:gd name="connsiteX33" fmla="*/ 1460500 w 1652660"/>
              <a:gd name="connsiteY33" fmla="*/ 431800 h 1181176"/>
              <a:gd name="connsiteX34" fmla="*/ 1498600 w 1652660"/>
              <a:gd name="connsiteY34" fmla="*/ 279400 h 1181176"/>
              <a:gd name="connsiteX35" fmla="*/ 1536700 w 1652660"/>
              <a:gd name="connsiteY35" fmla="*/ 254000 h 1181176"/>
              <a:gd name="connsiteX36" fmla="*/ 1587500 w 1652660"/>
              <a:gd name="connsiteY36" fmla="*/ 190500 h 1181176"/>
              <a:gd name="connsiteX37" fmla="*/ 1600200 w 1652660"/>
              <a:gd name="connsiteY37" fmla="*/ 152400 h 1181176"/>
              <a:gd name="connsiteX38" fmla="*/ 1625600 w 1652660"/>
              <a:gd name="connsiteY38" fmla="*/ 114300 h 1181176"/>
              <a:gd name="connsiteX39" fmla="*/ 1638300 w 1652660"/>
              <a:gd name="connsiteY39" fmla="*/ 63500 h 1181176"/>
              <a:gd name="connsiteX40" fmla="*/ 1651000 w 1652660"/>
              <a:gd name="connsiteY40" fmla="*/ 25400 h 1181176"/>
              <a:gd name="connsiteX41" fmla="*/ 1651000 w 1652660"/>
              <a:gd name="connsiteY41" fmla="*/ 0 h 118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52660" h="1181176">
                <a:moveTo>
                  <a:pt x="0" y="673100"/>
                </a:moveTo>
                <a:cubicBezTo>
                  <a:pt x="12700" y="664633"/>
                  <a:pt x="23044" y="650209"/>
                  <a:pt x="38100" y="647700"/>
                </a:cubicBezTo>
                <a:cubicBezTo>
                  <a:pt x="66890" y="642902"/>
                  <a:pt x="92186" y="678429"/>
                  <a:pt x="114300" y="685800"/>
                </a:cubicBezTo>
                <a:cubicBezTo>
                  <a:pt x="138729" y="693943"/>
                  <a:pt x="165518" y="692255"/>
                  <a:pt x="190500" y="698500"/>
                </a:cubicBezTo>
                <a:cubicBezTo>
                  <a:pt x="216475" y="704994"/>
                  <a:pt x="240290" y="719498"/>
                  <a:pt x="266700" y="723900"/>
                </a:cubicBezTo>
                <a:cubicBezTo>
                  <a:pt x="292100" y="728133"/>
                  <a:pt x="317918" y="730355"/>
                  <a:pt x="342900" y="736600"/>
                </a:cubicBezTo>
                <a:cubicBezTo>
                  <a:pt x="368875" y="743094"/>
                  <a:pt x="419100" y="762000"/>
                  <a:pt x="419100" y="762000"/>
                </a:cubicBezTo>
                <a:cubicBezTo>
                  <a:pt x="436033" y="757767"/>
                  <a:pt x="453117" y="754095"/>
                  <a:pt x="469900" y="749300"/>
                </a:cubicBezTo>
                <a:cubicBezTo>
                  <a:pt x="482772" y="745622"/>
                  <a:pt x="494873" y="739225"/>
                  <a:pt x="508000" y="736600"/>
                </a:cubicBezTo>
                <a:cubicBezTo>
                  <a:pt x="537353" y="730729"/>
                  <a:pt x="567267" y="728133"/>
                  <a:pt x="596900" y="723900"/>
                </a:cubicBezTo>
                <a:cubicBezTo>
                  <a:pt x="639233" y="728133"/>
                  <a:pt x="681850" y="730131"/>
                  <a:pt x="723900" y="736600"/>
                </a:cubicBezTo>
                <a:cubicBezTo>
                  <a:pt x="737131" y="738636"/>
                  <a:pt x="748613" y="749300"/>
                  <a:pt x="762000" y="749300"/>
                </a:cubicBezTo>
                <a:cubicBezTo>
                  <a:pt x="791934" y="749300"/>
                  <a:pt x="821267" y="740833"/>
                  <a:pt x="850900" y="736600"/>
                </a:cubicBezTo>
                <a:cubicBezTo>
                  <a:pt x="863600" y="732367"/>
                  <a:pt x="875613" y="723900"/>
                  <a:pt x="889000" y="723900"/>
                </a:cubicBezTo>
                <a:cubicBezTo>
                  <a:pt x="904947" y="723900"/>
                  <a:pt x="959933" y="743311"/>
                  <a:pt x="977900" y="749300"/>
                </a:cubicBezTo>
                <a:cubicBezTo>
                  <a:pt x="986367" y="762000"/>
                  <a:pt x="992507" y="776607"/>
                  <a:pt x="1003300" y="787400"/>
                </a:cubicBezTo>
                <a:cubicBezTo>
                  <a:pt x="1014093" y="798193"/>
                  <a:pt x="1031865" y="800881"/>
                  <a:pt x="1041400" y="812800"/>
                </a:cubicBezTo>
                <a:cubicBezTo>
                  <a:pt x="1090661" y="874376"/>
                  <a:pt x="1009073" y="835891"/>
                  <a:pt x="1092200" y="863600"/>
                </a:cubicBezTo>
                <a:cubicBezTo>
                  <a:pt x="1119909" y="946727"/>
                  <a:pt x="1081424" y="865139"/>
                  <a:pt x="1143000" y="914400"/>
                </a:cubicBezTo>
                <a:cubicBezTo>
                  <a:pt x="1211792" y="969433"/>
                  <a:pt x="1120775" y="939800"/>
                  <a:pt x="1206500" y="977900"/>
                </a:cubicBezTo>
                <a:cubicBezTo>
                  <a:pt x="1230966" y="988774"/>
                  <a:pt x="1282700" y="1003300"/>
                  <a:pt x="1282700" y="1003300"/>
                </a:cubicBezTo>
                <a:cubicBezTo>
                  <a:pt x="1278467" y="1024467"/>
                  <a:pt x="1275235" y="1045859"/>
                  <a:pt x="1270000" y="1066800"/>
                </a:cubicBezTo>
                <a:cubicBezTo>
                  <a:pt x="1261657" y="1100171"/>
                  <a:pt x="1241175" y="1119669"/>
                  <a:pt x="1270000" y="1155700"/>
                </a:cubicBezTo>
                <a:cubicBezTo>
                  <a:pt x="1278363" y="1166153"/>
                  <a:pt x="1294869" y="1166364"/>
                  <a:pt x="1308100" y="1168400"/>
                </a:cubicBezTo>
                <a:cubicBezTo>
                  <a:pt x="1350150" y="1174869"/>
                  <a:pt x="1392767" y="1176867"/>
                  <a:pt x="1435100" y="1181100"/>
                </a:cubicBezTo>
                <a:cubicBezTo>
                  <a:pt x="1460500" y="1176867"/>
                  <a:pt x="1488942" y="1181176"/>
                  <a:pt x="1511300" y="1168400"/>
                </a:cubicBezTo>
                <a:cubicBezTo>
                  <a:pt x="1522923" y="1161758"/>
                  <a:pt x="1515637" y="1140753"/>
                  <a:pt x="1524000" y="1130300"/>
                </a:cubicBezTo>
                <a:cubicBezTo>
                  <a:pt x="1533535" y="1118381"/>
                  <a:pt x="1549400" y="1113367"/>
                  <a:pt x="1562100" y="1104900"/>
                </a:cubicBezTo>
                <a:cubicBezTo>
                  <a:pt x="1572122" y="1074835"/>
                  <a:pt x="1587500" y="1033951"/>
                  <a:pt x="1587500" y="1003300"/>
                </a:cubicBezTo>
                <a:cubicBezTo>
                  <a:pt x="1587500" y="956541"/>
                  <a:pt x="1581413" y="909889"/>
                  <a:pt x="1574800" y="863600"/>
                </a:cubicBezTo>
                <a:cubicBezTo>
                  <a:pt x="1571357" y="839498"/>
                  <a:pt x="1553468" y="804168"/>
                  <a:pt x="1536700" y="787400"/>
                </a:cubicBezTo>
                <a:cubicBezTo>
                  <a:pt x="1525907" y="776607"/>
                  <a:pt x="1511300" y="770467"/>
                  <a:pt x="1498600" y="762000"/>
                </a:cubicBezTo>
                <a:cubicBezTo>
                  <a:pt x="1468826" y="672679"/>
                  <a:pt x="1498600" y="779740"/>
                  <a:pt x="1498600" y="609600"/>
                </a:cubicBezTo>
                <a:cubicBezTo>
                  <a:pt x="1498600" y="475822"/>
                  <a:pt x="1507240" y="501910"/>
                  <a:pt x="1460500" y="431800"/>
                </a:cubicBezTo>
                <a:cubicBezTo>
                  <a:pt x="1463488" y="413874"/>
                  <a:pt x="1479732" y="291979"/>
                  <a:pt x="1498600" y="279400"/>
                </a:cubicBezTo>
                <a:lnTo>
                  <a:pt x="1536700" y="254000"/>
                </a:lnTo>
                <a:cubicBezTo>
                  <a:pt x="1568622" y="158235"/>
                  <a:pt x="1521848" y="272564"/>
                  <a:pt x="1587500" y="190500"/>
                </a:cubicBezTo>
                <a:cubicBezTo>
                  <a:pt x="1595863" y="180047"/>
                  <a:pt x="1594213" y="164374"/>
                  <a:pt x="1600200" y="152400"/>
                </a:cubicBezTo>
                <a:cubicBezTo>
                  <a:pt x="1607026" y="138748"/>
                  <a:pt x="1617133" y="127000"/>
                  <a:pt x="1625600" y="114300"/>
                </a:cubicBezTo>
                <a:cubicBezTo>
                  <a:pt x="1629833" y="97367"/>
                  <a:pt x="1633505" y="80283"/>
                  <a:pt x="1638300" y="63500"/>
                </a:cubicBezTo>
                <a:cubicBezTo>
                  <a:pt x="1641978" y="50628"/>
                  <a:pt x="1648375" y="38527"/>
                  <a:pt x="1651000" y="25400"/>
                </a:cubicBezTo>
                <a:cubicBezTo>
                  <a:pt x="1652660" y="17098"/>
                  <a:pt x="1651000" y="8467"/>
                  <a:pt x="1651000" y="0"/>
                </a:cubicBezTo>
              </a:path>
            </a:pathLst>
          </a:cu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25" name="24 Serbest Form"/>
          <p:cNvSpPr/>
          <p:nvPr/>
        </p:nvSpPr>
        <p:spPr>
          <a:xfrm>
            <a:off x="7112000" y="2495550"/>
            <a:ext cx="1993900" cy="638175"/>
          </a:xfrm>
          <a:custGeom>
            <a:avLst/>
            <a:gdLst>
              <a:gd name="connsiteX0" fmla="*/ 1993900 w 1993900"/>
              <a:gd name="connsiteY0" fmla="*/ 171623 h 638393"/>
              <a:gd name="connsiteX1" fmla="*/ 1943100 w 1993900"/>
              <a:gd name="connsiteY1" fmla="*/ 158923 h 638393"/>
              <a:gd name="connsiteX2" fmla="*/ 1905000 w 1993900"/>
              <a:gd name="connsiteY2" fmla="*/ 146223 h 638393"/>
              <a:gd name="connsiteX3" fmla="*/ 1841500 w 1993900"/>
              <a:gd name="connsiteY3" fmla="*/ 133523 h 638393"/>
              <a:gd name="connsiteX4" fmla="*/ 1828800 w 1993900"/>
              <a:gd name="connsiteY4" fmla="*/ 95423 h 638393"/>
              <a:gd name="connsiteX5" fmla="*/ 1752600 w 1993900"/>
              <a:gd name="connsiteY5" fmla="*/ 70023 h 638393"/>
              <a:gd name="connsiteX6" fmla="*/ 1435100 w 1993900"/>
              <a:gd name="connsiteY6" fmla="*/ 82723 h 638393"/>
              <a:gd name="connsiteX7" fmla="*/ 1384300 w 1993900"/>
              <a:gd name="connsiteY7" fmla="*/ 158923 h 638393"/>
              <a:gd name="connsiteX8" fmla="*/ 1358900 w 1993900"/>
              <a:gd name="connsiteY8" fmla="*/ 197023 h 638393"/>
              <a:gd name="connsiteX9" fmla="*/ 1168400 w 1993900"/>
              <a:gd name="connsiteY9" fmla="*/ 184323 h 638393"/>
              <a:gd name="connsiteX10" fmla="*/ 1130300 w 1993900"/>
              <a:gd name="connsiteY10" fmla="*/ 158923 h 638393"/>
              <a:gd name="connsiteX11" fmla="*/ 1092200 w 1993900"/>
              <a:gd name="connsiteY11" fmla="*/ 146223 h 638393"/>
              <a:gd name="connsiteX12" fmla="*/ 965200 w 1993900"/>
              <a:gd name="connsiteY12" fmla="*/ 197023 h 638393"/>
              <a:gd name="connsiteX13" fmla="*/ 990600 w 1993900"/>
              <a:gd name="connsiteY13" fmla="*/ 273223 h 638393"/>
              <a:gd name="connsiteX14" fmla="*/ 939800 w 1993900"/>
              <a:gd name="connsiteY14" fmla="*/ 336723 h 638393"/>
              <a:gd name="connsiteX15" fmla="*/ 901700 w 1993900"/>
              <a:gd name="connsiteY15" fmla="*/ 311323 h 638393"/>
              <a:gd name="connsiteX16" fmla="*/ 850900 w 1993900"/>
              <a:gd name="connsiteY16" fmla="*/ 235123 h 638393"/>
              <a:gd name="connsiteX17" fmla="*/ 787400 w 1993900"/>
              <a:gd name="connsiteY17" fmla="*/ 146223 h 638393"/>
              <a:gd name="connsiteX18" fmla="*/ 762000 w 1993900"/>
              <a:gd name="connsiteY18" fmla="*/ 70023 h 638393"/>
              <a:gd name="connsiteX19" fmla="*/ 558800 w 1993900"/>
              <a:gd name="connsiteY19" fmla="*/ 31923 h 638393"/>
              <a:gd name="connsiteX20" fmla="*/ 431800 w 1993900"/>
              <a:gd name="connsiteY20" fmla="*/ 31923 h 638393"/>
              <a:gd name="connsiteX21" fmla="*/ 381000 w 1993900"/>
              <a:gd name="connsiteY21" fmla="*/ 108123 h 638393"/>
              <a:gd name="connsiteX22" fmla="*/ 431800 w 1993900"/>
              <a:gd name="connsiteY22" fmla="*/ 158923 h 638393"/>
              <a:gd name="connsiteX23" fmla="*/ 469900 w 1993900"/>
              <a:gd name="connsiteY23" fmla="*/ 235123 h 638393"/>
              <a:gd name="connsiteX24" fmla="*/ 508000 w 1993900"/>
              <a:gd name="connsiteY24" fmla="*/ 273223 h 638393"/>
              <a:gd name="connsiteX25" fmla="*/ 520700 w 1993900"/>
              <a:gd name="connsiteY25" fmla="*/ 311323 h 638393"/>
              <a:gd name="connsiteX26" fmla="*/ 558800 w 1993900"/>
              <a:gd name="connsiteY26" fmla="*/ 336723 h 638393"/>
              <a:gd name="connsiteX27" fmla="*/ 596900 w 1993900"/>
              <a:gd name="connsiteY27" fmla="*/ 451023 h 638393"/>
              <a:gd name="connsiteX28" fmla="*/ 673100 w 1993900"/>
              <a:gd name="connsiteY28" fmla="*/ 476423 h 638393"/>
              <a:gd name="connsiteX29" fmla="*/ 698500 w 1993900"/>
              <a:gd name="connsiteY29" fmla="*/ 514523 h 638393"/>
              <a:gd name="connsiteX30" fmla="*/ 546100 w 1993900"/>
              <a:gd name="connsiteY30" fmla="*/ 590723 h 638393"/>
              <a:gd name="connsiteX31" fmla="*/ 533400 w 1993900"/>
              <a:gd name="connsiteY31" fmla="*/ 628823 h 638393"/>
              <a:gd name="connsiteX32" fmla="*/ 304800 w 1993900"/>
              <a:gd name="connsiteY32" fmla="*/ 603423 h 638393"/>
              <a:gd name="connsiteX33" fmla="*/ 139700 w 1993900"/>
              <a:gd name="connsiteY33" fmla="*/ 616123 h 638393"/>
              <a:gd name="connsiteX34" fmla="*/ 101600 w 1993900"/>
              <a:gd name="connsiteY34" fmla="*/ 628823 h 638393"/>
              <a:gd name="connsiteX35" fmla="*/ 0 w 1993900"/>
              <a:gd name="connsiteY35" fmla="*/ 628823 h 63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93900" h="638393">
                <a:moveTo>
                  <a:pt x="1993900" y="171623"/>
                </a:moveTo>
                <a:cubicBezTo>
                  <a:pt x="1976967" y="167390"/>
                  <a:pt x="1959883" y="163718"/>
                  <a:pt x="1943100" y="158923"/>
                </a:cubicBezTo>
                <a:cubicBezTo>
                  <a:pt x="1930228" y="155245"/>
                  <a:pt x="1917987" y="149470"/>
                  <a:pt x="1905000" y="146223"/>
                </a:cubicBezTo>
                <a:cubicBezTo>
                  <a:pt x="1884059" y="140988"/>
                  <a:pt x="1862667" y="137756"/>
                  <a:pt x="1841500" y="133523"/>
                </a:cubicBezTo>
                <a:cubicBezTo>
                  <a:pt x="1837267" y="120823"/>
                  <a:pt x="1839693" y="103204"/>
                  <a:pt x="1828800" y="95423"/>
                </a:cubicBezTo>
                <a:cubicBezTo>
                  <a:pt x="1807013" y="79861"/>
                  <a:pt x="1752600" y="70023"/>
                  <a:pt x="1752600" y="70023"/>
                </a:cubicBezTo>
                <a:cubicBezTo>
                  <a:pt x="1646767" y="74256"/>
                  <a:pt x="1538061" y="57870"/>
                  <a:pt x="1435100" y="82723"/>
                </a:cubicBezTo>
                <a:cubicBezTo>
                  <a:pt x="1405425" y="89886"/>
                  <a:pt x="1401233" y="133523"/>
                  <a:pt x="1384300" y="158923"/>
                </a:cubicBezTo>
                <a:lnTo>
                  <a:pt x="1358900" y="197023"/>
                </a:lnTo>
                <a:cubicBezTo>
                  <a:pt x="1295400" y="192790"/>
                  <a:pt x="1231175" y="194786"/>
                  <a:pt x="1168400" y="184323"/>
                </a:cubicBezTo>
                <a:cubicBezTo>
                  <a:pt x="1153344" y="181814"/>
                  <a:pt x="1143952" y="165749"/>
                  <a:pt x="1130300" y="158923"/>
                </a:cubicBezTo>
                <a:cubicBezTo>
                  <a:pt x="1118326" y="152936"/>
                  <a:pt x="1104900" y="150456"/>
                  <a:pt x="1092200" y="146223"/>
                </a:cubicBezTo>
                <a:cubicBezTo>
                  <a:pt x="1074584" y="148425"/>
                  <a:pt x="965200" y="136066"/>
                  <a:pt x="965200" y="197023"/>
                </a:cubicBezTo>
                <a:cubicBezTo>
                  <a:pt x="965200" y="223797"/>
                  <a:pt x="990600" y="273223"/>
                  <a:pt x="990600" y="273223"/>
                </a:cubicBezTo>
                <a:cubicBezTo>
                  <a:pt x="982670" y="297013"/>
                  <a:pt x="978097" y="336723"/>
                  <a:pt x="939800" y="336723"/>
                </a:cubicBezTo>
                <a:cubicBezTo>
                  <a:pt x="924536" y="336723"/>
                  <a:pt x="914400" y="319790"/>
                  <a:pt x="901700" y="311323"/>
                </a:cubicBezTo>
                <a:cubicBezTo>
                  <a:pt x="884767" y="285923"/>
                  <a:pt x="860553" y="264083"/>
                  <a:pt x="850900" y="235123"/>
                </a:cubicBezTo>
                <a:cubicBezTo>
                  <a:pt x="821267" y="146223"/>
                  <a:pt x="850900" y="167390"/>
                  <a:pt x="787400" y="146223"/>
                </a:cubicBezTo>
                <a:cubicBezTo>
                  <a:pt x="778933" y="120823"/>
                  <a:pt x="787400" y="78490"/>
                  <a:pt x="762000" y="70023"/>
                </a:cubicBezTo>
                <a:cubicBezTo>
                  <a:pt x="645439" y="31169"/>
                  <a:pt x="712441" y="47287"/>
                  <a:pt x="558800" y="31923"/>
                </a:cubicBezTo>
                <a:cubicBezTo>
                  <a:pt x="515552" y="17507"/>
                  <a:pt x="481964" y="0"/>
                  <a:pt x="431800" y="31923"/>
                </a:cubicBezTo>
                <a:cubicBezTo>
                  <a:pt x="406046" y="48312"/>
                  <a:pt x="381000" y="108123"/>
                  <a:pt x="381000" y="108123"/>
                </a:cubicBezTo>
                <a:cubicBezTo>
                  <a:pt x="408709" y="191250"/>
                  <a:pt x="370224" y="109662"/>
                  <a:pt x="431800" y="158923"/>
                </a:cubicBezTo>
                <a:cubicBezTo>
                  <a:pt x="474622" y="193181"/>
                  <a:pt x="443606" y="195682"/>
                  <a:pt x="469900" y="235123"/>
                </a:cubicBezTo>
                <a:cubicBezTo>
                  <a:pt x="479863" y="250067"/>
                  <a:pt x="495300" y="260523"/>
                  <a:pt x="508000" y="273223"/>
                </a:cubicBezTo>
                <a:cubicBezTo>
                  <a:pt x="512233" y="285923"/>
                  <a:pt x="512337" y="300870"/>
                  <a:pt x="520700" y="311323"/>
                </a:cubicBezTo>
                <a:cubicBezTo>
                  <a:pt x="530235" y="323242"/>
                  <a:pt x="551974" y="323071"/>
                  <a:pt x="558800" y="336723"/>
                </a:cubicBezTo>
                <a:cubicBezTo>
                  <a:pt x="575651" y="370425"/>
                  <a:pt x="556243" y="425613"/>
                  <a:pt x="596900" y="451023"/>
                </a:cubicBezTo>
                <a:cubicBezTo>
                  <a:pt x="619604" y="465213"/>
                  <a:pt x="673100" y="476423"/>
                  <a:pt x="673100" y="476423"/>
                </a:cubicBezTo>
                <a:cubicBezTo>
                  <a:pt x="681567" y="489123"/>
                  <a:pt x="696607" y="499377"/>
                  <a:pt x="698500" y="514523"/>
                </a:cubicBezTo>
                <a:cubicBezTo>
                  <a:pt x="711770" y="620679"/>
                  <a:pt x="631179" y="582989"/>
                  <a:pt x="546100" y="590723"/>
                </a:cubicBezTo>
                <a:cubicBezTo>
                  <a:pt x="541867" y="603423"/>
                  <a:pt x="546652" y="626930"/>
                  <a:pt x="533400" y="628823"/>
                </a:cubicBezTo>
                <a:cubicBezTo>
                  <a:pt x="466407" y="638393"/>
                  <a:pt x="375640" y="617591"/>
                  <a:pt x="304800" y="603423"/>
                </a:cubicBezTo>
                <a:cubicBezTo>
                  <a:pt x="249767" y="607656"/>
                  <a:pt x="194470" y="609277"/>
                  <a:pt x="139700" y="616123"/>
                </a:cubicBezTo>
                <a:cubicBezTo>
                  <a:pt x="126416" y="617783"/>
                  <a:pt x="114932" y="627611"/>
                  <a:pt x="101600" y="628823"/>
                </a:cubicBezTo>
                <a:cubicBezTo>
                  <a:pt x="67872" y="631889"/>
                  <a:pt x="33867" y="628823"/>
                  <a:pt x="0" y="628823"/>
                </a:cubicBezTo>
              </a:path>
            </a:pathLst>
          </a:cu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26" name="25 Serbest Form"/>
          <p:cNvSpPr/>
          <p:nvPr/>
        </p:nvSpPr>
        <p:spPr>
          <a:xfrm>
            <a:off x="609600" y="2568575"/>
            <a:ext cx="5816600" cy="1330325"/>
          </a:xfrm>
          <a:custGeom>
            <a:avLst/>
            <a:gdLst>
              <a:gd name="connsiteX0" fmla="*/ 5816600 w 5816600"/>
              <a:gd name="connsiteY0" fmla="*/ 9466 h 1330266"/>
              <a:gd name="connsiteX1" fmla="*/ 5778500 w 5816600"/>
              <a:gd name="connsiteY1" fmla="*/ 34866 h 1330266"/>
              <a:gd name="connsiteX2" fmla="*/ 5702300 w 5816600"/>
              <a:gd name="connsiteY2" fmla="*/ 60266 h 1330266"/>
              <a:gd name="connsiteX3" fmla="*/ 5575300 w 5816600"/>
              <a:gd name="connsiteY3" fmla="*/ 47566 h 1330266"/>
              <a:gd name="connsiteX4" fmla="*/ 5537200 w 5816600"/>
              <a:gd name="connsiteY4" fmla="*/ 34866 h 1330266"/>
              <a:gd name="connsiteX5" fmla="*/ 5499100 w 5816600"/>
              <a:gd name="connsiteY5" fmla="*/ 47566 h 1330266"/>
              <a:gd name="connsiteX6" fmla="*/ 5473700 w 5816600"/>
              <a:gd name="connsiteY6" fmla="*/ 85666 h 1330266"/>
              <a:gd name="connsiteX7" fmla="*/ 5435600 w 5816600"/>
              <a:gd name="connsiteY7" fmla="*/ 98366 h 1330266"/>
              <a:gd name="connsiteX8" fmla="*/ 5321300 w 5816600"/>
              <a:gd name="connsiteY8" fmla="*/ 111066 h 1330266"/>
              <a:gd name="connsiteX9" fmla="*/ 5232400 w 5816600"/>
              <a:gd name="connsiteY9" fmla="*/ 225366 h 1330266"/>
              <a:gd name="connsiteX10" fmla="*/ 5194300 w 5816600"/>
              <a:gd name="connsiteY10" fmla="*/ 250766 h 1330266"/>
              <a:gd name="connsiteX11" fmla="*/ 5130800 w 5816600"/>
              <a:gd name="connsiteY11" fmla="*/ 339666 h 1330266"/>
              <a:gd name="connsiteX12" fmla="*/ 5092700 w 5816600"/>
              <a:gd name="connsiteY12" fmla="*/ 365066 h 1330266"/>
              <a:gd name="connsiteX13" fmla="*/ 5067300 w 5816600"/>
              <a:gd name="connsiteY13" fmla="*/ 403166 h 1330266"/>
              <a:gd name="connsiteX14" fmla="*/ 4991100 w 5816600"/>
              <a:gd name="connsiteY14" fmla="*/ 466666 h 1330266"/>
              <a:gd name="connsiteX15" fmla="*/ 4940300 w 5816600"/>
              <a:gd name="connsiteY15" fmla="*/ 580966 h 1330266"/>
              <a:gd name="connsiteX16" fmla="*/ 4889500 w 5816600"/>
              <a:gd name="connsiteY16" fmla="*/ 644466 h 1330266"/>
              <a:gd name="connsiteX17" fmla="*/ 4826000 w 5816600"/>
              <a:gd name="connsiteY17" fmla="*/ 657166 h 1330266"/>
              <a:gd name="connsiteX18" fmla="*/ 4787900 w 5816600"/>
              <a:gd name="connsiteY18" fmla="*/ 669866 h 1330266"/>
              <a:gd name="connsiteX19" fmla="*/ 4711700 w 5816600"/>
              <a:gd name="connsiteY19" fmla="*/ 657166 h 1330266"/>
              <a:gd name="connsiteX20" fmla="*/ 4673600 w 5816600"/>
              <a:gd name="connsiteY20" fmla="*/ 644466 h 1330266"/>
              <a:gd name="connsiteX21" fmla="*/ 4597400 w 5816600"/>
              <a:gd name="connsiteY21" fmla="*/ 657166 h 1330266"/>
              <a:gd name="connsiteX22" fmla="*/ 4559300 w 5816600"/>
              <a:gd name="connsiteY22" fmla="*/ 695266 h 1330266"/>
              <a:gd name="connsiteX23" fmla="*/ 4521200 w 5816600"/>
              <a:gd name="connsiteY23" fmla="*/ 720666 h 1330266"/>
              <a:gd name="connsiteX24" fmla="*/ 4457700 w 5816600"/>
              <a:gd name="connsiteY24" fmla="*/ 784166 h 1330266"/>
              <a:gd name="connsiteX25" fmla="*/ 4432300 w 5816600"/>
              <a:gd name="connsiteY25" fmla="*/ 860366 h 1330266"/>
              <a:gd name="connsiteX26" fmla="*/ 4381500 w 5816600"/>
              <a:gd name="connsiteY26" fmla="*/ 936566 h 1330266"/>
              <a:gd name="connsiteX27" fmla="*/ 4305300 w 5816600"/>
              <a:gd name="connsiteY27" fmla="*/ 961966 h 1330266"/>
              <a:gd name="connsiteX28" fmla="*/ 4241800 w 5816600"/>
              <a:gd name="connsiteY28" fmla="*/ 949266 h 1330266"/>
              <a:gd name="connsiteX29" fmla="*/ 4203700 w 5816600"/>
              <a:gd name="connsiteY29" fmla="*/ 923866 h 1330266"/>
              <a:gd name="connsiteX30" fmla="*/ 4089400 w 5816600"/>
              <a:gd name="connsiteY30" fmla="*/ 936566 h 1330266"/>
              <a:gd name="connsiteX31" fmla="*/ 4025900 w 5816600"/>
              <a:gd name="connsiteY31" fmla="*/ 987366 h 1330266"/>
              <a:gd name="connsiteX32" fmla="*/ 3949700 w 5816600"/>
              <a:gd name="connsiteY32" fmla="*/ 1038166 h 1330266"/>
              <a:gd name="connsiteX33" fmla="*/ 3860800 w 5816600"/>
              <a:gd name="connsiteY33" fmla="*/ 1063566 h 1330266"/>
              <a:gd name="connsiteX34" fmla="*/ 3810000 w 5816600"/>
              <a:gd name="connsiteY34" fmla="*/ 1076266 h 1330266"/>
              <a:gd name="connsiteX35" fmla="*/ 3683000 w 5816600"/>
              <a:gd name="connsiteY35" fmla="*/ 1114366 h 1330266"/>
              <a:gd name="connsiteX36" fmla="*/ 3238500 w 5816600"/>
              <a:gd name="connsiteY36" fmla="*/ 1101666 h 1330266"/>
              <a:gd name="connsiteX37" fmla="*/ 3200400 w 5816600"/>
              <a:gd name="connsiteY37" fmla="*/ 1088966 h 1330266"/>
              <a:gd name="connsiteX38" fmla="*/ 3086100 w 5816600"/>
              <a:gd name="connsiteY38" fmla="*/ 1063566 h 1330266"/>
              <a:gd name="connsiteX39" fmla="*/ 3009900 w 5816600"/>
              <a:gd name="connsiteY39" fmla="*/ 1038166 h 1330266"/>
              <a:gd name="connsiteX40" fmla="*/ 2819400 w 5816600"/>
              <a:gd name="connsiteY40" fmla="*/ 1025466 h 1330266"/>
              <a:gd name="connsiteX41" fmla="*/ 2781300 w 5816600"/>
              <a:gd name="connsiteY41" fmla="*/ 987366 h 1330266"/>
              <a:gd name="connsiteX42" fmla="*/ 2755900 w 5816600"/>
              <a:gd name="connsiteY42" fmla="*/ 949266 h 1330266"/>
              <a:gd name="connsiteX43" fmla="*/ 2603500 w 5816600"/>
              <a:gd name="connsiteY43" fmla="*/ 911166 h 1330266"/>
              <a:gd name="connsiteX44" fmla="*/ 2616200 w 5816600"/>
              <a:gd name="connsiteY44" fmla="*/ 847666 h 1330266"/>
              <a:gd name="connsiteX45" fmla="*/ 2654300 w 5816600"/>
              <a:gd name="connsiteY45" fmla="*/ 822266 h 1330266"/>
              <a:gd name="connsiteX46" fmla="*/ 2603500 w 5816600"/>
              <a:gd name="connsiteY46" fmla="*/ 682566 h 1330266"/>
              <a:gd name="connsiteX47" fmla="*/ 2565400 w 5816600"/>
              <a:gd name="connsiteY47" fmla="*/ 606366 h 1330266"/>
              <a:gd name="connsiteX48" fmla="*/ 2489200 w 5816600"/>
              <a:gd name="connsiteY48" fmla="*/ 555566 h 1330266"/>
              <a:gd name="connsiteX49" fmla="*/ 2324100 w 5816600"/>
              <a:gd name="connsiteY49" fmla="*/ 593666 h 1330266"/>
              <a:gd name="connsiteX50" fmla="*/ 2286000 w 5816600"/>
              <a:gd name="connsiteY50" fmla="*/ 619066 h 1330266"/>
              <a:gd name="connsiteX51" fmla="*/ 2209800 w 5816600"/>
              <a:gd name="connsiteY51" fmla="*/ 644466 h 1330266"/>
              <a:gd name="connsiteX52" fmla="*/ 2171700 w 5816600"/>
              <a:gd name="connsiteY52" fmla="*/ 657166 h 1330266"/>
              <a:gd name="connsiteX53" fmla="*/ 2044700 w 5816600"/>
              <a:gd name="connsiteY53" fmla="*/ 619066 h 1330266"/>
              <a:gd name="connsiteX54" fmla="*/ 1955800 w 5816600"/>
              <a:gd name="connsiteY54" fmla="*/ 631766 h 1330266"/>
              <a:gd name="connsiteX55" fmla="*/ 1917700 w 5816600"/>
              <a:gd name="connsiteY55" fmla="*/ 644466 h 1330266"/>
              <a:gd name="connsiteX56" fmla="*/ 1612900 w 5816600"/>
              <a:gd name="connsiteY56" fmla="*/ 631766 h 1330266"/>
              <a:gd name="connsiteX57" fmla="*/ 1574800 w 5816600"/>
              <a:gd name="connsiteY57" fmla="*/ 606366 h 1330266"/>
              <a:gd name="connsiteX58" fmla="*/ 1511300 w 5816600"/>
              <a:gd name="connsiteY58" fmla="*/ 492066 h 1330266"/>
              <a:gd name="connsiteX59" fmla="*/ 1498600 w 5816600"/>
              <a:gd name="connsiteY59" fmla="*/ 377766 h 1330266"/>
              <a:gd name="connsiteX60" fmla="*/ 1485900 w 5816600"/>
              <a:gd name="connsiteY60" fmla="*/ 339666 h 1330266"/>
              <a:gd name="connsiteX61" fmla="*/ 1473200 w 5816600"/>
              <a:gd name="connsiteY61" fmla="*/ 276166 h 1330266"/>
              <a:gd name="connsiteX62" fmla="*/ 1447800 w 5816600"/>
              <a:gd name="connsiteY62" fmla="*/ 238066 h 1330266"/>
              <a:gd name="connsiteX63" fmla="*/ 1435100 w 5816600"/>
              <a:gd name="connsiteY63" fmla="*/ 199966 h 1330266"/>
              <a:gd name="connsiteX64" fmla="*/ 1358900 w 5816600"/>
              <a:gd name="connsiteY64" fmla="*/ 149166 h 1330266"/>
              <a:gd name="connsiteX65" fmla="*/ 1320800 w 5816600"/>
              <a:gd name="connsiteY65" fmla="*/ 72966 h 1330266"/>
              <a:gd name="connsiteX66" fmla="*/ 1219200 w 5816600"/>
              <a:gd name="connsiteY66" fmla="*/ 47566 h 1330266"/>
              <a:gd name="connsiteX67" fmla="*/ 1143000 w 5816600"/>
              <a:gd name="connsiteY67" fmla="*/ 22166 h 1330266"/>
              <a:gd name="connsiteX68" fmla="*/ 1003300 w 5816600"/>
              <a:gd name="connsiteY68" fmla="*/ 34866 h 1330266"/>
              <a:gd name="connsiteX69" fmla="*/ 965200 w 5816600"/>
              <a:gd name="connsiteY69" fmla="*/ 47566 h 1330266"/>
              <a:gd name="connsiteX70" fmla="*/ 368300 w 5816600"/>
              <a:gd name="connsiteY70" fmla="*/ 34866 h 1330266"/>
              <a:gd name="connsiteX71" fmla="*/ 203200 w 5816600"/>
              <a:gd name="connsiteY71" fmla="*/ 22166 h 1330266"/>
              <a:gd name="connsiteX72" fmla="*/ 177800 w 5816600"/>
              <a:gd name="connsiteY72" fmla="*/ 60266 h 1330266"/>
              <a:gd name="connsiteX73" fmla="*/ 139700 w 5816600"/>
              <a:gd name="connsiteY73" fmla="*/ 72966 h 1330266"/>
              <a:gd name="connsiteX74" fmla="*/ 101600 w 5816600"/>
              <a:gd name="connsiteY74" fmla="*/ 111066 h 1330266"/>
              <a:gd name="connsiteX75" fmla="*/ 76200 w 5816600"/>
              <a:gd name="connsiteY75" fmla="*/ 187266 h 1330266"/>
              <a:gd name="connsiteX76" fmla="*/ 63500 w 5816600"/>
              <a:gd name="connsiteY76" fmla="*/ 225366 h 1330266"/>
              <a:gd name="connsiteX77" fmla="*/ 50800 w 5816600"/>
              <a:gd name="connsiteY77" fmla="*/ 365066 h 1330266"/>
              <a:gd name="connsiteX78" fmla="*/ 38100 w 5816600"/>
              <a:gd name="connsiteY78" fmla="*/ 403166 h 1330266"/>
              <a:gd name="connsiteX79" fmla="*/ 12700 w 5816600"/>
              <a:gd name="connsiteY79" fmla="*/ 580966 h 1330266"/>
              <a:gd name="connsiteX80" fmla="*/ 25400 w 5816600"/>
              <a:gd name="connsiteY80" fmla="*/ 619066 h 1330266"/>
              <a:gd name="connsiteX81" fmla="*/ 63500 w 5816600"/>
              <a:gd name="connsiteY81" fmla="*/ 644466 h 1330266"/>
              <a:gd name="connsiteX82" fmla="*/ 76200 w 5816600"/>
              <a:gd name="connsiteY82" fmla="*/ 771466 h 1330266"/>
              <a:gd name="connsiteX83" fmla="*/ 114300 w 5816600"/>
              <a:gd name="connsiteY83" fmla="*/ 796866 h 1330266"/>
              <a:gd name="connsiteX84" fmla="*/ 254000 w 5816600"/>
              <a:gd name="connsiteY84" fmla="*/ 809566 h 1330266"/>
              <a:gd name="connsiteX85" fmla="*/ 292100 w 5816600"/>
              <a:gd name="connsiteY85" fmla="*/ 822266 h 1330266"/>
              <a:gd name="connsiteX86" fmla="*/ 342900 w 5816600"/>
              <a:gd name="connsiteY86" fmla="*/ 898466 h 1330266"/>
              <a:gd name="connsiteX87" fmla="*/ 317500 w 5816600"/>
              <a:gd name="connsiteY87" fmla="*/ 974666 h 1330266"/>
              <a:gd name="connsiteX88" fmla="*/ 304800 w 5816600"/>
              <a:gd name="connsiteY88" fmla="*/ 1025466 h 1330266"/>
              <a:gd name="connsiteX89" fmla="*/ 266700 w 5816600"/>
              <a:gd name="connsiteY89" fmla="*/ 1050866 h 1330266"/>
              <a:gd name="connsiteX90" fmla="*/ 203200 w 5816600"/>
              <a:gd name="connsiteY90" fmla="*/ 1101666 h 1330266"/>
              <a:gd name="connsiteX91" fmla="*/ 177800 w 5816600"/>
              <a:gd name="connsiteY91" fmla="*/ 1139766 h 1330266"/>
              <a:gd name="connsiteX92" fmla="*/ 101600 w 5816600"/>
              <a:gd name="connsiteY92" fmla="*/ 1190566 h 1330266"/>
              <a:gd name="connsiteX93" fmla="*/ 88900 w 5816600"/>
              <a:gd name="connsiteY93" fmla="*/ 1228666 h 1330266"/>
              <a:gd name="connsiteX94" fmla="*/ 25400 w 5816600"/>
              <a:gd name="connsiteY94" fmla="*/ 1304866 h 1330266"/>
              <a:gd name="connsiteX95" fmla="*/ 0 w 5816600"/>
              <a:gd name="connsiteY95" fmla="*/ 1330266 h 133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816600" h="1330266">
                <a:moveTo>
                  <a:pt x="5816600" y="9466"/>
                </a:moveTo>
                <a:cubicBezTo>
                  <a:pt x="5803900" y="17933"/>
                  <a:pt x="5792448" y="28667"/>
                  <a:pt x="5778500" y="34866"/>
                </a:cubicBezTo>
                <a:cubicBezTo>
                  <a:pt x="5754034" y="45740"/>
                  <a:pt x="5702300" y="60266"/>
                  <a:pt x="5702300" y="60266"/>
                </a:cubicBezTo>
                <a:cubicBezTo>
                  <a:pt x="5659967" y="56033"/>
                  <a:pt x="5617350" y="54035"/>
                  <a:pt x="5575300" y="47566"/>
                </a:cubicBezTo>
                <a:cubicBezTo>
                  <a:pt x="5562069" y="45530"/>
                  <a:pt x="5550587" y="34866"/>
                  <a:pt x="5537200" y="34866"/>
                </a:cubicBezTo>
                <a:cubicBezTo>
                  <a:pt x="5523813" y="34866"/>
                  <a:pt x="5511800" y="43333"/>
                  <a:pt x="5499100" y="47566"/>
                </a:cubicBezTo>
                <a:cubicBezTo>
                  <a:pt x="5490633" y="60266"/>
                  <a:pt x="5485619" y="76131"/>
                  <a:pt x="5473700" y="85666"/>
                </a:cubicBezTo>
                <a:cubicBezTo>
                  <a:pt x="5463247" y="94029"/>
                  <a:pt x="5448805" y="96165"/>
                  <a:pt x="5435600" y="98366"/>
                </a:cubicBezTo>
                <a:cubicBezTo>
                  <a:pt x="5397787" y="104668"/>
                  <a:pt x="5359400" y="106833"/>
                  <a:pt x="5321300" y="111066"/>
                </a:cubicBezTo>
                <a:cubicBezTo>
                  <a:pt x="5285899" y="164168"/>
                  <a:pt x="5277164" y="188062"/>
                  <a:pt x="5232400" y="225366"/>
                </a:cubicBezTo>
                <a:cubicBezTo>
                  <a:pt x="5220674" y="235137"/>
                  <a:pt x="5207000" y="242299"/>
                  <a:pt x="5194300" y="250766"/>
                </a:cubicBezTo>
                <a:cubicBezTo>
                  <a:pt x="5156200" y="365066"/>
                  <a:pt x="5198533" y="305799"/>
                  <a:pt x="5130800" y="339666"/>
                </a:cubicBezTo>
                <a:cubicBezTo>
                  <a:pt x="5117148" y="346492"/>
                  <a:pt x="5105400" y="356599"/>
                  <a:pt x="5092700" y="365066"/>
                </a:cubicBezTo>
                <a:cubicBezTo>
                  <a:pt x="5084233" y="377766"/>
                  <a:pt x="5078093" y="392373"/>
                  <a:pt x="5067300" y="403166"/>
                </a:cubicBezTo>
                <a:cubicBezTo>
                  <a:pt x="4967400" y="503066"/>
                  <a:pt x="5095128" y="341832"/>
                  <a:pt x="4991100" y="466666"/>
                </a:cubicBezTo>
                <a:cubicBezTo>
                  <a:pt x="4957557" y="506918"/>
                  <a:pt x="4958759" y="525589"/>
                  <a:pt x="4940300" y="580966"/>
                </a:cubicBezTo>
                <a:cubicBezTo>
                  <a:pt x="4927572" y="619151"/>
                  <a:pt x="4933268" y="628053"/>
                  <a:pt x="4889500" y="644466"/>
                </a:cubicBezTo>
                <a:cubicBezTo>
                  <a:pt x="4869289" y="652045"/>
                  <a:pt x="4846941" y="651931"/>
                  <a:pt x="4826000" y="657166"/>
                </a:cubicBezTo>
                <a:cubicBezTo>
                  <a:pt x="4813013" y="660413"/>
                  <a:pt x="4800600" y="665633"/>
                  <a:pt x="4787900" y="669866"/>
                </a:cubicBezTo>
                <a:cubicBezTo>
                  <a:pt x="4762500" y="665633"/>
                  <a:pt x="4736837" y="662752"/>
                  <a:pt x="4711700" y="657166"/>
                </a:cubicBezTo>
                <a:cubicBezTo>
                  <a:pt x="4698632" y="654262"/>
                  <a:pt x="4686987" y="644466"/>
                  <a:pt x="4673600" y="644466"/>
                </a:cubicBezTo>
                <a:cubicBezTo>
                  <a:pt x="4647850" y="644466"/>
                  <a:pt x="4622800" y="652933"/>
                  <a:pt x="4597400" y="657166"/>
                </a:cubicBezTo>
                <a:cubicBezTo>
                  <a:pt x="4584700" y="669866"/>
                  <a:pt x="4573098" y="683768"/>
                  <a:pt x="4559300" y="695266"/>
                </a:cubicBezTo>
                <a:cubicBezTo>
                  <a:pt x="4547574" y="705037"/>
                  <a:pt x="4531993" y="709873"/>
                  <a:pt x="4521200" y="720666"/>
                </a:cubicBezTo>
                <a:cubicBezTo>
                  <a:pt x="4436533" y="805333"/>
                  <a:pt x="4559300" y="716433"/>
                  <a:pt x="4457700" y="784166"/>
                </a:cubicBezTo>
                <a:lnTo>
                  <a:pt x="4432300" y="860366"/>
                </a:lnTo>
                <a:cubicBezTo>
                  <a:pt x="4420366" y="896167"/>
                  <a:pt x="4420418" y="914945"/>
                  <a:pt x="4381500" y="936566"/>
                </a:cubicBezTo>
                <a:cubicBezTo>
                  <a:pt x="4358095" y="949569"/>
                  <a:pt x="4305300" y="961966"/>
                  <a:pt x="4305300" y="961966"/>
                </a:cubicBezTo>
                <a:cubicBezTo>
                  <a:pt x="4284133" y="957733"/>
                  <a:pt x="4262011" y="956845"/>
                  <a:pt x="4241800" y="949266"/>
                </a:cubicBezTo>
                <a:cubicBezTo>
                  <a:pt x="4227508" y="943907"/>
                  <a:pt x="4218911" y="925134"/>
                  <a:pt x="4203700" y="923866"/>
                </a:cubicBezTo>
                <a:cubicBezTo>
                  <a:pt x="4165498" y="920682"/>
                  <a:pt x="4127500" y="932333"/>
                  <a:pt x="4089400" y="936566"/>
                </a:cubicBezTo>
                <a:cubicBezTo>
                  <a:pt x="4042468" y="1006964"/>
                  <a:pt x="4090852" y="951282"/>
                  <a:pt x="4025900" y="987366"/>
                </a:cubicBezTo>
                <a:cubicBezTo>
                  <a:pt x="3999215" y="1002191"/>
                  <a:pt x="3979316" y="1030762"/>
                  <a:pt x="3949700" y="1038166"/>
                </a:cubicBezTo>
                <a:cubicBezTo>
                  <a:pt x="3790891" y="1077868"/>
                  <a:pt x="3988337" y="1027127"/>
                  <a:pt x="3860800" y="1063566"/>
                </a:cubicBezTo>
                <a:cubicBezTo>
                  <a:pt x="3844017" y="1068361"/>
                  <a:pt x="3826718" y="1071250"/>
                  <a:pt x="3810000" y="1076266"/>
                </a:cubicBezTo>
                <a:cubicBezTo>
                  <a:pt x="3655402" y="1122645"/>
                  <a:pt x="3800089" y="1085094"/>
                  <a:pt x="3683000" y="1114366"/>
                </a:cubicBezTo>
                <a:cubicBezTo>
                  <a:pt x="3534833" y="1110133"/>
                  <a:pt x="3386522" y="1109457"/>
                  <a:pt x="3238500" y="1101666"/>
                </a:cubicBezTo>
                <a:cubicBezTo>
                  <a:pt x="3225132" y="1100962"/>
                  <a:pt x="3213387" y="1092213"/>
                  <a:pt x="3200400" y="1088966"/>
                </a:cubicBezTo>
                <a:cubicBezTo>
                  <a:pt x="3127891" y="1070839"/>
                  <a:pt x="3151286" y="1083122"/>
                  <a:pt x="3086100" y="1063566"/>
                </a:cubicBezTo>
                <a:cubicBezTo>
                  <a:pt x="3060455" y="1055873"/>
                  <a:pt x="3036615" y="1039947"/>
                  <a:pt x="3009900" y="1038166"/>
                </a:cubicBezTo>
                <a:lnTo>
                  <a:pt x="2819400" y="1025466"/>
                </a:lnTo>
                <a:cubicBezTo>
                  <a:pt x="2806700" y="1012766"/>
                  <a:pt x="2792798" y="1001164"/>
                  <a:pt x="2781300" y="987366"/>
                </a:cubicBezTo>
                <a:cubicBezTo>
                  <a:pt x="2771529" y="975640"/>
                  <a:pt x="2768843" y="957356"/>
                  <a:pt x="2755900" y="949266"/>
                </a:cubicBezTo>
                <a:cubicBezTo>
                  <a:pt x="2719308" y="926396"/>
                  <a:pt x="2644521" y="918003"/>
                  <a:pt x="2603500" y="911166"/>
                </a:cubicBezTo>
                <a:cubicBezTo>
                  <a:pt x="2607733" y="889999"/>
                  <a:pt x="2605490" y="866408"/>
                  <a:pt x="2616200" y="847666"/>
                </a:cubicBezTo>
                <a:cubicBezTo>
                  <a:pt x="2623773" y="834414"/>
                  <a:pt x="2651307" y="837233"/>
                  <a:pt x="2654300" y="822266"/>
                </a:cubicBezTo>
                <a:cubicBezTo>
                  <a:pt x="2671716" y="735188"/>
                  <a:pt x="2648713" y="727779"/>
                  <a:pt x="2603500" y="682566"/>
                </a:cubicBezTo>
                <a:cubicBezTo>
                  <a:pt x="2594441" y="655389"/>
                  <a:pt x="2588571" y="626641"/>
                  <a:pt x="2565400" y="606366"/>
                </a:cubicBezTo>
                <a:cubicBezTo>
                  <a:pt x="2542426" y="586264"/>
                  <a:pt x="2489200" y="555566"/>
                  <a:pt x="2489200" y="555566"/>
                </a:cubicBezTo>
                <a:cubicBezTo>
                  <a:pt x="2448214" y="561421"/>
                  <a:pt x="2362136" y="568309"/>
                  <a:pt x="2324100" y="593666"/>
                </a:cubicBezTo>
                <a:cubicBezTo>
                  <a:pt x="2311400" y="602133"/>
                  <a:pt x="2299948" y="612867"/>
                  <a:pt x="2286000" y="619066"/>
                </a:cubicBezTo>
                <a:cubicBezTo>
                  <a:pt x="2261534" y="629940"/>
                  <a:pt x="2235200" y="635999"/>
                  <a:pt x="2209800" y="644466"/>
                </a:cubicBezTo>
                <a:lnTo>
                  <a:pt x="2171700" y="657166"/>
                </a:lnTo>
                <a:cubicBezTo>
                  <a:pt x="2078941" y="626246"/>
                  <a:pt x="2121475" y="638260"/>
                  <a:pt x="2044700" y="619066"/>
                </a:cubicBezTo>
                <a:cubicBezTo>
                  <a:pt x="2015067" y="623299"/>
                  <a:pt x="1985153" y="625895"/>
                  <a:pt x="1955800" y="631766"/>
                </a:cubicBezTo>
                <a:cubicBezTo>
                  <a:pt x="1942673" y="634391"/>
                  <a:pt x="1931087" y="644466"/>
                  <a:pt x="1917700" y="644466"/>
                </a:cubicBezTo>
                <a:cubicBezTo>
                  <a:pt x="1816012" y="644466"/>
                  <a:pt x="1714500" y="635999"/>
                  <a:pt x="1612900" y="631766"/>
                </a:cubicBezTo>
                <a:cubicBezTo>
                  <a:pt x="1600200" y="623299"/>
                  <a:pt x="1584851" y="617853"/>
                  <a:pt x="1574800" y="606366"/>
                </a:cubicBezTo>
                <a:cubicBezTo>
                  <a:pt x="1527772" y="552619"/>
                  <a:pt x="1528743" y="544395"/>
                  <a:pt x="1511300" y="492066"/>
                </a:cubicBezTo>
                <a:cubicBezTo>
                  <a:pt x="1507067" y="453966"/>
                  <a:pt x="1504902" y="415579"/>
                  <a:pt x="1498600" y="377766"/>
                </a:cubicBezTo>
                <a:cubicBezTo>
                  <a:pt x="1496399" y="364561"/>
                  <a:pt x="1489147" y="352653"/>
                  <a:pt x="1485900" y="339666"/>
                </a:cubicBezTo>
                <a:cubicBezTo>
                  <a:pt x="1480665" y="318725"/>
                  <a:pt x="1480779" y="296377"/>
                  <a:pt x="1473200" y="276166"/>
                </a:cubicBezTo>
                <a:cubicBezTo>
                  <a:pt x="1467841" y="261874"/>
                  <a:pt x="1454626" y="251718"/>
                  <a:pt x="1447800" y="238066"/>
                </a:cubicBezTo>
                <a:cubicBezTo>
                  <a:pt x="1441813" y="226092"/>
                  <a:pt x="1444566" y="209432"/>
                  <a:pt x="1435100" y="199966"/>
                </a:cubicBezTo>
                <a:cubicBezTo>
                  <a:pt x="1413514" y="178380"/>
                  <a:pt x="1358900" y="149166"/>
                  <a:pt x="1358900" y="149166"/>
                </a:cubicBezTo>
                <a:cubicBezTo>
                  <a:pt x="1350534" y="124067"/>
                  <a:pt x="1343181" y="90871"/>
                  <a:pt x="1320800" y="72966"/>
                </a:cubicBezTo>
                <a:cubicBezTo>
                  <a:pt x="1307512" y="62336"/>
                  <a:pt x="1222799" y="48547"/>
                  <a:pt x="1219200" y="47566"/>
                </a:cubicBezTo>
                <a:cubicBezTo>
                  <a:pt x="1193369" y="40521"/>
                  <a:pt x="1143000" y="22166"/>
                  <a:pt x="1143000" y="22166"/>
                </a:cubicBezTo>
                <a:cubicBezTo>
                  <a:pt x="1096433" y="26399"/>
                  <a:pt x="1049589" y="28253"/>
                  <a:pt x="1003300" y="34866"/>
                </a:cubicBezTo>
                <a:cubicBezTo>
                  <a:pt x="990048" y="36759"/>
                  <a:pt x="978587" y="47566"/>
                  <a:pt x="965200" y="47566"/>
                </a:cubicBezTo>
                <a:cubicBezTo>
                  <a:pt x="766188" y="47566"/>
                  <a:pt x="567267" y="39099"/>
                  <a:pt x="368300" y="34866"/>
                </a:cubicBezTo>
                <a:cubicBezTo>
                  <a:pt x="263702" y="0"/>
                  <a:pt x="318605" y="5680"/>
                  <a:pt x="203200" y="22166"/>
                </a:cubicBezTo>
                <a:cubicBezTo>
                  <a:pt x="194733" y="34866"/>
                  <a:pt x="189719" y="50731"/>
                  <a:pt x="177800" y="60266"/>
                </a:cubicBezTo>
                <a:cubicBezTo>
                  <a:pt x="167347" y="68629"/>
                  <a:pt x="150839" y="65540"/>
                  <a:pt x="139700" y="72966"/>
                </a:cubicBezTo>
                <a:cubicBezTo>
                  <a:pt x="124756" y="82929"/>
                  <a:pt x="114300" y="98366"/>
                  <a:pt x="101600" y="111066"/>
                </a:cubicBezTo>
                <a:lnTo>
                  <a:pt x="76200" y="187266"/>
                </a:lnTo>
                <a:lnTo>
                  <a:pt x="63500" y="225366"/>
                </a:lnTo>
                <a:cubicBezTo>
                  <a:pt x="59267" y="271933"/>
                  <a:pt x="57413" y="318777"/>
                  <a:pt x="50800" y="365066"/>
                </a:cubicBezTo>
                <a:cubicBezTo>
                  <a:pt x="48907" y="378318"/>
                  <a:pt x="39993" y="389914"/>
                  <a:pt x="38100" y="403166"/>
                </a:cubicBezTo>
                <a:cubicBezTo>
                  <a:pt x="10276" y="597934"/>
                  <a:pt x="44169" y="486558"/>
                  <a:pt x="12700" y="580966"/>
                </a:cubicBezTo>
                <a:cubicBezTo>
                  <a:pt x="16933" y="593666"/>
                  <a:pt x="17037" y="608613"/>
                  <a:pt x="25400" y="619066"/>
                </a:cubicBezTo>
                <a:cubicBezTo>
                  <a:pt x="34935" y="630985"/>
                  <a:pt x="58673" y="629986"/>
                  <a:pt x="63500" y="644466"/>
                </a:cubicBezTo>
                <a:cubicBezTo>
                  <a:pt x="76954" y="684827"/>
                  <a:pt x="62746" y="731105"/>
                  <a:pt x="76200" y="771466"/>
                </a:cubicBezTo>
                <a:cubicBezTo>
                  <a:pt x="81027" y="785946"/>
                  <a:pt x="99375" y="793668"/>
                  <a:pt x="114300" y="796866"/>
                </a:cubicBezTo>
                <a:cubicBezTo>
                  <a:pt x="160021" y="806663"/>
                  <a:pt x="207433" y="805333"/>
                  <a:pt x="254000" y="809566"/>
                </a:cubicBezTo>
                <a:cubicBezTo>
                  <a:pt x="266700" y="813799"/>
                  <a:pt x="282634" y="812800"/>
                  <a:pt x="292100" y="822266"/>
                </a:cubicBezTo>
                <a:cubicBezTo>
                  <a:pt x="313686" y="843852"/>
                  <a:pt x="342900" y="898466"/>
                  <a:pt x="342900" y="898466"/>
                </a:cubicBezTo>
                <a:cubicBezTo>
                  <a:pt x="334433" y="923866"/>
                  <a:pt x="323994" y="948691"/>
                  <a:pt x="317500" y="974666"/>
                </a:cubicBezTo>
                <a:cubicBezTo>
                  <a:pt x="313267" y="991599"/>
                  <a:pt x="314482" y="1010943"/>
                  <a:pt x="304800" y="1025466"/>
                </a:cubicBezTo>
                <a:cubicBezTo>
                  <a:pt x="296333" y="1038166"/>
                  <a:pt x="279400" y="1042399"/>
                  <a:pt x="266700" y="1050866"/>
                </a:cubicBezTo>
                <a:cubicBezTo>
                  <a:pt x="193907" y="1160055"/>
                  <a:pt x="290834" y="1031559"/>
                  <a:pt x="203200" y="1101666"/>
                </a:cubicBezTo>
                <a:cubicBezTo>
                  <a:pt x="191281" y="1111201"/>
                  <a:pt x="187571" y="1128040"/>
                  <a:pt x="177800" y="1139766"/>
                </a:cubicBezTo>
                <a:cubicBezTo>
                  <a:pt x="141211" y="1183673"/>
                  <a:pt x="148557" y="1174914"/>
                  <a:pt x="101600" y="1190566"/>
                </a:cubicBezTo>
                <a:cubicBezTo>
                  <a:pt x="97367" y="1203266"/>
                  <a:pt x="94887" y="1216692"/>
                  <a:pt x="88900" y="1228666"/>
                </a:cubicBezTo>
                <a:cubicBezTo>
                  <a:pt x="71219" y="1264029"/>
                  <a:pt x="53487" y="1276779"/>
                  <a:pt x="25400" y="1304866"/>
                </a:cubicBezTo>
                <a:lnTo>
                  <a:pt x="0" y="1330266"/>
                </a:lnTo>
              </a:path>
            </a:pathLst>
          </a:cu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27" name="26 Serbest Form"/>
          <p:cNvSpPr/>
          <p:nvPr/>
        </p:nvSpPr>
        <p:spPr>
          <a:xfrm>
            <a:off x="5283200" y="4953000"/>
            <a:ext cx="838200" cy="1117600"/>
          </a:xfrm>
          <a:custGeom>
            <a:avLst/>
            <a:gdLst>
              <a:gd name="connsiteX0" fmla="*/ 0 w 838200"/>
              <a:gd name="connsiteY0" fmla="*/ 0 h 1117600"/>
              <a:gd name="connsiteX1" fmla="*/ 38100 w 838200"/>
              <a:gd name="connsiteY1" fmla="*/ 101600 h 1117600"/>
              <a:gd name="connsiteX2" fmla="*/ 152400 w 838200"/>
              <a:gd name="connsiteY2" fmla="*/ 152400 h 1117600"/>
              <a:gd name="connsiteX3" fmla="*/ 190500 w 838200"/>
              <a:gd name="connsiteY3" fmla="*/ 165100 h 1117600"/>
              <a:gd name="connsiteX4" fmla="*/ 266700 w 838200"/>
              <a:gd name="connsiteY4" fmla="*/ 228600 h 1117600"/>
              <a:gd name="connsiteX5" fmla="*/ 279400 w 838200"/>
              <a:gd name="connsiteY5" fmla="*/ 266700 h 1117600"/>
              <a:gd name="connsiteX6" fmla="*/ 368300 w 838200"/>
              <a:gd name="connsiteY6" fmla="*/ 381000 h 1117600"/>
              <a:gd name="connsiteX7" fmla="*/ 393700 w 838200"/>
              <a:gd name="connsiteY7" fmla="*/ 457200 h 1117600"/>
              <a:gd name="connsiteX8" fmla="*/ 406400 w 838200"/>
              <a:gd name="connsiteY8" fmla="*/ 495300 h 1117600"/>
              <a:gd name="connsiteX9" fmla="*/ 419100 w 838200"/>
              <a:gd name="connsiteY9" fmla="*/ 558800 h 1117600"/>
              <a:gd name="connsiteX10" fmla="*/ 444500 w 838200"/>
              <a:gd name="connsiteY10" fmla="*/ 635000 h 1117600"/>
              <a:gd name="connsiteX11" fmla="*/ 495300 w 838200"/>
              <a:gd name="connsiteY11" fmla="*/ 711200 h 1117600"/>
              <a:gd name="connsiteX12" fmla="*/ 520700 w 838200"/>
              <a:gd name="connsiteY12" fmla="*/ 749300 h 1117600"/>
              <a:gd name="connsiteX13" fmla="*/ 533400 w 838200"/>
              <a:gd name="connsiteY13" fmla="*/ 787400 h 1117600"/>
              <a:gd name="connsiteX14" fmla="*/ 571500 w 838200"/>
              <a:gd name="connsiteY14" fmla="*/ 800100 h 1117600"/>
              <a:gd name="connsiteX15" fmla="*/ 609600 w 838200"/>
              <a:gd name="connsiteY15" fmla="*/ 825500 h 1117600"/>
              <a:gd name="connsiteX16" fmla="*/ 647700 w 838200"/>
              <a:gd name="connsiteY16" fmla="*/ 901700 h 1117600"/>
              <a:gd name="connsiteX17" fmla="*/ 685800 w 838200"/>
              <a:gd name="connsiteY17" fmla="*/ 927100 h 1117600"/>
              <a:gd name="connsiteX18" fmla="*/ 711200 w 838200"/>
              <a:gd name="connsiteY18" fmla="*/ 1003300 h 1117600"/>
              <a:gd name="connsiteX19" fmla="*/ 787400 w 838200"/>
              <a:gd name="connsiteY19" fmla="*/ 1079500 h 1117600"/>
              <a:gd name="connsiteX20" fmla="*/ 838200 w 838200"/>
              <a:gd name="connsiteY20" fmla="*/ 111760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8200" h="1117600">
                <a:moveTo>
                  <a:pt x="0" y="0"/>
                </a:moveTo>
                <a:cubicBezTo>
                  <a:pt x="9087" y="45433"/>
                  <a:pt x="5398" y="68898"/>
                  <a:pt x="38100" y="101600"/>
                </a:cubicBezTo>
                <a:cubicBezTo>
                  <a:pt x="68289" y="131789"/>
                  <a:pt x="114674" y="139825"/>
                  <a:pt x="152400" y="152400"/>
                </a:cubicBezTo>
                <a:cubicBezTo>
                  <a:pt x="165100" y="156633"/>
                  <a:pt x="179361" y="157674"/>
                  <a:pt x="190500" y="165100"/>
                </a:cubicBezTo>
                <a:cubicBezTo>
                  <a:pt x="243544" y="200463"/>
                  <a:pt x="217807" y="179707"/>
                  <a:pt x="266700" y="228600"/>
                </a:cubicBezTo>
                <a:cubicBezTo>
                  <a:pt x="270933" y="241300"/>
                  <a:pt x="271974" y="255561"/>
                  <a:pt x="279400" y="266700"/>
                </a:cubicBezTo>
                <a:cubicBezTo>
                  <a:pt x="323231" y="332447"/>
                  <a:pt x="334485" y="279554"/>
                  <a:pt x="368300" y="381000"/>
                </a:cubicBezTo>
                <a:lnTo>
                  <a:pt x="393700" y="457200"/>
                </a:lnTo>
                <a:cubicBezTo>
                  <a:pt x="397933" y="469900"/>
                  <a:pt x="403775" y="482173"/>
                  <a:pt x="406400" y="495300"/>
                </a:cubicBezTo>
                <a:cubicBezTo>
                  <a:pt x="410633" y="516467"/>
                  <a:pt x="413420" y="537975"/>
                  <a:pt x="419100" y="558800"/>
                </a:cubicBezTo>
                <a:cubicBezTo>
                  <a:pt x="426145" y="584631"/>
                  <a:pt x="429648" y="612723"/>
                  <a:pt x="444500" y="635000"/>
                </a:cubicBezTo>
                <a:lnTo>
                  <a:pt x="495300" y="711200"/>
                </a:lnTo>
                <a:cubicBezTo>
                  <a:pt x="503767" y="723900"/>
                  <a:pt x="515873" y="734820"/>
                  <a:pt x="520700" y="749300"/>
                </a:cubicBezTo>
                <a:cubicBezTo>
                  <a:pt x="524933" y="762000"/>
                  <a:pt x="523934" y="777934"/>
                  <a:pt x="533400" y="787400"/>
                </a:cubicBezTo>
                <a:cubicBezTo>
                  <a:pt x="542866" y="796866"/>
                  <a:pt x="559526" y="794113"/>
                  <a:pt x="571500" y="800100"/>
                </a:cubicBezTo>
                <a:cubicBezTo>
                  <a:pt x="585152" y="806926"/>
                  <a:pt x="596900" y="817033"/>
                  <a:pt x="609600" y="825500"/>
                </a:cubicBezTo>
                <a:cubicBezTo>
                  <a:pt x="619929" y="856488"/>
                  <a:pt x="623081" y="877081"/>
                  <a:pt x="647700" y="901700"/>
                </a:cubicBezTo>
                <a:cubicBezTo>
                  <a:pt x="658493" y="912493"/>
                  <a:pt x="673100" y="918633"/>
                  <a:pt x="685800" y="927100"/>
                </a:cubicBezTo>
                <a:cubicBezTo>
                  <a:pt x="694267" y="952500"/>
                  <a:pt x="692268" y="984368"/>
                  <a:pt x="711200" y="1003300"/>
                </a:cubicBezTo>
                <a:cubicBezTo>
                  <a:pt x="736600" y="1028700"/>
                  <a:pt x="757512" y="1059575"/>
                  <a:pt x="787400" y="1079500"/>
                </a:cubicBezTo>
                <a:cubicBezTo>
                  <a:pt x="830481" y="1108221"/>
                  <a:pt x="814707" y="1094107"/>
                  <a:pt x="838200" y="1117600"/>
                </a:cubicBezTo>
              </a:path>
            </a:pathLst>
          </a:custGeom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29" name="28 Serbest Form"/>
          <p:cNvSpPr/>
          <p:nvPr/>
        </p:nvSpPr>
        <p:spPr>
          <a:xfrm>
            <a:off x="5791200" y="3733800"/>
            <a:ext cx="2108200" cy="939800"/>
          </a:xfrm>
          <a:custGeom>
            <a:avLst/>
            <a:gdLst>
              <a:gd name="connsiteX0" fmla="*/ 0 w 2108200"/>
              <a:gd name="connsiteY0" fmla="*/ 939800 h 939800"/>
              <a:gd name="connsiteX1" fmla="*/ 177800 w 2108200"/>
              <a:gd name="connsiteY1" fmla="*/ 596900 h 939800"/>
              <a:gd name="connsiteX2" fmla="*/ 393700 w 2108200"/>
              <a:gd name="connsiteY2" fmla="*/ 508000 h 939800"/>
              <a:gd name="connsiteX3" fmla="*/ 482600 w 2108200"/>
              <a:gd name="connsiteY3" fmla="*/ 304800 h 939800"/>
              <a:gd name="connsiteX4" fmla="*/ 584200 w 2108200"/>
              <a:gd name="connsiteY4" fmla="*/ 127000 h 939800"/>
              <a:gd name="connsiteX5" fmla="*/ 939800 w 2108200"/>
              <a:gd name="connsiteY5" fmla="*/ 12700 h 939800"/>
              <a:gd name="connsiteX6" fmla="*/ 1206500 w 2108200"/>
              <a:gd name="connsiteY6" fmla="*/ 203200 h 939800"/>
              <a:gd name="connsiteX7" fmla="*/ 1333500 w 2108200"/>
              <a:gd name="connsiteY7" fmla="*/ 457200 h 939800"/>
              <a:gd name="connsiteX8" fmla="*/ 1574800 w 2108200"/>
              <a:gd name="connsiteY8" fmla="*/ 609600 h 939800"/>
              <a:gd name="connsiteX9" fmla="*/ 1765300 w 2108200"/>
              <a:gd name="connsiteY9" fmla="*/ 673100 h 939800"/>
              <a:gd name="connsiteX10" fmla="*/ 1981200 w 2108200"/>
              <a:gd name="connsiteY10" fmla="*/ 749300 h 939800"/>
              <a:gd name="connsiteX11" fmla="*/ 2108200 w 2108200"/>
              <a:gd name="connsiteY11" fmla="*/ 749300 h 939800"/>
              <a:gd name="connsiteX12" fmla="*/ 2108200 w 2108200"/>
              <a:gd name="connsiteY12" fmla="*/ 74930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8200" h="939800">
                <a:moveTo>
                  <a:pt x="0" y="939800"/>
                </a:moveTo>
                <a:cubicBezTo>
                  <a:pt x="56092" y="804333"/>
                  <a:pt x="112184" y="668866"/>
                  <a:pt x="177800" y="596900"/>
                </a:cubicBezTo>
                <a:cubicBezTo>
                  <a:pt x="243416" y="524934"/>
                  <a:pt x="342900" y="556683"/>
                  <a:pt x="393700" y="508000"/>
                </a:cubicBezTo>
                <a:cubicBezTo>
                  <a:pt x="444500" y="459317"/>
                  <a:pt x="450850" y="368300"/>
                  <a:pt x="482600" y="304800"/>
                </a:cubicBezTo>
                <a:cubicBezTo>
                  <a:pt x="514350" y="241300"/>
                  <a:pt x="508000" y="175683"/>
                  <a:pt x="584200" y="127000"/>
                </a:cubicBezTo>
                <a:cubicBezTo>
                  <a:pt x="660400" y="78317"/>
                  <a:pt x="836083" y="0"/>
                  <a:pt x="939800" y="12700"/>
                </a:cubicBezTo>
                <a:cubicBezTo>
                  <a:pt x="1043517" y="25400"/>
                  <a:pt x="1140883" y="129117"/>
                  <a:pt x="1206500" y="203200"/>
                </a:cubicBezTo>
                <a:cubicBezTo>
                  <a:pt x="1272117" y="277283"/>
                  <a:pt x="1272117" y="389467"/>
                  <a:pt x="1333500" y="457200"/>
                </a:cubicBezTo>
                <a:cubicBezTo>
                  <a:pt x="1394883" y="524933"/>
                  <a:pt x="1502833" y="573617"/>
                  <a:pt x="1574800" y="609600"/>
                </a:cubicBezTo>
                <a:cubicBezTo>
                  <a:pt x="1646767" y="645583"/>
                  <a:pt x="1765300" y="673100"/>
                  <a:pt x="1765300" y="673100"/>
                </a:cubicBezTo>
                <a:cubicBezTo>
                  <a:pt x="1833033" y="696383"/>
                  <a:pt x="1924050" y="736600"/>
                  <a:pt x="1981200" y="749300"/>
                </a:cubicBezTo>
                <a:cubicBezTo>
                  <a:pt x="2038350" y="762000"/>
                  <a:pt x="2108200" y="749300"/>
                  <a:pt x="2108200" y="749300"/>
                </a:cubicBezTo>
                <a:lnTo>
                  <a:pt x="2108200" y="749300"/>
                </a:lnTo>
              </a:path>
            </a:pathLst>
          </a:custGeom>
          <a:ln w="698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32" name="31 Serbest Form"/>
          <p:cNvSpPr/>
          <p:nvPr/>
        </p:nvSpPr>
        <p:spPr>
          <a:xfrm>
            <a:off x="8077200" y="2895600"/>
            <a:ext cx="838200" cy="1509713"/>
          </a:xfrm>
          <a:custGeom>
            <a:avLst/>
            <a:gdLst>
              <a:gd name="connsiteX0" fmla="*/ 0 w 584200"/>
              <a:gd name="connsiteY0" fmla="*/ 1356783 h 1356783"/>
              <a:gd name="connsiteX1" fmla="*/ 368300 w 584200"/>
              <a:gd name="connsiteY1" fmla="*/ 1013883 h 1356783"/>
              <a:gd name="connsiteX2" fmla="*/ 165100 w 584200"/>
              <a:gd name="connsiteY2" fmla="*/ 658283 h 1356783"/>
              <a:gd name="connsiteX3" fmla="*/ 165100 w 584200"/>
              <a:gd name="connsiteY3" fmla="*/ 353483 h 1356783"/>
              <a:gd name="connsiteX4" fmla="*/ 304800 w 584200"/>
              <a:gd name="connsiteY4" fmla="*/ 162983 h 1356783"/>
              <a:gd name="connsiteX5" fmla="*/ 546100 w 584200"/>
              <a:gd name="connsiteY5" fmla="*/ 23283 h 1356783"/>
              <a:gd name="connsiteX6" fmla="*/ 533400 w 584200"/>
              <a:gd name="connsiteY6" fmla="*/ 23283 h 1356783"/>
              <a:gd name="connsiteX7" fmla="*/ 520700 w 584200"/>
              <a:gd name="connsiteY7" fmla="*/ 23283 h 135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200" h="1356783">
                <a:moveTo>
                  <a:pt x="0" y="1356783"/>
                </a:moveTo>
                <a:cubicBezTo>
                  <a:pt x="170391" y="1243541"/>
                  <a:pt x="340783" y="1130300"/>
                  <a:pt x="368300" y="1013883"/>
                </a:cubicBezTo>
                <a:cubicBezTo>
                  <a:pt x="395817" y="897466"/>
                  <a:pt x="198967" y="768350"/>
                  <a:pt x="165100" y="658283"/>
                </a:cubicBezTo>
                <a:cubicBezTo>
                  <a:pt x="131233" y="548216"/>
                  <a:pt x="141817" y="436033"/>
                  <a:pt x="165100" y="353483"/>
                </a:cubicBezTo>
                <a:cubicBezTo>
                  <a:pt x="188383" y="270933"/>
                  <a:pt x="241300" y="218016"/>
                  <a:pt x="304800" y="162983"/>
                </a:cubicBezTo>
                <a:cubicBezTo>
                  <a:pt x="368300" y="107950"/>
                  <a:pt x="508000" y="46566"/>
                  <a:pt x="546100" y="23283"/>
                </a:cubicBezTo>
                <a:cubicBezTo>
                  <a:pt x="584200" y="0"/>
                  <a:pt x="533400" y="23283"/>
                  <a:pt x="533400" y="23283"/>
                </a:cubicBezTo>
                <a:lnTo>
                  <a:pt x="520700" y="23283"/>
                </a:lnTo>
              </a:path>
            </a:pathLst>
          </a:custGeom>
          <a:ln w="476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36" name="35 Serbest Form"/>
          <p:cNvSpPr/>
          <p:nvPr/>
        </p:nvSpPr>
        <p:spPr>
          <a:xfrm>
            <a:off x="6134100" y="2762250"/>
            <a:ext cx="252413" cy="1073150"/>
          </a:xfrm>
          <a:custGeom>
            <a:avLst/>
            <a:gdLst>
              <a:gd name="connsiteX0" fmla="*/ 76200 w 251883"/>
              <a:gd name="connsiteY0" fmla="*/ 1073150 h 1073150"/>
              <a:gd name="connsiteX1" fmla="*/ 0 w 251883"/>
              <a:gd name="connsiteY1" fmla="*/ 514350 h 1073150"/>
              <a:gd name="connsiteX2" fmla="*/ 76200 w 251883"/>
              <a:gd name="connsiteY2" fmla="*/ 234950 h 1073150"/>
              <a:gd name="connsiteX3" fmla="*/ 228600 w 251883"/>
              <a:gd name="connsiteY3" fmla="*/ 31750 h 1073150"/>
              <a:gd name="connsiteX4" fmla="*/ 215900 w 251883"/>
              <a:gd name="connsiteY4" fmla="*/ 44450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883" h="1073150">
                <a:moveTo>
                  <a:pt x="76200" y="1073150"/>
                </a:moveTo>
                <a:cubicBezTo>
                  <a:pt x="38100" y="863600"/>
                  <a:pt x="0" y="654050"/>
                  <a:pt x="0" y="514350"/>
                </a:cubicBezTo>
                <a:cubicBezTo>
                  <a:pt x="0" y="374650"/>
                  <a:pt x="38100" y="315383"/>
                  <a:pt x="76200" y="234950"/>
                </a:cubicBezTo>
                <a:cubicBezTo>
                  <a:pt x="114300" y="154517"/>
                  <a:pt x="205317" y="63500"/>
                  <a:pt x="228600" y="31750"/>
                </a:cubicBezTo>
                <a:cubicBezTo>
                  <a:pt x="251883" y="0"/>
                  <a:pt x="233891" y="22225"/>
                  <a:pt x="215900" y="44450"/>
                </a:cubicBezTo>
              </a:path>
            </a:pathLst>
          </a:custGeom>
          <a:ln w="6667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37" name="36 Serbest Form"/>
          <p:cNvSpPr/>
          <p:nvPr/>
        </p:nvSpPr>
        <p:spPr>
          <a:xfrm>
            <a:off x="4749800" y="3430588"/>
            <a:ext cx="971550" cy="1154112"/>
          </a:xfrm>
          <a:custGeom>
            <a:avLst/>
            <a:gdLst>
              <a:gd name="connsiteX0" fmla="*/ 927100 w 971550"/>
              <a:gd name="connsiteY0" fmla="*/ 1153583 h 1153583"/>
              <a:gd name="connsiteX1" fmla="*/ 952500 w 971550"/>
              <a:gd name="connsiteY1" fmla="*/ 543983 h 1153583"/>
              <a:gd name="connsiteX2" fmla="*/ 812800 w 971550"/>
              <a:gd name="connsiteY2" fmla="*/ 35983 h 1153583"/>
              <a:gd name="connsiteX3" fmla="*/ 609600 w 971550"/>
              <a:gd name="connsiteY3" fmla="*/ 328083 h 1153583"/>
              <a:gd name="connsiteX4" fmla="*/ 444500 w 971550"/>
              <a:gd name="connsiteY4" fmla="*/ 759883 h 1153583"/>
              <a:gd name="connsiteX5" fmla="*/ 0 w 971550"/>
              <a:gd name="connsiteY5" fmla="*/ 861483 h 1153583"/>
              <a:gd name="connsiteX6" fmla="*/ 0 w 971550"/>
              <a:gd name="connsiteY6" fmla="*/ 861483 h 115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50" h="1153583">
                <a:moveTo>
                  <a:pt x="927100" y="1153583"/>
                </a:moveTo>
                <a:cubicBezTo>
                  <a:pt x="949325" y="941916"/>
                  <a:pt x="971550" y="730249"/>
                  <a:pt x="952500" y="543983"/>
                </a:cubicBezTo>
                <a:cubicBezTo>
                  <a:pt x="933450" y="357717"/>
                  <a:pt x="869950" y="71966"/>
                  <a:pt x="812800" y="35983"/>
                </a:cubicBezTo>
                <a:cubicBezTo>
                  <a:pt x="755650" y="0"/>
                  <a:pt x="670983" y="207433"/>
                  <a:pt x="609600" y="328083"/>
                </a:cubicBezTo>
                <a:cubicBezTo>
                  <a:pt x="548217" y="448733"/>
                  <a:pt x="546100" y="670983"/>
                  <a:pt x="444500" y="759883"/>
                </a:cubicBezTo>
                <a:cubicBezTo>
                  <a:pt x="342900" y="848783"/>
                  <a:pt x="0" y="861483"/>
                  <a:pt x="0" y="861483"/>
                </a:cubicBezTo>
                <a:lnTo>
                  <a:pt x="0" y="861483"/>
                </a:lnTo>
              </a:path>
            </a:pathLst>
          </a:custGeom>
          <a:ln w="571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42" name="41 Serbest Form"/>
          <p:cNvSpPr/>
          <p:nvPr/>
        </p:nvSpPr>
        <p:spPr>
          <a:xfrm>
            <a:off x="4217988" y="2946400"/>
            <a:ext cx="1141412" cy="674688"/>
          </a:xfrm>
          <a:custGeom>
            <a:avLst/>
            <a:gdLst>
              <a:gd name="connsiteX0" fmla="*/ 1140883 w 1140883"/>
              <a:gd name="connsiteY0" fmla="*/ 533400 h 675217"/>
              <a:gd name="connsiteX1" fmla="*/ 709083 w 1140883"/>
              <a:gd name="connsiteY1" fmla="*/ 660400 h 675217"/>
              <a:gd name="connsiteX2" fmla="*/ 226483 w 1140883"/>
              <a:gd name="connsiteY2" fmla="*/ 622300 h 675217"/>
              <a:gd name="connsiteX3" fmla="*/ 35983 w 1140883"/>
              <a:gd name="connsiteY3" fmla="*/ 419100 h 675217"/>
              <a:gd name="connsiteX4" fmla="*/ 23283 w 1140883"/>
              <a:gd name="connsiteY4" fmla="*/ 139700 h 675217"/>
              <a:gd name="connsiteX5" fmla="*/ 175683 w 1140883"/>
              <a:gd name="connsiteY5" fmla="*/ 0 h 675217"/>
              <a:gd name="connsiteX6" fmla="*/ 175683 w 1140883"/>
              <a:gd name="connsiteY6" fmla="*/ 0 h 67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883" h="675217">
                <a:moveTo>
                  <a:pt x="1140883" y="533400"/>
                </a:moveTo>
                <a:cubicBezTo>
                  <a:pt x="1001183" y="589491"/>
                  <a:pt x="861483" y="645583"/>
                  <a:pt x="709083" y="660400"/>
                </a:cubicBezTo>
                <a:cubicBezTo>
                  <a:pt x="556683" y="675217"/>
                  <a:pt x="338666" y="662517"/>
                  <a:pt x="226483" y="622300"/>
                </a:cubicBezTo>
                <a:cubicBezTo>
                  <a:pt x="114300" y="582083"/>
                  <a:pt x="69850" y="499533"/>
                  <a:pt x="35983" y="419100"/>
                </a:cubicBezTo>
                <a:cubicBezTo>
                  <a:pt x="2116" y="338667"/>
                  <a:pt x="0" y="209550"/>
                  <a:pt x="23283" y="139700"/>
                </a:cubicBezTo>
                <a:cubicBezTo>
                  <a:pt x="46566" y="69850"/>
                  <a:pt x="175683" y="0"/>
                  <a:pt x="175683" y="0"/>
                </a:cubicBezTo>
                <a:lnTo>
                  <a:pt x="175683" y="0"/>
                </a:lnTo>
              </a:path>
            </a:pathLst>
          </a:cu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28" name="27 Metin kutusu"/>
          <p:cNvSpPr txBox="1">
            <a:spLocks noChangeArrowheads="1"/>
          </p:cNvSpPr>
          <p:nvPr/>
        </p:nvSpPr>
        <p:spPr bwMode="auto">
          <a:xfrm>
            <a:off x="990600" y="3276600"/>
            <a:ext cx="457200" cy="5842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" name="34 Dikdörtgen"/>
          <p:cNvSpPr/>
          <p:nvPr/>
        </p:nvSpPr>
        <p:spPr>
          <a:xfrm>
            <a:off x="533400" y="2438400"/>
            <a:ext cx="1219200" cy="990600"/>
          </a:xfrm>
          <a:prstGeom prst="rect">
            <a:avLst/>
          </a:prstGeom>
          <a:solidFill>
            <a:schemeClr val="accent1">
              <a:alpha val="1000"/>
            </a:schemeClr>
          </a:solidFill>
          <a:ln w="38100">
            <a:solidFill>
              <a:srgbClr val="CC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45" name="44 Serbest Form"/>
          <p:cNvSpPr/>
          <p:nvPr/>
        </p:nvSpPr>
        <p:spPr>
          <a:xfrm>
            <a:off x="990600" y="2667000"/>
            <a:ext cx="673100" cy="698500"/>
          </a:xfrm>
          <a:custGeom>
            <a:avLst/>
            <a:gdLst>
              <a:gd name="connsiteX0" fmla="*/ 0 w 673100"/>
              <a:gd name="connsiteY0" fmla="*/ 698500 h 698500"/>
              <a:gd name="connsiteX1" fmla="*/ 50800 w 673100"/>
              <a:gd name="connsiteY1" fmla="*/ 482600 h 698500"/>
              <a:gd name="connsiteX2" fmla="*/ 101600 w 673100"/>
              <a:gd name="connsiteY2" fmla="*/ 266700 h 698500"/>
              <a:gd name="connsiteX3" fmla="*/ 215900 w 673100"/>
              <a:gd name="connsiteY3" fmla="*/ 203200 h 698500"/>
              <a:gd name="connsiteX4" fmla="*/ 673100 w 673100"/>
              <a:gd name="connsiteY4" fmla="*/ 0 h 698500"/>
              <a:gd name="connsiteX5" fmla="*/ 673100 w 673100"/>
              <a:gd name="connsiteY5" fmla="*/ 0 h 698500"/>
              <a:gd name="connsiteX6" fmla="*/ 673100 w 673100"/>
              <a:gd name="connsiteY6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100" h="698500">
                <a:moveTo>
                  <a:pt x="0" y="698500"/>
                </a:moveTo>
                <a:lnTo>
                  <a:pt x="50800" y="482600"/>
                </a:lnTo>
                <a:cubicBezTo>
                  <a:pt x="67733" y="410633"/>
                  <a:pt x="74083" y="313267"/>
                  <a:pt x="101600" y="266700"/>
                </a:cubicBezTo>
                <a:cubicBezTo>
                  <a:pt x="129117" y="220133"/>
                  <a:pt x="120650" y="247650"/>
                  <a:pt x="215900" y="203200"/>
                </a:cubicBezTo>
                <a:cubicBezTo>
                  <a:pt x="311150" y="158750"/>
                  <a:pt x="673100" y="0"/>
                  <a:pt x="673100" y="0"/>
                </a:cubicBezTo>
                <a:lnTo>
                  <a:pt x="673100" y="0"/>
                </a:lnTo>
                <a:lnTo>
                  <a:pt x="673100" y="0"/>
                </a:lnTo>
              </a:path>
            </a:pathLst>
          </a:cu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46" name="45 Metin kutusu"/>
          <p:cNvSpPr txBox="1">
            <a:spLocks noChangeArrowheads="1"/>
          </p:cNvSpPr>
          <p:nvPr/>
        </p:nvSpPr>
        <p:spPr bwMode="auto">
          <a:xfrm>
            <a:off x="228600" y="30480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/>
              <a:t>711</a:t>
            </a:r>
          </a:p>
        </p:txBody>
      </p:sp>
      <p:sp>
        <p:nvSpPr>
          <p:cNvPr id="47" name="46 Metin kutusu"/>
          <p:cNvSpPr txBox="1">
            <a:spLocks noChangeArrowheads="1"/>
          </p:cNvSpPr>
          <p:nvPr/>
        </p:nvSpPr>
        <p:spPr bwMode="auto">
          <a:xfrm>
            <a:off x="1676400" y="2438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/>
              <a:t>714</a:t>
            </a:r>
          </a:p>
        </p:txBody>
      </p:sp>
      <p:sp>
        <p:nvSpPr>
          <p:cNvPr id="48" name="47 Serbest Form"/>
          <p:cNvSpPr/>
          <p:nvPr/>
        </p:nvSpPr>
        <p:spPr>
          <a:xfrm>
            <a:off x="1714500" y="1930400"/>
            <a:ext cx="179388" cy="647700"/>
          </a:xfrm>
          <a:custGeom>
            <a:avLst/>
            <a:gdLst>
              <a:gd name="connsiteX0" fmla="*/ 114300 w 179917"/>
              <a:gd name="connsiteY0" fmla="*/ 647700 h 647700"/>
              <a:gd name="connsiteX1" fmla="*/ 177800 w 179917"/>
              <a:gd name="connsiteY1" fmla="*/ 508000 h 647700"/>
              <a:gd name="connsiteX2" fmla="*/ 127000 w 179917"/>
              <a:gd name="connsiteY2" fmla="*/ 292100 h 647700"/>
              <a:gd name="connsiteX3" fmla="*/ 0 w 179917"/>
              <a:gd name="connsiteY3" fmla="*/ 0 h 647700"/>
              <a:gd name="connsiteX4" fmla="*/ 0 w 179917"/>
              <a:gd name="connsiteY4" fmla="*/ 0 h 647700"/>
              <a:gd name="connsiteX5" fmla="*/ 0 w 179917"/>
              <a:gd name="connsiteY5" fmla="*/ 12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917" h="647700">
                <a:moveTo>
                  <a:pt x="114300" y="647700"/>
                </a:moveTo>
                <a:cubicBezTo>
                  <a:pt x="144991" y="607483"/>
                  <a:pt x="175683" y="567267"/>
                  <a:pt x="177800" y="508000"/>
                </a:cubicBezTo>
                <a:cubicBezTo>
                  <a:pt x="179917" y="448733"/>
                  <a:pt x="156633" y="376767"/>
                  <a:pt x="127000" y="292100"/>
                </a:cubicBezTo>
                <a:cubicBezTo>
                  <a:pt x="97367" y="207433"/>
                  <a:pt x="0" y="0"/>
                  <a:pt x="0" y="0"/>
                </a:cubicBezTo>
                <a:lnTo>
                  <a:pt x="0" y="0"/>
                </a:lnTo>
                <a:lnTo>
                  <a:pt x="0" y="12700"/>
                </a:lnTo>
              </a:path>
            </a:pathLst>
          </a:custGeom>
          <a:ln w="476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49" name="48 Metin kutusu"/>
          <p:cNvSpPr txBox="1">
            <a:spLocks noChangeArrowheads="1"/>
          </p:cNvSpPr>
          <p:nvPr/>
        </p:nvSpPr>
        <p:spPr bwMode="auto">
          <a:xfrm>
            <a:off x="1295400" y="15240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/>
              <a:t>732</a:t>
            </a:r>
          </a:p>
        </p:txBody>
      </p:sp>
      <p:sp>
        <p:nvSpPr>
          <p:cNvPr id="50" name="49 Serbest Form"/>
          <p:cNvSpPr/>
          <p:nvPr/>
        </p:nvSpPr>
        <p:spPr>
          <a:xfrm>
            <a:off x="1955800" y="1968500"/>
            <a:ext cx="3441700" cy="1384300"/>
          </a:xfrm>
          <a:custGeom>
            <a:avLst/>
            <a:gdLst>
              <a:gd name="connsiteX0" fmla="*/ 0 w 3441700"/>
              <a:gd name="connsiteY0" fmla="*/ 0 h 1384300"/>
              <a:gd name="connsiteX1" fmla="*/ 368300 w 3441700"/>
              <a:gd name="connsiteY1" fmla="*/ 38100 h 1384300"/>
              <a:gd name="connsiteX2" fmla="*/ 1016000 w 3441700"/>
              <a:gd name="connsiteY2" fmla="*/ 177800 h 1384300"/>
              <a:gd name="connsiteX3" fmla="*/ 1638300 w 3441700"/>
              <a:gd name="connsiteY3" fmla="*/ 355600 h 1384300"/>
              <a:gd name="connsiteX4" fmla="*/ 2057400 w 3441700"/>
              <a:gd name="connsiteY4" fmla="*/ 571500 h 1384300"/>
              <a:gd name="connsiteX5" fmla="*/ 2489200 w 3441700"/>
              <a:gd name="connsiteY5" fmla="*/ 762000 h 1384300"/>
              <a:gd name="connsiteX6" fmla="*/ 2908300 w 3441700"/>
              <a:gd name="connsiteY6" fmla="*/ 977900 h 1384300"/>
              <a:gd name="connsiteX7" fmla="*/ 3048000 w 3441700"/>
              <a:gd name="connsiteY7" fmla="*/ 1181100 h 1384300"/>
              <a:gd name="connsiteX8" fmla="*/ 3302000 w 3441700"/>
              <a:gd name="connsiteY8" fmla="*/ 1270000 h 1384300"/>
              <a:gd name="connsiteX9" fmla="*/ 3441700 w 3441700"/>
              <a:gd name="connsiteY9" fmla="*/ 1384300 h 1384300"/>
              <a:gd name="connsiteX10" fmla="*/ 3441700 w 3441700"/>
              <a:gd name="connsiteY10" fmla="*/ 138430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1700" h="1384300">
                <a:moveTo>
                  <a:pt x="0" y="0"/>
                </a:moveTo>
                <a:cubicBezTo>
                  <a:pt x="99483" y="4233"/>
                  <a:pt x="198967" y="8467"/>
                  <a:pt x="368300" y="38100"/>
                </a:cubicBezTo>
                <a:cubicBezTo>
                  <a:pt x="537633" y="67733"/>
                  <a:pt x="804333" y="124883"/>
                  <a:pt x="1016000" y="177800"/>
                </a:cubicBezTo>
                <a:cubicBezTo>
                  <a:pt x="1227667" y="230717"/>
                  <a:pt x="1464733" y="289983"/>
                  <a:pt x="1638300" y="355600"/>
                </a:cubicBezTo>
                <a:cubicBezTo>
                  <a:pt x="1811867" y="421217"/>
                  <a:pt x="1915583" y="503767"/>
                  <a:pt x="2057400" y="571500"/>
                </a:cubicBezTo>
                <a:cubicBezTo>
                  <a:pt x="2199217" y="639233"/>
                  <a:pt x="2347383" y="694267"/>
                  <a:pt x="2489200" y="762000"/>
                </a:cubicBezTo>
                <a:cubicBezTo>
                  <a:pt x="2631017" y="829733"/>
                  <a:pt x="2815167" y="908050"/>
                  <a:pt x="2908300" y="977900"/>
                </a:cubicBezTo>
                <a:cubicBezTo>
                  <a:pt x="3001433" y="1047750"/>
                  <a:pt x="2982383" y="1132417"/>
                  <a:pt x="3048000" y="1181100"/>
                </a:cubicBezTo>
                <a:cubicBezTo>
                  <a:pt x="3113617" y="1229783"/>
                  <a:pt x="3236383" y="1236133"/>
                  <a:pt x="3302000" y="1270000"/>
                </a:cubicBezTo>
                <a:cubicBezTo>
                  <a:pt x="3367617" y="1303867"/>
                  <a:pt x="3441700" y="1384300"/>
                  <a:pt x="3441700" y="1384300"/>
                </a:cubicBezTo>
                <a:lnTo>
                  <a:pt x="3441700" y="1384300"/>
                </a:lnTo>
              </a:path>
            </a:pathLst>
          </a:custGeom>
          <a:ln w="44450">
            <a:solidFill>
              <a:srgbClr val="FF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tr-TR"/>
          </a:p>
        </p:txBody>
      </p:sp>
      <p:sp>
        <p:nvSpPr>
          <p:cNvPr id="51" name="50 Metin kutusu"/>
          <p:cNvSpPr txBox="1">
            <a:spLocks noChangeArrowheads="1"/>
          </p:cNvSpPr>
          <p:nvPr/>
        </p:nvSpPr>
        <p:spPr bwMode="auto">
          <a:xfrm>
            <a:off x="8305800" y="25146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/>
              <a:t>715</a:t>
            </a:r>
          </a:p>
        </p:txBody>
      </p:sp>
      <p:sp>
        <p:nvSpPr>
          <p:cNvPr id="52" name="51 Metin kutusu"/>
          <p:cNvSpPr txBox="1">
            <a:spLocks noChangeArrowheads="1"/>
          </p:cNvSpPr>
          <p:nvPr/>
        </p:nvSpPr>
        <p:spPr bwMode="auto">
          <a:xfrm>
            <a:off x="0" y="34290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/>
              <a:t>705</a:t>
            </a:r>
          </a:p>
        </p:txBody>
      </p:sp>
      <p:sp>
        <p:nvSpPr>
          <p:cNvPr id="55" name="54 Serbest Form"/>
          <p:cNvSpPr>
            <a:spLocks noChangeArrowheads="1"/>
          </p:cNvSpPr>
          <p:nvPr/>
        </p:nvSpPr>
        <p:spPr bwMode="auto">
          <a:xfrm>
            <a:off x="2846388" y="3927475"/>
            <a:ext cx="1558925" cy="431800"/>
          </a:xfrm>
          <a:custGeom>
            <a:avLst/>
            <a:gdLst>
              <a:gd name="T0" fmla="*/ 1559506 w 1558344"/>
              <a:gd name="T1" fmla="*/ 309607 h 431442"/>
              <a:gd name="T2" fmla="*/ 837751 w 1558344"/>
              <a:gd name="T3" fmla="*/ 425709 h 431442"/>
              <a:gd name="T4" fmla="*/ 451097 w 1558344"/>
              <a:gd name="T5" fmla="*/ 348308 h 431442"/>
              <a:gd name="T6" fmla="*/ 0 w 1558344"/>
              <a:gd name="T7" fmla="*/ 0 h 431442"/>
              <a:gd name="T8" fmla="*/ 0 w 1558344"/>
              <a:gd name="T9" fmla="*/ 0 h 431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58344"/>
              <a:gd name="T16" fmla="*/ 0 h 431442"/>
              <a:gd name="T17" fmla="*/ 1558344 w 1558344"/>
              <a:gd name="T18" fmla="*/ 431442 h 431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58344" h="431442">
                <a:moveTo>
                  <a:pt x="1558344" y="309093"/>
                </a:moveTo>
                <a:cubicBezTo>
                  <a:pt x="1290034" y="363828"/>
                  <a:pt x="1021724" y="418564"/>
                  <a:pt x="837127" y="425003"/>
                </a:cubicBezTo>
                <a:cubicBezTo>
                  <a:pt x="652530" y="431442"/>
                  <a:pt x="590282" y="418564"/>
                  <a:pt x="450761" y="347730"/>
                </a:cubicBezTo>
                <a:cubicBezTo>
                  <a:pt x="311240" y="276896"/>
                  <a:pt x="0" y="0"/>
                  <a:pt x="0" y="0"/>
                </a:cubicBezTo>
              </a:path>
            </a:pathLst>
          </a:custGeom>
          <a:noFill/>
          <a:ln w="57150" cap="rnd" algn="ctr">
            <a:solidFill>
              <a:srgbClr val="00B05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tr-TR"/>
          </a:p>
        </p:txBody>
      </p:sp>
      <p:sp>
        <p:nvSpPr>
          <p:cNvPr id="57" name="56 Serbest Form"/>
          <p:cNvSpPr>
            <a:spLocks noChangeArrowheads="1"/>
          </p:cNvSpPr>
          <p:nvPr/>
        </p:nvSpPr>
        <p:spPr bwMode="auto">
          <a:xfrm>
            <a:off x="990600" y="3606800"/>
            <a:ext cx="1600200" cy="623888"/>
          </a:xfrm>
          <a:custGeom>
            <a:avLst/>
            <a:gdLst>
              <a:gd name="T0" fmla="*/ 1496101 w 1654935"/>
              <a:gd name="T1" fmla="*/ 0 h 624624"/>
              <a:gd name="T2" fmla="*/ 1263246 w 1654935"/>
              <a:gd name="T3" fmla="*/ 501093 h 624624"/>
              <a:gd name="T4" fmla="*/ 937246 w 1654935"/>
              <a:gd name="T5" fmla="*/ 616729 h 624624"/>
              <a:gd name="T6" fmla="*/ 587962 w 1654935"/>
              <a:gd name="T7" fmla="*/ 539638 h 624624"/>
              <a:gd name="T8" fmla="*/ 227035 w 1654935"/>
              <a:gd name="T9" fmla="*/ 411152 h 624624"/>
              <a:gd name="T10" fmla="*/ 87320 w 1654935"/>
              <a:gd name="T11" fmla="*/ 411152 h 624624"/>
              <a:gd name="T12" fmla="*/ 5821 w 1654935"/>
              <a:gd name="T13" fmla="*/ 167031 h 624624"/>
              <a:gd name="T14" fmla="*/ 52393 w 1654935"/>
              <a:gd name="T15" fmla="*/ 0 h 624624"/>
              <a:gd name="T16" fmla="*/ 52393 w 1654935"/>
              <a:gd name="T17" fmla="*/ 0 h 6246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54935"/>
              <a:gd name="T28" fmla="*/ 0 h 624624"/>
              <a:gd name="T29" fmla="*/ 1654935 w 1654935"/>
              <a:gd name="T30" fmla="*/ 624624 h 6246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54935" h="624624">
                <a:moveTo>
                  <a:pt x="1654935" y="0"/>
                </a:moveTo>
                <a:cubicBezTo>
                  <a:pt x="1577662" y="199622"/>
                  <a:pt x="1500389" y="399245"/>
                  <a:pt x="1397358" y="502276"/>
                </a:cubicBezTo>
                <a:cubicBezTo>
                  <a:pt x="1294327" y="605307"/>
                  <a:pt x="1161245" y="611746"/>
                  <a:pt x="1036749" y="618185"/>
                </a:cubicBezTo>
                <a:cubicBezTo>
                  <a:pt x="912253" y="624624"/>
                  <a:pt x="781318" y="575256"/>
                  <a:pt x="650383" y="540912"/>
                </a:cubicBezTo>
                <a:cubicBezTo>
                  <a:pt x="519448" y="506568"/>
                  <a:pt x="343437" y="433588"/>
                  <a:pt x="251138" y="412123"/>
                </a:cubicBezTo>
                <a:cubicBezTo>
                  <a:pt x="158839" y="390658"/>
                  <a:pt x="137374" y="452906"/>
                  <a:pt x="96591" y="412123"/>
                </a:cubicBezTo>
                <a:cubicBezTo>
                  <a:pt x="55808" y="371340"/>
                  <a:pt x="12878" y="236112"/>
                  <a:pt x="6439" y="167425"/>
                </a:cubicBezTo>
                <a:cubicBezTo>
                  <a:pt x="0" y="98738"/>
                  <a:pt x="57955" y="0"/>
                  <a:pt x="57955" y="0"/>
                </a:cubicBezTo>
              </a:path>
            </a:pathLst>
          </a:custGeom>
          <a:noFill/>
          <a:ln w="60325" cap="rnd" algn="ctr">
            <a:solidFill>
              <a:srgbClr val="FF33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8" name="57 Metin kutusu"/>
          <p:cNvSpPr txBox="1">
            <a:spLocks noChangeArrowheads="1"/>
          </p:cNvSpPr>
          <p:nvPr/>
        </p:nvSpPr>
        <p:spPr bwMode="auto">
          <a:xfrm>
            <a:off x="2514600" y="35814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/>
              <a:t>649</a:t>
            </a:r>
          </a:p>
        </p:txBody>
      </p:sp>
      <p:sp>
        <p:nvSpPr>
          <p:cNvPr id="9245" name="58 Metin kutusu"/>
          <p:cNvSpPr txBox="1">
            <a:spLocks noChangeArrowheads="1"/>
          </p:cNvSpPr>
          <p:nvPr/>
        </p:nvSpPr>
        <p:spPr bwMode="auto">
          <a:xfrm>
            <a:off x="762000" y="1828800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Puvatya</a:t>
            </a:r>
          </a:p>
        </p:txBody>
      </p:sp>
      <p:sp>
        <p:nvSpPr>
          <p:cNvPr id="31" name="30 Metin kutusu"/>
          <p:cNvSpPr txBox="1"/>
          <p:nvPr/>
        </p:nvSpPr>
        <p:spPr>
          <a:xfrm>
            <a:off x="3059832" y="188640"/>
            <a:ext cx="5544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</a:rPr>
              <a:t>Period</a:t>
            </a:r>
            <a:r>
              <a:rPr lang="tr-TR" sz="2800" dirty="0" smtClean="0">
                <a:solidFill>
                  <a:srgbClr val="FF0000"/>
                </a:solidFill>
              </a:rPr>
              <a:t> of </a:t>
            </a:r>
            <a:r>
              <a:rPr lang="tr-TR" sz="2800" dirty="0" err="1" smtClean="0">
                <a:solidFill>
                  <a:srgbClr val="FF0000"/>
                </a:solidFill>
              </a:rPr>
              <a:t>Governers</a:t>
            </a:r>
            <a:r>
              <a:rPr lang="tr-TR" sz="2800" dirty="0" smtClean="0">
                <a:solidFill>
                  <a:srgbClr val="FF0000"/>
                </a:solidFill>
              </a:rPr>
              <a:t> (714-756)</a:t>
            </a:r>
          </a:p>
          <a:p>
            <a:pPr>
              <a:buFont typeface="Arial" charset="0"/>
              <a:buChar char="•"/>
            </a:pP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main</a:t>
            </a:r>
            <a:r>
              <a:rPr lang="tr-TR" sz="2400" dirty="0" smtClean="0"/>
              <a:t> </a:t>
            </a:r>
            <a:r>
              <a:rPr lang="tr-TR" sz="2400" dirty="0" err="1" smtClean="0"/>
              <a:t>goal</a:t>
            </a:r>
            <a:r>
              <a:rPr lang="tr-TR" sz="2400" dirty="0" smtClean="0"/>
              <a:t>: </a:t>
            </a:r>
            <a:r>
              <a:rPr lang="tr-TR" sz="2400" dirty="0" err="1" smtClean="0"/>
              <a:t>reaching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Istanbul</a:t>
            </a:r>
            <a:endParaRPr lang="tr-TR" sz="2400" dirty="0" smtClean="0"/>
          </a:p>
          <a:p>
            <a:r>
              <a:rPr lang="tr-TR" sz="2400" dirty="0" smtClean="0"/>
              <a:t> </a:t>
            </a:r>
            <a:r>
              <a:rPr lang="tr-TR" sz="2400" dirty="0" err="1" smtClean="0"/>
              <a:t>through</a:t>
            </a:r>
            <a:r>
              <a:rPr lang="tr-TR" sz="2400" dirty="0" smtClean="0"/>
              <a:t> </a:t>
            </a:r>
            <a:r>
              <a:rPr lang="tr-TR" sz="2400" dirty="0" err="1" smtClean="0"/>
              <a:t>Europe</a:t>
            </a:r>
            <a:endParaRPr lang="tr-TR" sz="2400" dirty="0" smtClean="0"/>
          </a:p>
          <a:p>
            <a:pPr>
              <a:buFont typeface="Arial" charset="0"/>
              <a:buChar char="•"/>
            </a:pPr>
            <a:r>
              <a:rPr lang="tr-TR" sz="2400" dirty="0" err="1" smtClean="0"/>
              <a:t>Attempts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conquer</a:t>
            </a:r>
            <a:r>
              <a:rPr lang="tr-TR" sz="2400" dirty="0" smtClean="0"/>
              <a:t> </a:t>
            </a:r>
            <a:r>
              <a:rPr lang="tr-TR" sz="2400" dirty="0" err="1" smtClean="0"/>
              <a:t>Europe</a:t>
            </a:r>
            <a:endParaRPr lang="tr-TR" sz="2400" dirty="0" smtClean="0"/>
          </a:p>
          <a:p>
            <a:pPr>
              <a:buFont typeface="Arial" charset="0"/>
              <a:buChar char="•"/>
            </a:pPr>
            <a:r>
              <a:rPr lang="tr-TR" sz="2400" dirty="0" smtClean="0"/>
              <a:t> </a:t>
            </a:r>
            <a:r>
              <a:rPr lang="en-US" sz="2400" dirty="0" smtClean="0"/>
              <a:t>the Battle of Tours (Poitiers)</a:t>
            </a:r>
            <a:endParaRPr lang="tr-TR" sz="2400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6" grpId="0" animBg="1"/>
      <p:bldP spid="37" grpId="0" animBg="1"/>
      <p:bldP spid="42" grpId="0" animBg="1"/>
      <p:bldP spid="28" grpId="0"/>
      <p:bldP spid="35" grpId="0" animBg="1"/>
      <p:bldP spid="45" grpId="0" animBg="1"/>
      <p:bldP spid="46" grpId="0"/>
      <p:bldP spid="47" grpId="0"/>
      <p:bldP spid="48" grpId="0" animBg="1"/>
      <p:bldP spid="49" grpId="0"/>
      <p:bldP spid="50" grpId="0" animBg="1"/>
      <p:bldP spid="51" grpId="0"/>
      <p:bldP spid="52" grpId="0"/>
      <p:bldP spid="55" grpId="0" animBg="1"/>
      <p:bldP spid="57" grpId="0" animBg="1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4038600" cy="4525963"/>
          </a:xfrm>
        </p:spPr>
        <p:txBody>
          <a:bodyPr/>
          <a:lstStyle/>
          <a:p>
            <a:r>
              <a:rPr lang="tr-TR" dirty="0" err="1" smtClean="0"/>
              <a:t>Division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struggle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conquerers</a:t>
            </a:r>
            <a:endParaRPr lang="tr-TR" dirty="0" smtClean="0"/>
          </a:p>
          <a:p>
            <a:pPr lvl="1"/>
            <a:r>
              <a:rPr lang="tr-TR" dirty="0" err="1" smtClean="0"/>
              <a:t>Arab</a:t>
            </a:r>
            <a:r>
              <a:rPr lang="tr-TR" dirty="0" smtClean="0"/>
              <a:t>-Berberî </a:t>
            </a:r>
            <a:r>
              <a:rPr lang="tr-TR" dirty="0" err="1" smtClean="0"/>
              <a:t>conflict</a:t>
            </a:r>
            <a:endParaRPr lang="tr-TR" dirty="0" smtClean="0"/>
          </a:p>
          <a:p>
            <a:pPr lvl="1"/>
            <a:r>
              <a:rPr lang="tr-TR" dirty="0" err="1" smtClean="0"/>
              <a:t>Conflict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Beledies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Shâmids</a:t>
            </a:r>
            <a:endParaRPr lang="tr-TR" dirty="0" smtClean="0"/>
          </a:p>
          <a:p>
            <a:pPr lvl="1"/>
            <a:r>
              <a:rPr lang="tr-TR" dirty="0" err="1" smtClean="0"/>
              <a:t>Conflict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Qaysids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Kalbids</a:t>
            </a:r>
            <a:endParaRPr lang="tr-TR" dirty="0" smtClean="0"/>
          </a:p>
          <a:p>
            <a:r>
              <a:rPr lang="tr-TR" dirty="0" err="1" smtClean="0"/>
              <a:t>Beginning</a:t>
            </a:r>
            <a:r>
              <a:rPr lang="tr-TR" dirty="0" smtClean="0"/>
              <a:t> of </a:t>
            </a:r>
            <a:r>
              <a:rPr lang="tr-TR" dirty="0" err="1" smtClean="0"/>
              <a:t>Reconquest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5" name="Picture 2" descr="http://gib4kids.atspace.com/history/moorish_period/images/map_spain_conquest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427984" cy="3455247"/>
          </a:xfrm>
          <a:prstGeom prst="rect">
            <a:avLst/>
          </a:prstGeom>
          <a:noFill/>
        </p:spPr>
      </p:pic>
      <p:pic>
        <p:nvPicPr>
          <p:cNvPr id="7" name="Picture 2" descr="http://gib4kids.atspace.com/history/moorish_period/images/map_spain_conque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02753"/>
            <a:ext cx="4182616" cy="3455247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89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2738" y="3789363"/>
              <a:ext cx="249237" cy="446087"/>
            </p14:xfrm>
          </p:contentPart>
        </mc:Choice>
        <mc:Fallback>
          <p:pic>
            <p:nvPicPr>
              <p:cNvPr id="389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3374" y="3780002"/>
                <a:ext cx="267966" cy="464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89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0425" y="3917950"/>
              <a:ext cx="206375" cy="257175"/>
            </p14:xfrm>
          </p:contentPart>
        </mc:Choice>
        <mc:Fallback>
          <p:pic>
            <p:nvPicPr>
              <p:cNvPr id="389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1061" y="3908585"/>
                <a:ext cx="225104" cy="275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891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1588" y="3789363"/>
              <a:ext cx="377825" cy="188912"/>
            </p14:xfrm>
          </p:contentPart>
        </mc:Choice>
        <mc:Fallback>
          <p:pic>
            <p:nvPicPr>
              <p:cNvPr id="3891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42232" y="3780007"/>
                <a:ext cx="396536" cy="207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891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4950" y="3822700"/>
              <a:ext cx="1938338" cy="617538"/>
            </p14:xfrm>
          </p:contentPart>
        </mc:Choice>
        <mc:Fallback>
          <p:pic>
            <p:nvPicPr>
              <p:cNvPr id="3891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05591" y="3813343"/>
                <a:ext cx="1957055" cy="636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89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2375" y="3575050"/>
              <a:ext cx="2271713" cy="600075"/>
            </p14:xfrm>
          </p:contentPart>
        </mc:Choice>
        <mc:Fallback>
          <p:pic>
            <p:nvPicPr>
              <p:cNvPr id="389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16534" y="3511373"/>
                <a:ext cx="2303395" cy="727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891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2375" y="3668713"/>
              <a:ext cx="1920875" cy="685800"/>
            </p14:xfrm>
          </p:contentPart>
        </mc:Choice>
        <mc:Fallback>
          <p:pic>
            <p:nvPicPr>
              <p:cNvPr id="3891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16536" y="3604993"/>
                <a:ext cx="1952554" cy="81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89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5238" y="153988"/>
              <a:ext cx="2349500" cy="327025"/>
            </p14:xfrm>
          </p:contentPart>
        </mc:Choice>
        <mc:Fallback>
          <p:pic>
            <p:nvPicPr>
              <p:cNvPr id="389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59397" y="90099"/>
                <a:ext cx="2381182" cy="4548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Earlier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Later</a:t>
            </a:r>
            <a:r>
              <a:rPr lang="tr-TR" dirty="0" smtClean="0"/>
              <a:t> </a:t>
            </a:r>
            <a:r>
              <a:rPr lang="tr-TR" dirty="0" err="1" smtClean="0"/>
              <a:t>Settlers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Arabs</a:t>
            </a:r>
            <a:endParaRPr lang="tr-TR" dirty="0" smtClean="0"/>
          </a:p>
          <a:p>
            <a:pPr lvl="1"/>
            <a:r>
              <a:rPr lang="tr-TR" dirty="0" err="1" smtClean="0"/>
              <a:t>Baladies</a:t>
            </a:r>
            <a:r>
              <a:rPr lang="tr-TR" dirty="0" smtClean="0"/>
              <a:t>/</a:t>
            </a:r>
            <a:r>
              <a:rPr lang="tr-TR" dirty="0" err="1" smtClean="0"/>
              <a:t>Baladiyyûn</a:t>
            </a:r>
            <a:endParaRPr lang="tr-TR" dirty="0" smtClean="0"/>
          </a:p>
          <a:p>
            <a:pPr lvl="1"/>
            <a:r>
              <a:rPr lang="tr-TR" dirty="0" err="1" smtClean="0"/>
              <a:t>Shamids</a:t>
            </a:r>
            <a:r>
              <a:rPr lang="tr-TR" dirty="0" smtClean="0"/>
              <a:t>/</a:t>
            </a:r>
            <a:r>
              <a:rPr lang="tr-TR" dirty="0" err="1" smtClean="0"/>
              <a:t>Shamiyyûn</a:t>
            </a:r>
            <a:endParaRPr lang="tr-TR" dirty="0" smtClean="0"/>
          </a:p>
          <a:p>
            <a:pPr lvl="1"/>
            <a:r>
              <a:rPr lang="tr-TR" dirty="0" err="1" smtClean="0"/>
              <a:t>Qaysids</a:t>
            </a:r>
            <a:r>
              <a:rPr lang="tr-TR" dirty="0" smtClean="0"/>
              <a:t>/</a:t>
            </a:r>
            <a:r>
              <a:rPr lang="tr-TR" dirty="0" err="1" smtClean="0"/>
              <a:t>Qaysiyyûn</a:t>
            </a:r>
            <a:r>
              <a:rPr lang="tr-TR" dirty="0" smtClean="0"/>
              <a:t>-</a:t>
            </a:r>
            <a:r>
              <a:rPr lang="tr-TR" dirty="0" err="1" smtClean="0"/>
              <a:t>Kalbiyyûn</a:t>
            </a:r>
            <a:r>
              <a:rPr lang="tr-TR" dirty="0" smtClean="0"/>
              <a:t>/</a:t>
            </a:r>
            <a:r>
              <a:rPr lang="tr-TR" dirty="0" err="1" smtClean="0"/>
              <a:t>Kalbids</a:t>
            </a:r>
            <a:endParaRPr lang="tr-TR" dirty="0" smtClean="0"/>
          </a:p>
          <a:p>
            <a:r>
              <a:rPr lang="tr-TR" dirty="0" err="1" smtClean="0"/>
              <a:t>Berbers</a:t>
            </a:r>
            <a:endParaRPr lang="tr-TR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Period</a:t>
            </a:r>
            <a:r>
              <a:rPr lang="tr-TR" dirty="0" smtClean="0"/>
              <a:t> of </a:t>
            </a:r>
            <a:r>
              <a:rPr lang="tr-TR" dirty="0" err="1" smtClean="0"/>
              <a:t>Andalusian</a:t>
            </a:r>
            <a:r>
              <a:rPr lang="tr-TR" dirty="0" smtClean="0"/>
              <a:t> </a:t>
            </a:r>
            <a:r>
              <a:rPr lang="tr-TR" dirty="0" err="1" smtClean="0"/>
              <a:t>Umayyads</a:t>
            </a:r>
            <a:r>
              <a:rPr lang="tr-TR" dirty="0" smtClean="0"/>
              <a:t>:</a:t>
            </a:r>
            <a:br>
              <a:rPr lang="tr-TR" dirty="0" smtClean="0"/>
            </a:br>
            <a:r>
              <a:rPr lang="tr-TR" dirty="0" err="1" smtClean="0"/>
              <a:t>Emirate</a:t>
            </a:r>
            <a:r>
              <a:rPr lang="tr-TR" dirty="0" smtClean="0"/>
              <a:t> (756-929)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Abdurrahman</a:t>
            </a:r>
            <a:r>
              <a:rPr lang="tr-TR" dirty="0" smtClean="0"/>
              <a:t> I </a:t>
            </a:r>
            <a:r>
              <a:rPr lang="tr-TR" dirty="0" err="1" smtClean="0"/>
              <a:t>and</a:t>
            </a:r>
            <a:r>
              <a:rPr lang="tr-TR" dirty="0" smtClean="0"/>
              <a:t> his </a:t>
            </a:r>
            <a:r>
              <a:rPr lang="tr-TR" dirty="0" err="1" smtClean="0"/>
              <a:t>arrival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Al-</a:t>
            </a:r>
            <a:r>
              <a:rPr lang="tr-TR" dirty="0" err="1" smtClean="0"/>
              <a:t>Andalus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Proclamation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establishment</a:t>
            </a:r>
            <a:r>
              <a:rPr lang="tr-TR" dirty="0" smtClean="0"/>
              <a:t> of </a:t>
            </a:r>
            <a:r>
              <a:rPr lang="tr-TR" dirty="0" err="1" smtClean="0"/>
              <a:t>Umayyad</a:t>
            </a:r>
            <a:r>
              <a:rPr lang="tr-TR" dirty="0" smtClean="0"/>
              <a:t> </a:t>
            </a:r>
            <a:r>
              <a:rPr lang="tr-TR" dirty="0" err="1" smtClean="0"/>
              <a:t>Emirate</a:t>
            </a:r>
            <a:r>
              <a:rPr lang="tr-TR" dirty="0" smtClean="0"/>
              <a:t> (956-929)</a:t>
            </a:r>
          </a:p>
          <a:p>
            <a:pPr lvl="1"/>
            <a:r>
              <a:rPr lang="tr-TR" dirty="0" err="1" smtClean="0"/>
              <a:t>Formation</a:t>
            </a:r>
            <a:r>
              <a:rPr lang="tr-TR" dirty="0" smtClean="0"/>
              <a:t> of an </a:t>
            </a:r>
            <a:r>
              <a:rPr lang="tr-TR" dirty="0" err="1" smtClean="0"/>
              <a:t>army</a:t>
            </a:r>
            <a:endParaRPr lang="tr-TR" dirty="0" smtClean="0"/>
          </a:p>
          <a:p>
            <a:pPr lvl="1"/>
            <a:r>
              <a:rPr lang="tr-TR" dirty="0" err="1" smtClean="0"/>
              <a:t>Creation</a:t>
            </a:r>
            <a:r>
              <a:rPr lang="tr-TR" dirty="0" smtClean="0"/>
              <a:t> of </a:t>
            </a:r>
            <a:r>
              <a:rPr lang="tr-TR" dirty="0" err="1" smtClean="0"/>
              <a:t>ministiries</a:t>
            </a:r>
            <a:endParaRPr lang="tr-TR" dirty="0" smtClean="0"/>
          </a:p>
          <a:p>
            <a:pPr lvl="1"/>
            <a:r>
              <a:rPr lang="tr-TR" dirty="0" err="1" smtClean="0"/>
              <a:t>Establishment</a:t>
            </a:r>
            <a:r>
              <a:rPr lang="tr-TR" dirty="0" smtClean="0"/>
              <a:t> of </a:t>
            </a:r>
            <a:r>
              <a:rPr lang="tr-TR" dirty="0" err="1" smtClean="0"/>
              <a:t>justice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endParaRPr lang="tr-TR" dirty="0" smtClean="0"/>
          </a:p>
          <a:p>
            <a:pPr lvl="1"/>
            <a:r>
              <a:rPr lang="tr-TR" dirty="0" err="1" smtClean="0"/>
              <a:t>Transformation</a:t>
            </a:r>
            <a:r>
              <a:rPr lang="tr-TR" dirty="0" smtClean="0"/>
              <a:t> of </a:t>
            </a:r>
            <a:r>
              <a:rPr lang="tr-TR" dirty="0" err="1" smtClean="0"/>
              <a:t>science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thecnology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East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West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New </a:t>
            </a:r>
            <a:r>
              <a:rPr lang="tr-TR" dirty="0" err="1" smtClean="0"/>
              <a:t>Society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Muslims</a:t>
            </a:r>
            <a:endParaRPr lang="tr-TR" dirty="0" smtClean="0"/>
          </a:p>
          <a:p>
            <a:pPr lvl="1"/>
            <a:r>
              <a:rPr lang="tr-TR" dirty="0" err="1" smtClean="0"/>
              <a:t>Arabs</a:t>
            </a:r>
            <a:endParaRPr lang="tr-TR" dirty="0" smtClean="0"/>
          </a:p>
          <a:p>
            <a:pPr lvl="1"/>
            <a:r>
              <a:rPr lang="tr-TR" dirty="0" err="1" smtClean="0"/>
              <a:t>Berbers</a:t>
            </a:r>
            <a:endParaRPr lang="tr-TR" dirty="0" smtClean="0"/>
          </a:p>
          <a:p>
            <a:pPr lvl="1"/>
            <a:r>
              <a:rPr lang="tr-TR" dirty="0" err="1" smtClean="0"/>
              <a:t>Muwallads</a:t>
            </a:r>
            <a:endParaRPr lang="tr-TR" dirty="0" smtClean="0"/>
          </a:p>
          <a:p>
            <a:r>
              <a:rPr lang="tr-TR" dirty="0" err="1" smtClean="0"/>
              <a:t>Non</a:t>
            </a:r>
            <a:r>
              <a:rPr lang="tr-TR" dirty="0" smtClean="0"/>
              <a:t> </a:t>
            </a:r>
            <a:r>
              <a:rPr lang="tr-TR" dirty="0" err="1" smtClean="0"/>
              <a:t>Muslims</a:t>
            </a:r>
            <a:endParaRPr lang="tr-TR" dirty="0" smtClean="0"/>
          </a:p>
          <a:p>
            <a:pPr lvl="1"/>
            <a:r>
              <a:rPr lang="tr-TR" dirty="0" err="1" smtClean="0"/>
              <a:t>Catholic</a:t>
            </a:r>
            <a:r>
              <a:rPr lang="tr-TR" dirty="0" smtClean="0"/>
              <a:t> </a:t>
            </a:r>
            <a:r>
              <a:rPr lang="tr-TR" dirty="0" err="1" smtClean="0"/>
              <a:t>majority</a:t>
            </a:r>
            <a:endParaRPr lang="tr-TR" dirty="0" smtClean="0"/>
          </a:p>
          <a:p>
            <a:pPr lvl="1"/>
            <a:r>
              <a:rPr lang="tr-TR" dirty="0" err="1" smtClean="0"/>
              <a:t>Jews</a:t>
            </a:r>
            <a:endParaRPr lang="tr-TR" dirty="0" smtClean="0"/>
          </a:p>
        </p:txBody>
      </p:sp>
      <p:pic>
        <p:nvPicPr>
          <p:cNvPr id="5" name="Picture 2" descr="C:\Users\Mehmet\Endulus Kitabi Resimleri-Son\Endülüs resimleri - Kopya\41 kop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832024"/>
            <a:ext cx="4978400" cy="4062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infocordoba.com/spain/andalusia/cordoba/info/mosque/cordoba_mosque_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5394"/>
            <a:ext cx="4896544" cy="6762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Construction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Great</a:t>
            </a:r>
            <a:r>
              <a:rPr lang="tr-TR" dirty="0" smtClean="0"/>
              <a:t> </a:t>
            </a:r>
            <a:r>
              <a:rPr lang="tr-TR" dirty="0" err="1" smtClean="0"/>
              <a:t>Mosques</a:t>
            </a:r>
            <a:endParaRPr lang="tr-TR" dirty="0"/>
          </a:p>
        </p:txBody>
      </p:sp>
      <p:pic>
        <p:nvPicPr>
          <p:cNvPr id="7" name="Picture 2" descr="http://www.freewebs.com/yeapmeiling84/great%20mosqu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9" y="1483569"/>
            <a:ext cx="7200800" cy="4856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20" y="93390"/>
            <a:ext cx="9019480" cy="676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7487816" y="566124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rgbClr val="0070C0"/>
                </a:solidFill>
              </a:rPr>
              <a:t>Vandals</a:t>
            </a: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6" name="5 Serbest Form"/>
          <p:cNvSpPr/>
          <p:nvPr/>
        </p:nvSpPr>
        <p:spPr>
          <a:xfrm>
            <a:off x="3315854" y="4003964"/>
            <a:ext cx="4218710" cy="2482273"/>
          </a:xfrm>
          <a:custGeom>
            <a:avLst/>
            <a:gdLst>
              <a:gd name="connsiteX0" fmla="*/ 909782 w 4218710"/>
              <a:gd name="connsiteY0" fmla="*/ 0 h 2482273"/>
              <a:gd name="connsiteX1" fmla="*/ 120073 w 4218710"/>
              <a:gd name="connsiteY1" fmla="*/ 1108363 h 2482273"/>
              <a:gd name="connsiteX2" fmla="*/ 189346 w 4218710"/>
              <a:gd name="connsiteY2" fmla="*/ 1787236 h 2482273"/>
              <a:gd name="connsiteX3" fmla="*/ 1256146 w 4218710"/>
              <a:gd name="connsiteY3" fmla="*/ 2410691 h 2482273"/>
              <a:gd name="connsiteX4" fmla="*/ 3223491 w 4218710"/>
              <a:gd name="connsiteY4" fmla="*/ 2216727 h 2482273"/>
              <a:gd name="connsiteX5" fmla="*/ 4082473 w 4218710"/>
              <a:gd name="connsiteY5" fmla="*/ 2022763 h 2482273"/>
              <a:gd name="connsiteX6" fmla="*/ 4040910 w 4218710"/>
              <a:gd name="connsiteY6" fmla="*/ 2022763 h 2482273"/>
              <a:gd name="connsiteX7" fmla="*/ 4082473 w 4218710"/>
              <a:gd name="connsiteY7" fmla="*/ 2008909 h 248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8710" h="2482273">
                <a:moveTo>
                  <a:pt x="909782" y="0"/>
                </a:moveTo>
                <a:cubicBezTo>
                  <a:pt x="574964" y="405245"/>
                  <a:pt x="240146" y="810490"/>
                  <a:pt x="120073" y="1108363"/>
                </a:cubicBezTo>
                <a:cubicBezTo>
                  <a:pt x="0" y="1406236"/>
                  <a:pt x="1" y="1570181"/>
                  <a:pt x="189346" y="1787236"/>
                </a:cubicBezTo>
                <a:cubicBezTo>
                  <a:pt x="378691" y="2004291"/>
                  <a:pt x="750455" y="2339109"/>
                  <a:pt x="1256146" y="2410691"/>
                </a:cubicBezTo>
                <a:cubicBezTo>
                  <a:pt x="1761837" y="2482273"/>
                  <a:pt x="2752437" y="2281382"/>
                  <a:pt x="3223491" y="2216727"/>
                </a:cubicBezTo>
                <a:cubicBezTo>
                  <a:pt x="3694546" y="2152072"/>
                  <a:pt x="3946237" y="2055090"/>
                  <a:pt x="4082473" y="2022763"/>
                </a:cubicBezTo>
                <a:cubicBezTo>
                  <a:pt x="4218710" y="1990436"/>
                  <a:pt x="4040910" y="2025072"/>
                  <a:pt x="4040910" y="2022763"/>
                </a:cubicBezTo>
                <a:cubicBezTo>
                  <a:pt x="4040910" y="2020454"/>
                  <a:pt x="4061691" y="2014681"/>
                  <a:pt x="4082473" y="2008909"/>
                </a:cubicBezTo>
              </a:path>
            </a:pathLst>
          </a:custGeom>
          <a:ln w="85725"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tr-TR" dirty="0" err="1" smtClean="0"/>
              <a:t>Formation</a:t>
            </a:r>
            <a:r>
              <a:rPr lang="tr-TR" dirty="0" smtClean="0"/>
              <a:t> of </a:t>
            </a:r>
            <a:r>
              <a:rPr lang="tr-TR" dirty="0" err="1" smtClean="0"/>
              <a:t>border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endParaRPr lang="tr-TR" dirty="0"/>
          </a:p>
        </p:txBody>
      </p:sp>
      <p:pic>
        <p:nvPicPr>
          <p:cNvPr id="41986" name="Picture 2" descr="C:\Users\Mehmet\Endulus Kitabi Resimleri-Son\Endulus Kitabi Haritalar\4-Endulus Emevi Emirliğ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14354"/>
            <a:ext cx="7632847" cy="5697658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6300192" y="5661248"/>
            <a:ext cx="284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3333FF"/>
                </a:solidFill>
              </a:rPr>
              <a:t>Higher</a:t>
            </a:r>
            <a:r>
              <a:rPr lang="tr-TR" b="1" dirty="0" smtClean="0">
                <a:solidFill>
                  <a:srgbClr val="3333FF"/>
                </a:solidFill>
              </a:rPr>
              <a:t> </a:t>
            </a:r>
            <a:r>
              <a:rPr lang="tr-TR" b="1" dirty="0" err="1" smtClean="0">
                <a:solidFill>
                  <a:srgbClr val="3333FF"/>
                </a:solidFill>
              </a:rPr>
              <a:t>March</a:t>
            </a:r>
            <a:endParaRPr lang="tr-TR" b="1" dirty="0" smtClean="0">
              <a:solidFill>
                <a:srgbClr val="3333FF"/>
              </a:solidFill>
            </a:endParaRPr>
          </a:p>
          <a:p>
            <a:r>
              <a:rPr lang="tr-TR" b="1" dirty="0" err="1" smtClean="0">
                <a:solidFill>
                  <a:srgbClr val="C00000"/>
                </a:solidFill>
              </a:rPr>
              <a:t>Middle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March</a:t>
            </a:r>
            <a:endParaRPr lang="tr-TR" b="1" dirty="0" smtClean="0">
              <a:solidFill>
                <a:srgbClr val="C00000"/>
              </a:solidFill>
            </a:endParaRPr>
          </a:p>
          <a:p>
            <a:r>
              <a:rPr lang="tr-TR" b="1" dirty="0" err="1" smtClean="0">
                <a:solidFill>
                  <a:srgbClr val="00B050"/>
                </a:solidFill>
              </a:rPr>
              <a:t>Lower</a:t>
            </a:r>
            <a:r>
              <a:rPr lang="tr-TR" b="1" dirty="0" smtClean="0">
                <a:solidFill>
                  <a:srgbClr val="00B050"/>
                </a:solidFill>
              </a:rPr>
              <a:t> </a:t>
            </a:r>
            <a:r>
              <a:rPr lang="tr-TR" b="1" dirty="0" err="1" smtClean="0">
                <a:solidFill>
                  <a:srgbClr val="00B050"/>
                </a:solidFill>
              </a:rPr>
              <a:t>March</a:t>
            </a:r>
            <a:endParaRPr lang="tr-T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Period</a:t>
            </a:r>
            <a:r>
              <a:rPr lang="tr-TR" dirty="0" smtClean="0"/>
              <a:t> of </a:t>
            </a:r>
            <a:r>
              <a:rPr lang="tr-TR" dirty="0" err="1" smtClean="0"/>
              <a:t>Andalusian</a:t>
            </a:r>
            <a:r>
              <a:rPr lang="tr-TR" dirty="0" smtClean="0"/>
              <a:t> </a:t>
            </a:r>
            <a:r>
              <a:rPr lang="tr-TR" dirty="0" err="1" smtClean="0"/>
              <a:t>Umayyads</a:t>
            </a:r>
            <a:r>
              <a:rPr lang="tr-TR" dirty="0" smtClean="0"/>
              <a:t>:</a:t>
            </a:r>
            <a:br>
              <a:rPr lang="tr-TR" dirty="0" smtClean="0"/>
            </a:br>
            <a:r>
              <a:rPr lang="tr-TR" dirty="0" err="1" smtClean="0"/>
              <a:t>Caliphate</a:t>
            </a:r>
            <a:r>
              <a:rPr lang="tr-TR" dirty="0" smtClean="0"/>
              <a:t> (929-1031) 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Al-</a:t>
            </a:r>
            <a:r>
              <a:rPr lang="tr-TR" dirty="0" err="1" smtClean="0"/>
              <a:t>Andalus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powerfull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developed</a:t>
            </a:r>
            <a:r>
              <a:rPr lang="tr-TR" dirty="0" smtClean="0"/>
              <a:t> </a:t>
            </a:r>
            <a:r>
              <a:rPr lang="tr-TR" dirty="0" err="1" smtClean="0"/>
              <a:t>country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West</a:t>
            </a:r>
          </a:p>
          <a:p>
            <a:r>
              <a:rPr lang="tr-TR" dirty="0" err="1" smtClean="0"/>
              <a:t>Umayyad</a:t>
            </a:r>
            <a:r>
              <a:rPr lang="tr-TR" dirty="0" smtClean="0"/>
              <a:t> emir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now</a:t>
            </a:r>
            <a:r>
              <a:rPr lang="tr-TR" dirty="0" smtClean="0"/>
              <a:t> on is a </a:t>
            </a:r>
            <a:r>
              <a:rPr lang="tr-TR" dirty="0" err="1" smtClean="0"/>
              <a:t>caliph</a:t>
            </a:r>
            <a:endParaRPr lang="tr-TR" dirty="0" smtClean="0"/>
          </a:p>
          <a:p>
            <a:r>
              <a:rPr lang="tr-TR" dirty="0" err="1" smtClean="0"/>
              <a:t>Cordoba</a:t>
            </a:r>
            <a:r>
              <a:rPr lang="tr-TR" dirty="0" smtClean="0"/>
              <a:t> is </a:t>
            </a:r>
          </a:p>
          <a:p>
            <a:pPr lvl="1"/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diplomatic</a:t>
            </a:r>
            <a:r>
              <a:rPr lang="tr-TR" dirty="0" smtClean="0"/>
              <a:t> </a:t>
            </a:r>
            <a:r>
              <a:rPr lang="tr-TR" dirty="0" err="1" smtClean="0"/>
              <a:t>centre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West</a:t>
            </a:r>
          </a:p>
          <a:p>
            <a:endParaRPr lang="tr-TR" dirty="0"/>
          </a:p>
        </p:txBody>
      </p:sp>
      <p:pic>
        <p:nvPicPr>
          <p:cNvPr id="7" name="Picture 4" descr="Halifeli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92875" y="1600200"/>
            <a:ext cx="4714349" cy="4525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Cordoba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328592"/>
          </a:xfrm>
        </p:spPr>
        <p:txBody>
          <a:bodyPr>
            <a:normAutofit fontScale="92500"/>
          </a:bodyPr>
          <a:lstStyle/>
          <a:p>
            <a:r>
              <a:rPr lang="tr-TR" dirty="0" err="1" smtClean="0"/>
              <a:t>Third</a:t>
            </a:r>
            <a:r>
              <a:rPr lang="tr-TR" dirty="0" smtClean="0"/>
              <a:t> </a:t>
            </a:r>
            <a:r>
              <a:rPr lang="tr-TR" dirty="0" err="1" smtClean="0"/>
              <a:t>biggiest</a:t>
            </a:r>
            <a:r>
              <a:rPr lang="tr-TR" dirty="0" smtClean="0"/>
              <a:t> </a:t>
            </a:r>
            <a:r>
              <a:rPr lang="tr-TR" dirty="0" err="1" smtClean="0"/>
              <a:t>city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World</a:t>
            </a:r>
            <a:endParaRPr lang="tr-TR" dirty="0" smtClean="0"/>
          </a:p>
          <a:p>
            <a:pPr lvl="1"/>
            <a:r>
              <a:rPr lang="tr-TR" dirty="0" smtClean="0"/>
              <a:t>125.000 </a:t>
            </a:r>
            <a:r>
              <a:rPr lang="tr-TR" dirty="0" err="1" smtClean="0"/>
              <a:t>houses</a:t>
            </a:r>
            <a:endParaRPr lang="tr-TR" dirty="0" smtClean="0"/>
          </a:p>
          <a:p>
            <a:pPr lvl="1"/>
            <a:r>
              <a:rPr lang="tr-TR" dirty="0" smtClean="0"/>
              <a:t>21 </a:t>
            </a:r>
            <a:r>
              <a:rPr lang="tr-TR" dirty="0" err="1" smtClean="0"/>
              <a:t>quarters</a:t>
            </a:r>
            <a:endParaRPr lang="tr-TR" dirty="0" smtClean="0"/>
          </a:p>
          <a:p>
            <a:pPr lvl="1"/>
            <a:r>
              <a:rPr lang="tr-TR" dirty="0" smtClean="0"/>
              <a:t>900 </a:t>
            </a:r>
            <a:r>
              <a:rPr lang="tr-TR" dirty="0" err="1" smtClean="0"/>
              <a:t>baths</a:t>
            </a:r>
            <a:endParaRPr lang="tr-TR" dirty="0" smtClean="0"/>
          </a:p>
          <a:p>
            <a:pPr lvl="1"/>
            <a:r>
              <a:rPr lang="tr-TR" dirty="0" err="1" smtClean="0"/>
              <a:t>Tens</a:t>
            </a:r>
            <a:r>
              <a:rPr lang="tr-TR" dirty="0" smtClean="0"/>
              <a:t> of </a:t>
            </a:r>
            <a:r>
              <a:rPr lang="tr-TR" dirty="0" err="1" smtClean="0"/>
              <a:t>thousands</a:t>
            </a:r>
            <a:r>
              <a:rPr lang="tr-TR" dirty="0" smtClean="0"/>
              <a:t> of </a:t>
            </a:r>
            <a:r>
              <a:rPr lang="tr-TR" dirty="0" err="1" smtClean="0"/>
              <a:t>shops</a:t>
            </a:r>
            <a:endParaRPr lang="tr-TR" dirty="0" smtClean="0"/>
          </a:p>
          <a:p>
            <a:pPr lvl="1"/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1000 </a:t>
            </a:r>
            <a:r>
              <a:rPr lang="tr-TR" dirty="0" err="1" smtClean="0"/>
              <a:t>mosques</a:t>
            </a:r>
            <a:endParaRPr lang="tr-TR" dirty="0" smtClean="0"/>
          </a:p>
          <a:p>
            <a:pPr lvl="1"/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running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aqueducts</a:t>
            </a:r>
            <a:endParaRPr lang="tr-TR" dirty="0" smtClean="0"/>
          </a:p>
          <a:p>
            <a:pPr lvl="1"/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paved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well</a:t>
            </a:r>
            <a:r>
              <a:rPr lang="tr-TR" dirty="0" smtClean="0"/>
              <a:t>-</a:t>
            </a:r>
            <a:r>
              <a:rPr lang="tr-TR" dirty="0" err="1" smtClean="0"/>
              <a:t>lit</a:t>
            </a:r>
            <a:r>
              <a:rPr lang="tr-TR" dirty="0" smtClean="0"/>
              <a:t> </a:t>
            </a:r>
            <a:r>
              <a:rPr lang="tr-TR" dirty="0" err="1" smtClean="0"/>
              <a:t>streets</a:t>
            </a:r>
            <a:endParaRPr lang="tr-TR" dirty="0" smtClean="0"/>
          </a:p>
          <a:p>
            <a:pPr lvl="1"/>
            <a:r>
              <a:rPr lang="tr-TR" dirty="0" smtClean="0"/>
              <a:t>A </a:t>
            </a:r>
            <a:r>
              <a:rPr lang="tr-TR" dirty="0" err="1" smtClean="0"/>
              <a:t>library</a:t>
            </a:r>
            <a:r>
              <a:rPr lang="tr-TR" dirty="0" smtClean="0"/>
              <a:t> of 400.000 </a:t>
            </a:r>
            <a:r>
              <a:rPr lang="tr-TR" dirty="0" err="1" smtClean="0"/>
              <a:t>volumes</a:t>
            </a:r>
            <a:r>
              <a:rPr lang="tr-TR" dirty="0" smtClean="0"/>
              <a:t> of </a:t>
            </a:r>
            <a:r>
              <a:rPr lang="tr-TR" dirty="0" err="1" smtClean="0"/>
              <a:t>books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  <p:pic>
        <p:nvPicPr>
          <p:cNvPr id="1026" name="Picture 2" descr="G:\Endulus resimleri-hartialari\OrnamentofTheWorld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08104" y="1556792"/>
            <a:ext cx="29280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Crisis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Umayyad</a:t>
            </a:r>
            <a:r>
              <a:rPr lang="tr-TR" dirty="0" smtClean="0"/>
              <a:t> </a:t>
            </a:r>
            <a:r>
              <a:rPr lang="tr-TR" dirty="0" err="1" smtClean="0"/>
              <a:t>Caliphate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(1008-1031)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Powerful</a:t>
            </a:r>
            <a:r>
              <a:rPr lang="tr-TR" dirty="0" smtClean="0"/>
              <a:t> </a:t>
            </a:r>
            <a:r>
              <a:rPr lang="tr-TR" dirty="0" err="1" smtClean="0"/>
              <a:t>administrators</a:t>
            </a:r>
            <a:endParaRPr lang="tr-TR" dirty="0" smtClean="0"/>
          </a:p>
          <a:p>
            <a:pPr lvl="1"/>
            <a:r>
              <a:rPr lang="tr-TR" dirty="0" err="1" smtClean="0"/>
              <a:t>Abdurrahman</a:t>
            </a:r>
            <a:r>
              <a:rPr lang="tr-TR" dirty="0" smtClean="0"/>
              <a:t> III</a:t>
            </a:r>
          </a:p>
          <a:p>
            <a:pPr lvl="1"/>
            <a:r>
              <a:rPr lang="tr-TR" dirty="0" smtClean="0"/>
              <a:t>Hakem II</a:t>
            </a:r>
          </a:p>
          <a:p>
            <a:pPr lvl="1"/>
            <a:r>
              <a:rPr lang="tr-TR" dirty="0" smtClean="0"/>
              <a:t>Al-Mansur</a:t>
            </a:r>
          </a:p>
          <a:p>
            <a:pPr lvl="1"/>
            <a:r>
              <a:rPr lang="tr-TR" dirty="0" smtClean="0"/>
              <a:t>Al-Muzaffer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err="1" smtClean="0"/>
              <a:t>Weakness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central</a:t>
            </a:r>
            <a:r>
              <a:rPr lang="tr-TR" dirty="0" smtClean="0"/>
              <a:t> </a:t>
            </a:r>
            <a:r>
              <a:rPr lang="tr-TR" dirty="0" err="1" smtClean="0"/>
              <a:t>government</a:t>
            </a:r>
            <a:r>
              <a:rPr lang="tr-TR" dirty="0" smtClean="0"/>
              <a:t> </a:t>
            </a:r>
          </a:p>
          <a:p>
            <a:r>
              <a:rPr lang="tr-TR" dirty="0" smtClean="0"/>
              <a:t>13 </a:t>
            </a:r>
            <a:r>
              <a:rPr lang="tr-TR" dirty="0" err="1" smtClean="0"/>
              <a:t>palace</a:t>
            </a:r>
            <a:r>
              <a:rPr lang="tr-TR" dirty="0" smtClean="0"/>
              <a:t> </a:t>
            </a:r>
            <a:r>
              <a:rPr lang="tr-TR" dirty="0" err="1" smtClean="0"/>
              <a:t>coups</a:t>
            </a:r>
            <a:endParaRPr lang="tr-TR" dirty="0" smtClean="0"/>
          </a:p>
          <a:p>
            <a:r>
              <a:rPr lang="tr-TR" dirty="0" err="1" smtClean="0"/>
              <a:t>Independence</a:t>
            </a:r>
            <a:r>
              <a:rPr lang="tr-TR" dirty="0" smtClean="0"/>
              <a:t> of </a:t>
            </a:r>
            <a:r>
              <a:rPr lang="tr-TR" dirty="0" err="1" smtClean="0"/>
              <a:t>local</a:t>
            </a:r>
            <a:r>
              <a:rPr lang="tr-TR" dirty="0" smtClean="0"/>
              <a:t> </a:t>
            </a:r>
            <a:r>
              <a:rPr lang="tr-TR" dirty="0" err="1" smtClean="0"/>
              <a:t>authorities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ib4kids.atspace.com/history/moorish_period/images/al_andalus_taifas1_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58"/>
            <a:ext cx="7964884" cy="6819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Mulûk</a:t>
            </a:r>
            <a:r>
              <a:rPr lang="tr-TR" dirty="0" smtClean="0"/>
              <a:t> at-</a:t>
            </a:r>
            <a:r>
              <a:rPr lang="tr-TR" dirty="0" err="1" smtClean="0"/>
              <a:t>Tawâif</a:t>
            </a:r>
            <a:r>
              <a:rPr lang="tr-TR" dirty="0" smtClean="0"/>
              <a:t>/</a:t>
            </a:r>
            <a:r>
              <a:rPr lang="tr-TR" dirty="0" err="1" smtClean="0"/>
              <a:t>Petty</a:t>
            </a:r>
            <a:r>
              <a:rPr lang="tr-TR" dirty="0" smtClean="0"/>
              <a:t> </a:t>
            </a:r>
            <a:r>
              <a:rPr lang="tr-TR" dirty="0" err="1" smtClean="0"/>
              <a:t>Kings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(1031-1090)</a:t>
            </a:r>
            <a:endParaRPr lang="tr-TR" dirty="0"/>
          </a:p>
        </p:txBody>
      </p:sp>
      <p:pic>
        <p:nvPicPr>
          <p:cNvPr id="4" name="Picture 2" descr="http://gib4kids.atspace.com/history/moorish_period/images/al_andalus_taifas1_larg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10319"/>
            <a:ext cx="6028929" cy="5159041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23528" y="1700808"/>
            <a:ext cx="2998834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2800" dirty="0" smtClean="0"/>
          </a:p>
          <a:p>
            <a:pPr>
              <a:buFont typeface="Arial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/>
              <a:t>rivalry</a:t>
            </a:r>
            <a:r>
              <a:rPr lang="tr-TR" sz="2800" dirty="0" smtClean="0"/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</a:t>
            </a:r>
            <a:r>
              <a:rPr lang="tr-TR" sz="2800" dirty="0" err="1" smtClean="0"/>
              <a:t>pen</a:t>
            </a:r>
            <a:r>
              <a:rPr lang="tr-TR" sz="2800" dirty="0" smtClean="0"/>
              <a:t> </a:t>
            </a:r>
          </a:p>
          <a:p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trowel</a:t>
            </a:r>
            <a:endParaRPr lang="tr-TR" sz="2800" dirty="0" smtClean="0"/>
          </a:p>
          <a:p>
            <a:endParaRPr lang="tr-TR" sz="2800" dirty="0" smtClean="0"/>
          </a:p>
          <a:p>
            <a:pPr>
              <a:buFont typeface="Arial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/>
              <a:t>rivalry</a:t>
            </a:r>
            <a:r>
              <a:rPr lang="tr-TR" sz="2800" dirty="0" smtClean="0"/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</a:t>
            </a:r>
            <a:r>
              <a:rPr lang="tr-TR" sz="2800" dirty="0" err="1" smtClean="0"/>
              <a:t>sword</a:t>
            </a:r>
            <a:endParaRPr lang="tr-TR" sz="2800" dirty="0" smtClean="0"/>
          </a:p>
          <a:p>
            <a:pPr lvl="1">
              <a:buFont typeface="Arial" charset="0"/>
              <a:buChar char="•"/>
            </a:pPr>
            <a:r>
              <a:rPr lang="tr-TR" sz="2000" dirty="0" err="1" smtClean="0"/>
              <a:t>Christians</a:t>
            </a:r>
            <a:r>
              <a:rPr lang="tr-TR" sz="2000" dirty="0" smtClean="0"/>
              <a:t> incite</a:t>
            </a:r>
          </a:p>
          <a:p>
            <a:pPr lvl="1"/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rivalry</a:t>
            </a:r>
            <a:endParaRPr lang="tr-TR" sz="2000" dirty="0" smtClean="0"/>
          </a:p>
          <a:p>
            <a:pPr lvl="1">
              <a:buFont typeface="Arial" charset="0"/>
              <a:buChar char="•"/>
            </a:pPr>
            <a:r>
              <a:rPr lang="tr-TR" sz="2000" dirty="0" smtClean="0"/>
              <a:t> </a:t>
            </a:r>
            <a:r>
              <a:rPr lang="tr-TR" sz="2000" dirty="0" err="1" smtClean="0"/>
              <a:t>Muslims</a:t>
            </a:r>
            <a:r>
              <a:rPr lang="tr-TR" sz="2000" dirty="0" smtClean="0"/>
              <a:t> </a:t>
            </a:r>
            <a:r>
              <a:rPr lang="tr-TR" sz="2000" dirty="0" err="1" smtClean="0"/>
              <a:t>seek</a:t>
            </a:r>
            <a:r>
              <a:rPr lang="tr-TR" sz="2000" dirty="0" smtClean="0"/>
              <a:t> </a:t>
            </a:r>
          </a:p>
          <a:p>
            <a:pPr lvl="1"/>
            <a:r>
              <a:rPr lang="tr-TR" sz="2000" dirty="0" err="1" smtClean="0"/>
              <a:t>Christian</a:t>
            </a:r>
            <a:r>
              <a:rPr lang="tr-TR" sz="2000" dirty="0" smtClean="0"/>
              <a:t> </a:t>
            </a:r>
            <a:r>
              <a:rPr lang="tr-TR" sz="2000" dirty="0" err="1" smtClean="0"/>
              <a:t>help</a:t>
            </a:r>
            <a:endParaRPr lang="tr-TR" sz="2000" dirty="0" smtClean="0"/>
          </a:p>
          <a:p>
            <a:pPr lvl="1">
              <a:buFont typeface="Arial" charset="0"/>
              <a:buChar char="•"/>
            </a:pPr>
            <a:r>
              <a:rPr lang="tr-TR" sz="2000" dirty="0" err="1" smtClean="0"/>
              <a:t>Christians</a:t>
            </a:r>
            <a:r>
              <a:rPr lang="tr-TR" sz="2000" dirty="0" smtClean="0"/>
              <a:t> </a:t>
            </a:r>
            <a:r>
              <a:rPr lang="tr-TR" sz="2000" dirty="0" err="1" smtClean="0"/>
              <a:t>urges</a:t>
            </a:r>
            <a:r>
              <a:rPr lang="tr-TR" sz="2000" dirty="0" smtClean="0"/>
              <a:t> </a:t>
            </a:r>
          </a:p>
          <a:p>
            <a:pPr lvl="1"/>
            <a:r>
              <a:rPr lang="tr-TR" sz="2000" dirty="0" err="1" smtClean="0"/>
              <a:t>muslims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pay </a:t>
            </a:r>
          </a:p>
          <a:p>
            <a:pPr lvl="1"/>
            <a:r>
              <a:rPr lang="tr-TR" sz="2000" dirty="0" err="1" smtClean="0"/>
              <a:t>harâc</a:t>
            </a:r>
            <a:endParaRPr lang="tr-TR" sz="2800" dirty="0" smtClean="0"/>
          </a:p>
          <a:p>
            <a:pPr>
              <a:buFont typeface="Arial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/>
              <a:t>Reconquista</a:t>
            </a:r>
            <a:r>
              <a:rPr lang="tr-TR" sz="2800" dirty="0" smtClean="0"/>
              <a:t> </a:t>
            </a:r>
          </a:p>
          <a:p>
            <a:pPr>
              <a:buFont typeface="Arial" charset="0"/>
              <a:buChar char="•"/>
            </a:pPr>
            <a:endParaRPr lang="tr-TR" sz="2800" dirty="0" smtClean="0"/>
          </a:p>
          <a:p>
            <a:endParaRPr lang="tr-TR" dirty="0"/>
          </a:p>
        </p:txBody>
      </p:sp>
      <p:cxnSp>
        <p:nvCxnSpPr>
          <p:cNvPr id="7" name="6 Düz Ok Bağlayıcısı"/>
          <p:cNvCxnSpPr/>
          <p:nvPr/>
        </p:nvCxnSpPr>
        <p:spPr>
          <a:xfrm>
            <a:off x="4355976" y="3933056"/>
            <a:ext cx="792088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>
            <a:off x="4139952" y="4221088"/>
            <a:ext cx="432048" cy="93610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Ok Bağlayıcısı"/>
          <p:cNvCxnSpPr/>
          <p:nvPr/>
        </p:nvCxnSpPr>
        <p:spPr>
          <a:xfrm flipH="1">
            <a:off x="4355976" y="4437112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flipH="1" flipV="1">
            <a:off x="4427984" y="4581128"/>
            <a:ext cx="216024" cy="504056"/>
          </a:xfrm>
          <a:prstGeom prst="straightConnector1">
            <a:avLst/>
          </a:prstGeom>
          <a:ln w="412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 flipV="1">
            <a:off x="6012160" y="2852936"/>
            <a:ext cx="720080" cy="86409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 flipH="1">
            <a:off x="6300192" y="2996952"/>
            <a:ext cx="648072" cy="7920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üz Ok Bağlayıcısı"/>
          <p:cNvCxnSpPr/>
          <p:nvPr/>
        </p:nvCxnSpPr>
        <p:spPr>
          <a:xfrm flipH="1" flipV="1">
            <a:off x="5940152" y="4365104"/>
            <a:ext cx="144016" cy="64807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üz Ok Bağlayıcısı"/>
          <p:cNvCxnSpPr/>
          <p:nvPr/>
        </p:nvCxnSpPr>
        <p:spPr>
          <a:xfrm>
            <a:off x="5796136" y="4293096"/>
            <a:ext cx="144016" cy="72008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"/>
            <a:ext cx="6048375" cy="5748338"/>
          </a:xfrm>
          <a:prstGeom prst="rect">
            <a:avLst/>
          </a:prstGeom>
          <a:blipFill dpi="0" rotWithShape="1">
            <a:blip r:embed="rId3" cstate="print">
              <a:alphaModFix amt="57000"/>
            </a:blip>
            <a:srcRect/>
            <a:tile tx="0" ty="0" sx="100000" sy="100000" flip="none" algn="tl"/>
          </a:blipFill>
          <a:ln w="9525" algn="ctr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156325" y="549275"/>
            <a:ext cx="2987675" cy="62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Zinnûnids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Tuleytula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Eftasîds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Batalyevs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Hammûdîds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Maleka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Hammûdîds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Ceziretülhadrâ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Zirîds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-Granada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>
                <a:latin typeface="Calibri" pitchFamily="34" charset="0"/>
                <a:cs typeface="Arial" charset="0"/>
              </a:rPr>
              <a:t>Razînîler</a:t>
            </a:r>
            <a:r>
              <a:rPr lang="tr-TR" sz="1400" dirty="0">
                <a:latin typeface="Calibri" pitchFamily="34" charset="0"/>
                <a:cs typeface="Arial" charset="0"/>
              </a:rPr>
              <a:t>-El-</a:t>
            </a:r>
            <a:r>
              <a:rPr lang="tr-TR" sz="1400" dirty="0" err="1">
                <a:latin typeface="Calibri" pitchFamily="34" charset="0"/>
                <a:cs typeface="Arial" charset="0"/>
              </a:rPr>
              <a:t>Barrasîn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Birzalîds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Karmûna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Abbadîds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İşbiliye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Hudîds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Sarakusta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Sumadihîds</a:t>
            </a:r>
            <a:r>
              <a:rPr lang="tr-TR" sz="1400" b="1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Meriyye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Amirîds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Dâniye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Amirîds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 </a:t>
            </a:r>
            <a:r>
              <a:rPr lang="tr-TR" sz="1400" dirty="0">
                <a:latin typeface="Calibri" pitchFamily="34" charset="0"/>
                <a:cs typeface="Arial" charset="0"/>
              </a:rPr>
              <a:t>Belensiye</a:t>
            </a: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Dammarîds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Moron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İfranîds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Rûnda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Kasımîds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Elpuente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Emirate</a:t>
            </a:r>
            <a:r>
              <a:rPr lang="tr-TR" sz="1400" b="1" dirty="0" smtClean="0">
                <a:latin typeface="Calibri" pitchFamily="34" charset="0"/>
                <a:cs typeface="Arial" charset="0"/>
              </a:rPr>
              <a:t> of </a:t>
            </a:r>
            <a:r>
              <a:rPr lang="tr-TR" sz="1400" b="1" dirty="0" err="1" smtClean="0">
                <a:latin typeface="Calibri" pitchFamily="34" charset="0"/>
                <a:cs typeface="Arial" charset="0"/>
              </a:rPr>
              <a:t>Laride</a:t>
            </a:r>
            <a:r>
              <a:rPr lang="tr-TR" sz="1400" b="1" dirty="0" smtClean="0">
                <a:latin typeface="Calibri" pitchFamily="34" charset="0"/>
                <a:cs typeface="Arial" charset="0"/>
              </a:rPr>
              <a:t> 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Lâride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Emirate</a:t>
            </a:r>
            <a:r>
              <a:rPr lang="tr-TR" sz="1400" b="1" dirty="0" smtClean="0">
                <a:latin typeface="Calibri" pitchFamily="34" charset="0"/>
                <a:cs typeface="Arial" charset="0"/>
              </a:rPr>
              <a:t> of </a:t>
            </a:r>
            <a:r>
              <a:rPr lang="tr-TR" sz="1400" b="1" dirty="0" err="1" smtClean="0">
                <a:latin typeface="Calibri" pitchFamily="34" charset="0"/>
                <a:cs typeface="Arial" charset="0"/>
              </a:rPr>
              <a:t>Turtuşa</a:t>
            </a:r>
            <a:r>
              <a:rPr lang="tr-TR" sz="1400" b="1" dirty="0" smtClean="0">
                <a:latin typeface="Calibri" pitchFamily="34" charset="0"/>
                <a:cs typeface="Arial" charset="0"/>
              </a:rPr>
              <a:t> 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Turtuşa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Cehverîds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Kurtuba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Tayfurîds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Mertûla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Bekrîds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Huelva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Harunîds</a:t>
            </a:r>
            <a:r>
              <a:rPr lang="tr-TR" sz="1400" b="1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El-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Ğarb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Hizrânîds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Arcos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Yahyaîds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Veble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Emirate</a:t>
            </a:r>
            <a:r>
              <a:rPr lang="tr-TR" sz="1400" b="1" dirty="0" smtClean="0">
                <a:latin typeface="Calibri" pitchFamily="34" charset="0"/>
                <a:cs typeface="Arial" charset="0"/>
              </a:rPr>
              <a:t> of </a:t>
            </a:r>
            <a:r>
              <a:rPr lang="tr-TR" sz="1400" b="1" dirty="0" err="1" smtClean="0">
                <a:latin typeface="Calibri" pitchFamily="34" charset="0"/>
                <a:cs typeface="Arial" charset="0"/>
              </a:rPr>
              <a:t>Balear</a:t>
            </a:r>
            <a:r>
              <a:rPr lang="tr-TR" sz="1400" b="1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Balear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Emirate</a:t>
            </a:r>
            <a:r>
              <a:rPr lang="tr-TR" sz="1400" b="1" dirty="0" smtClean="0">
                <a:latin typeface="Calibri" pitchFamily="34" charset="0"/>
                <a:cs typeface="Arial" charset="0"/>
              </a:rPr>
              <a:t> of </a:t>
            </a:r>
            <a:r>
              <a:rPr lang="tr-TR" sz="1400" b="1" dirty="0" err="1" smtClean="0">
                <a:latin typeface="Calibri" pitchFamily="34" charset="0"/>
                <a:cs typeface="Arial" charset="0"/>
              </a:rPr>
              <a:t>Mursiye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Mürsiye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endParaRPr lang="tr-TR" sz="12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endParaRPr lang="tr-TR" sz="12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endParaRPr lang="tr-TR" sz="12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endParaRPr lang="tr-TR" sz="1200" dirty="0">
              <a:latin typeface="Calibri" pitchFamily="34" charset="0"/>
              <a:cs typeface="Arial" charset="0"/>
            </a:endParaRPr>
          </a:p>
        </p:txBody>
      </p:sp>
      <p:sp>
        <p:nvSpPr>
          <p:cNvPr id="11268" name="Freeform 7"/>
          <p:cNvSpPr>
            <a:spLocks/>
          </p:cNvSpPr>
          <p:nvPr/>
        </p:nvSpPr>
        <p:spPr bwMode="auto">
          <a:xfrm>
            <a:off x="3276600" y="754063"/>
            <a:ext cx="153988" cy="658812"/>
          </a:xfrm>
          <a:custGeom>
            <a:avLst/>
            <a:gdLst>
              <a:gd name="T0" fmla="*/ 0 w 97"/>
              <a:gd name="T1" fmla="*/ 2147483647 h 415"/>
              <a:gd name="T2" fmla="*/ 2147483647 w 97"/>
              <a:gd name="T3" fmla="*/ 2147483647 h 415"/>
              <a:gd name="T4" fmla="*/ 2147483647 w 97"/>
              <a:gd name="T5" fmla="*/ 2147483647 h 415"/>
              <a:gd name="T6" fmla="*/ 2147483647 w 97"/>
              <a:gd name="T7" fmla="*/ 2147483647 h 415"/>
              <a:gd name="T8" fmla="*/ 2147483647 w 97"/>
              <a:gd name="T9" fmla="*/ 2147483647 h 415"/>
              <a:gd name="T10" fmla="*/ 2147483647 w 97"/>
              <a:gd name="T11" fmla="*/ 2147483647 h 415"/>
              <a:gd name="T12" fmla="*/ 2147483647 w 97"/>
              <a:gd name="T13" fmla="*/ 2147483647 h 4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7"/>
              <a:gd name="T22" fmla="*/ 0 h 415"/>
              <a:gd name="T23" fmla="*/ 97 w 97"/>
              <a:gd name="T24" fmla="*/ 415 h 4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7" h="415">
                <a:moveTo>
                  <a:pt x="0" y="52"/>
                </a:moveTo>
                <a:cubicBezTo>
                  <a:pt x="15" y="26"/>
                  <a:pt x="30" y="0"/>
                  <a:pt x="45" y="7"/>
                </a:cubicBezTo>
                <a:cubicBezTo>
                  <a:pt x="60" y="14"/>
                  <a:pt x="90" y="74"/>
                  <a:pt x="90" y="97"/>
                </a:cubicBezTo>
                <a:cubicBezTo>
                  <a:pt x="90" y="120"/>
                  <a:pt x="45" y="120"/>
                  <a:pt x="45" y="143"/>
                </a:cubicBezTo>
                <a:cubicBezTo>
                  <a:pt x="45" y="166"/>
                  <a:pt x="83" y="204"/>
                  <a:pt x="90" y="234"/>
                </a:cubicBezTo>
                <a:cubicBezTo>
                  <a:pt x="97" y="264"/>
                  <a:pt x="90" y="294"/>
                  <a:pt x="90" y="324"/>
                </a:cubicBezTo>
                <a:cubicBezTo>
                  <a:pt x="90" y="354"/>
                  <a:pt x="90" y="400"/>
                  <a:pt x="90" y="415"/>
                </a:cubicBezTo>
              </a:path>
            </a:pathLst>
          </a:cu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 rot="-1490098">
            <a:off x="323850" y="1552575"/>
            <a:ext cx="14414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 defTabSz="790575"/>
            <a:r>
              <a:rPr lang="tr-TR" sz="14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Leon Krallığı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950913" y="3232150"/>
            <a:ext cx="1482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l" defTabSz="790575"/>
            <a:r>
              <a:rPr lang="tr-TR" sz="1600">
                <a:solidFill>
                  <a:srgbClr val="009900"/>
                </a:solidFill>
                <a:latin typeface="Calibri" pitchFamily="34" charset="0"/>
                <a:cs typeface="Arial" charset="0"/>
              </a:rPr>
              <a:t>E  N  D  Ü  L  Ü  S</a:t>
            </a:r>
          </a:p>
        </p:txBody>
      </p:sp>
      <p:sp>
        <p:nvSpPr>
          <p:cNvPr id="11271" name="Freeform 11"/>
          <p:cNvSpPr>
            <a:spLocks/>
          </p:cNvSpPr>
          <p:nvPr/>
        </p:nvSpPr>
        <p:spPr bwMode="auto">
          <a:xfrm>
            <a:off x="444500" y="2260600"/>
            <a:ext cx="1524000" cy="417513"/>
          </a:xfrm>
          <a:custGeom>
            <a:avLst/>
            <a:gdLst>
              <a:gd name="T0" fmla="*/ 0 w 960"/>
              <a:gd name="T1" fmla="*/ 2147483647 h 263"/>
              <a:gd name="T2" fmla="*/ 2147483647 w 960"/>
              <a:gd name="T3" fmla="*/ 2147483647 h 263"/>
              <a:gd name="T4" fmla="*/ 2147483647 w 960"/>
              <a:gd name="T5" fmla="*/ 2147483647 h 263"/>
              <a:gd name="T6" fmla="*/ 2147483647 w 960"/>
              <a:gd name="T7" fmla="*/ 2147483647 h 263"/>
              <a:gd name="T8" fmla="*/ 2147483647 w 960"/>
              <a:gd name="T9" fmla="*/ 2147483647 h 263"/>
              <a:gd name="T10" fmla="*/ 2147483647 w 960"/>
              <a:gd name="T11" fmla="*/ 2147483647 h 263"/>
              <a:gd name="T12" fmla="*/ 2147483647 w 960"/>
              <a:gd name="T13" fmla="*/ 0 h 263"/>
              <a:gd name="T14" fmla="*/ 2147483647 w 960"/>
              <a:gd name="T15" fmla="*/ 2147483647 h 2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60"/>
              <a:gd name="T25" fmla="*/ 0 h 263"/>
              <a:gd name="T26" fmla="*/ 960 w 960"/>
              <a:gd name="T27" fmla="*/ 263 h 2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60" h="263">
                <a:moveTo>
                  <a:pt x="0" y="200"/>
                </a:moveTo>
                <a:cubicBezTo>
                  <a:pt x="66" y="217"/>
                  <a:pt x="122" y="226"/>
                  <a:pt x="192" y="232"/>
                </a:cubicBezTo>
                <a:cubicBezTo>
                  <a:pt x="286" y="263"/>
                  <a:pt x="387" y="228"/>
                  <a:pt x="472" y="192"/>
                </a:cubicBezTo>
                <a:cubicBezTo>
                  <a:pt x="598" y="140"/>
                  <a:pt x="474" y="175"/>
                  <a:pt x="600" y="144"/>
                </a:cubicBezTo>
                <a:cubicBezTo>
                  <a:pt x="611" y="141"/>
                  <a:pt x="632" y="136"/>
                  <a:pt x="632" y="136"/>
                </a:cubicBezTo>
                <a:cubicBezTo>
                  <a:pt x="671" y="110"/>
                  <a:pt x="707" y="89"/>
                  <a:pt x="752" y="80"/>
                </a:cubicBezTo>
                <a:cubicBezTo>
                  <a:pt x="807" y="44"/>
                  <a:pt x="862" y="29"/>
                  <a:pt x="920" y="0"/>
                </a:cubicBezTo>
                <a:cubicBezTo>
                  <a:pt x="924" y="17"/>
                  <a:pt x="944" y="88"/>
                  <a:pt x="960" y="8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1272" name="Freeform 12"/>
          <p:cNvSpPr>
            <a:spLocks/>
          </p:cNvSpPr>
          <p:nvPr/>
        </p:nvSpPr>
        <p:spPr bwMode="auto">
          <a:xfrm>
            <a:off x="1968500" y="1460500"/>
            <a:ext cx="1365250" cy="1014413"/>
          </a:xfrm>
          <a:custGeom>
            <a:avLst/>
            <a:gdLst>
              <a:gd name="T0" fmla="*/ 0 w 860"/>
              <a:gd name="T1" fmla="*/ 2147483647 h 639"/>
              <a:gd name="T2" fmla="*/ 2147483647 w 860"/>
              <a:gd name="T3" fmla="*/ 2147483647 h 639"/>
              <a:gd name="T4" fmla="*/ 2147483647 w 860"/>
              <a:gd name="T5" fmla="*/ 2147483647 h 639"/>
              <a:gd name="T6" fmla="*/ 2147483647 w 860"/>
              <a:gd name="T7" fmla="*/ 2147483647 h 639"/>
              <a:gd name="T8" fmla="*/ 2147483647 w 860"/>
              <a:gd name="T9" fmla="*/ 2147483647 h 639"/>
              <a:gd name="T10" fmla="*/ 2147483647 w 860"/>
              <a:gd name="T11" fmla="*/ 2147483647 h 639"/>
              <a:gd name="T12" fmla="*/ 2147483647 w 860"/>
              <a:gd name="T13" fmla="*/ 2147483647 h 639"/>
              <a:gd name="T14" fmla="*/ 2147483647 w 860"/>
              <a:gd name="T15" fmla="*/ 2147483647 h 639"/>
              <a:gd name="T16" fmla="*/ 2147483647 w 860"/>
              <a:gd name="T17" fmla="*/ 2147483647 h 639"/>
              <a:gd name="T18" fmla="*/ 2147483647 w 860"/>
              <a:gd name="T19" fmla="*/ 2147483647 h 639"/>
              <a:gd name="T20" fmla="*/ 2147483647 w 860"/>
              <a:gd name="T21" fmla="*/ 2147483647 h 639"/>
              <a:gd name="T22" fmla="*/ 2147483647 w 860"/>
              <a:gd name="T23" fmla="*/ 2147483647 h 639"/>
              <a:gd name="T24" fmla="*/ 2147483647 w 860"/>
              <a:gd name="T25" fmla="*/ 2147483647 h 639"/>
              <a:gd name="T26" fmla="*/ 2147483647 w 860"/>
              <a:gd name="T27" fmla="*/ 2147483647 h 639"/>
              <a:gd name="T28" fmla="*/ 2147483647 w 860"/>
              <a:gd name="T29" fmla="*/ 0 h 6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60"/>
              <a:gd name="T46" fmla="*/ 0 h 639"/>
              <a:gd name="T47" fmla="*/ 860 w 860"/>
              <a:gd name="T48" fmla="*/ 639 h 6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60" h="639">
                <a:moveTo>
                  <a:pt x="0" y="592"/>
                </a:moveTo>
                <a:cubicBezTo>
                  <a:pt x="31" y="639"/>
                  <a:pt x="52" y="623"/>
                  <a:pt x="112" y="616"/>
                </a:cubicBezTo>
                <a:cubicBezTo>
                  <a:pt x="172" y="576"/>
                  <a:pt x="96" y="623"/>
                  <a:pt x="168" y="592"/>
                </a:cubicBezTo>
                <a:cubicBezTo>
                  <a:pt x="204" y="577"/>
                  <a:pt x="237" y="553"/>
                  <a:pt x="272" y="536"/>
                </a:cubicBezTo>
                <a:cubicBezTo>
                  <a:pt x="307" y="518"/>
                  <a:pt x="348" y="514"/>
                  <a:pt x="384" y="496"/>
                </a:cubicBezTo>
                <a:cubicBezTo>
                  <a:pt x="393" y="458"/>
                  <a:pt x="396" y="444"/>
                  <a:pt x="424" y="416"/>
                </a:cubicBezTo>
                <a:cubicBezTo>
                  <a:pt x="427" y="405"/>
                  <a:pt x="425" y="393"/>
                  <a:pt x="432" y="384"/>
                </a:cubicBezTo>
                <a:cubicBezTo>
                  <a:pt x="437" y="377"/>
                  <a:pt x="449" y="381"/>
                  <a:pt x="456" y="376"/>
                </a:cubicBezTo>
                <a:cubicBezTo>
                  <a:pt x="465" y="370"/>
                  <a:pt x="471" y="358"/>
                  <a:pt x="480" y="352"/>
                </a:cubicBezTo>
                <a:cubicBezTo>
                  <a:pt x="487" y="347"/>
                  <a:pt x="532" y="337"/>
                  <a:pt x="536" y="336"/>
                </a:cubicBezTo>
                <a:cubicBezTo>
                  <a:pt x="571" y="283"/>
                  <a:pt x="533" y="327"/>
                  <a:pt x="640" y="304"/>
                </a:cubicBezTo>
                <a:cubicBezTo>
                  <a:pt x="649" y="302"/>
                  <a:pt x="655" y="292"/>
                  <a:pt x="664" y="288"/>
                </a:cubicBezTo>
                <a:cubicBezTo>
                  <a:pt x="691" y="274"/>
                  <a:pt x="723" y="274"/>
                  <a:pt x="752" y="264"/>
                </a:cubicBezTo>
                <a:cubicBezTo>
                  <a:pt x="810" y="206"/>
                  <a:pt x="769" y="103"/>
                  <a:pt x="840" y="56"/>
                </a:cubicBezTo>
                <a:cubicBezTo>
                  <a:pt x="860" y="17"/>
                  <a:pt x="856" y="36"/>
                  <a:pt x="856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1273" name="Freeform 13"/>
          <p:cNvSpPr>
            <a:spLocks/>
          </p:cNvSpPr>
          <p:nvPr/>
        </p:nvSpPr>
        <p:spPr bwMode="auto">
          <a:xfrm>
            <a:off x="3352800" y="1397000"/>
            <a:ext cx="1092200" cy="787400"/>
          </a:xfrm>
          <a:custGeom>
            <a:avLst/>
            <a:gdLst>
              <a:gd name="T0" fmla="*/ 0 w 688"/>
              <a:gd name="T1" fmla="*/ 2147483647 h 496"/>
              <a:gd name="T2" fmla="*/ 2147483647 w 688"/>
              <a:gd name="T3" fmla="*/ 0 h 496"/>
              <a:gd name="T4" fmla="*/ 2147483647 w 688"/>
              <a:gd name="T5" fmla="*/ 2147483647 h 496"/>
              <a:gd name="T6" fmla="*/ 2147483647 w 688"/>
              <a:gd name="T7" fmla="*/ 2147483647 h 496"/>
              <a:gd name="T8" fmla="*/ 2147483647 w 688"/>
              <a:gd name="T9" fmla="*/ 2147483647 h 496"/>
              <a:gd name="T10" fmla="*/ 2147483647 w 688"/>
              <a:gd name="T11" fmla="*/ 2147483647 h 496"/>
              <a:gd name="T12" fmla="*/ 2147483647 w 688"/>
              <a:gd name="T13" fmla="*/ 2147483647 h 496"/>
              <a:gd name="T14" fmla="*/ 2147483647 w 688"/>
              <a:gd name="T15" fmla="*/ 2147483647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88"/>
              <a:gd name="T25" fmla="*/ 0 h 496"/>
              <a:gd name="T26" fmla="*/ 688 w 688"/>
              <a:gd name="T27" fmla="*/ 496 h 4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88" h="496">
                <a:moveTo>
                  <a:pt x="0" y="56"/>
                </a:moveTo>
                <a:cubicBezTo>
                  <a:pt x="29" y="27"/>
                  <a:pt x="48" y="10"/>
                  <a:pt x="88" y="0"/>
                </a:cubicBezTo>
                <a:cubicBezTo>
                  <a:pt x="173" y="28"/>
                  <a:pt x="264" y="40"/>
                  <a:pt x="344" y="80"/>
                </a:cubicBezTo>
                <a:cubicBezTo>
                  <a:pt x="387" y="144"/>
                  <a:pt x="470" y="143"/>
                  <a:pt x="536" y="176"/>
                </a:cubicBezTo>
                <a:cubicBezTo>
                  <a:pt x="557" y="217"/>
                  <a:pt x="569" y="260"/>
                  <a:pt x="584" y="304"/>
                </a:cubicBezTo>
                <a:cubicBezTo>
                  <a:pt x="593" y="330"/>
                  <a:pt x="609" y="330"/>
                  <a:pt x="624" y="352"/>
                </a:cubicBezTo>
                <a:cubicBezTo>
                  <a:pt x="639" y="375"/>
                  <a:pt x="649" y="401"/>
                  <a:pt x="664" y="424"/>
                </a:cubicBezTo>
                <a:cubicBezTo>
                  <a:pt x="669" y="448"/>
                  <a:pt x="670" y="478"/>
                  <a:pt x="688" y="49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4214813" y="1285875"/>
            <a:ext cx="14398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 defTabSz="790575">
              <a:spcBef>
                <a:spcPct val="50000"/>
              </a:spcBef>
            </a:pPr>
            <a:r>
              <a:rPr lang="tr-TR" sz="14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Barselona Kontluğu</a:t>
            </a: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2195513" y="981075"/>
            <a:ext cx="1590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l" defTabSz="790575">
              <a:spcBef>
                <a:spcPct val="50000"/>
              </a:spcBef>
            </a:pPr>
            <a:r>
              <a:rPr lang="tr-TR" sz="12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Navarra Krallığı</a:t>
            </a:r>
          </a:p>
        </p:txBody>
      </p:sp>
      <p:sp>
        <p:nvSpPr>
          <p:cNvPr id="11276" name="Text Box 16"/>
          <p:cNvSpPr txBox="1">
            <a:spLocks noChangeArrowheads="1"/>
          </p:cNvSpPr>
          <p:nvPr/>
        </p:nvSpPr>
        <p:spPr bwMode="auto">
          <a:xfrm rot="4641657">
            <a:off x="1691482" y="1553369"/>
            <a:ext cx="1192212" cy="273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l" defTabSz="790575"/>
            <a:r>
              <a:rPr lang="tr-TR" sz="12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Kastilya Krallığı</a:t>
            </a:r>
          </a:p>
        </p:txBody>
      </p:sp>
      <p:sp>
        <p:nvSpPr>
          <p:cNvPr id="11277" name="Freeform 19"/>
          <p:cNvSpPr>
            <a:spLocks/>
          </p:cNvSpPr>
          <p:nvPr/>
        </p:nvSpPr>
        <p:spPr bwMode="auto">
          <a:xfrm>
            <a:off x="1905000" y="1308100"/>
            <a:ext cx="215900" cy="952500"/>
          </a:xfrm>
          <a:custGeom>
            <a:avLst/>
            <a:gdLst>
              <a:gd name="T0" fmla="*/ 0 w 136"/>
              <a:gd name="T1" fmla="*/ 2147483647 h 600"/>
              <a:gd name="T2" fmla="*/ 2147483647 w 136"/>
              <a:gd name="T3" fmla="*/ 2147483647 h 600"/>
              <a:gd name="T4" fmla="*/ 2147483647 w 136"/>
              <a:gd name="T5" fmla="*/ 2147483647 h 600"/>
              <a:gd name="T6" fmla="*/ 2147483647 w 136"/>
              <a:gd name="T7" fmla="*/ 2147483647 h 600"/>
              <a:gd name="T8" fmla="*/ 2147483647 w 136"/>
              <a:gd name="T9" fmla="*/ 2147483647 h 600"/>
              <a:gd name="T10" fmla="*/ 2147483647 w 136"/>
              <a:gd name="T11" fmla="*/ 2147483647 h 600"/>
              <a:gd name="T12" fmla="*/ 2147483647 w 136"/>
              <a:gd name="T13" fmla="*/ 2147483647 h 600"/>
              <a:gd name="T14" fmla="*/ 2147483647 w 136"/>
              <a:gd name="T15" fmla="*/ 2147483647 h 600"/>
              <a:gd name="T16" fmla="*/ 2147483647 w 136"/>
              <a:gd name="T17" fmla="*/ 2147483647 h 600"/>
              <a:gd name="T18" fmla="*/ 2147483647 w 136"/>
              <a:gd name="T19" fmla="*/ 2147483647 h 600"/>
              <a:gd name="T20" fmla="*/ 2147483647 w 136"/>
              <a:gd name="T21" fmla="*/ 2147483647 h 600"/>
              <a:gd name="T22" fmla="*/ 2147483647 w 136"/>
              <a:gd name="T23" fmla="*/ 0 h 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"/>
              <a:gd name="T37" fmla="*/ 0 h 600"/>
              <a:gd name="T38" fmla="*/ 136 w 136"/>
              <a:gd name="T39" fmla="*/ 600 h 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" h="600">
                <a:moveTo>
                  <a:pt x="0" y="600"/>
                </a:moveTo>
                <a:cubicBezTo>
                  <a:pt x="8" y="592"/>
                  <a:pt x="15" y="583"/>
                  <a:pt x="24" y="576"/>
                </a:cubicBezTo>
                <a:cubicBezTo>
                  <a:pt x="31" y="570"/>
                  <a:pt x="51" y="569"/>
                  <a:pt x="48" y="560"/>
                </a:cubicBezTo>
                <a:cubicBezTo>
                  <a:pt x="45" y="550"/>
                  <a:pt x="27" y="555"/>
                  <a:pt x="16" y="552"/>
                </a:cubicBezTo>
                <a:cubicBezTo>
                  <a:pt x="16" y="552"/>
                  <a:pt x="32" y="531"/>
                  <a:pt x="40" y="520"/>
                </a:cubicBezTo>
                <a:cubicBezTo>
                  <a:pt x="43" y="512"/>
                  <a:pt x="43" y="503"/>
                  <a:pt x="48" y="496"/>
                </a:cubicBezTo>
                <a:cubicBezTo>
                  <a:pt x="54" y="487"/>
                  <a:pt x="68" y="483"/>
                  <a:pt x="72" y="472"/>
                </a:cubicBezTo>
                <a:cubicBezTo>
                  <a:pt x="90" y="428"/>
                  <a:pt x="82" y="381"/>
                  <a:pt x="104" y="336"/>
                </a:cubicBezTo>
                <a:cubicBezTo>
                  <a:pt x="109" y="325"/>
                  <a:pt x="116" y="315"/>
                  <a:pt x="120" y="304"/>
                </a:cubicBezTo>
                <a:cubicBezTo>
                  <a:pt x="126" y="288"/>
                  <a:pt x="136" y="256"/>
                  <a:pt x="136" y="256"/>
                </a:cubicBezTo>
                <a:cubicBezTo>
                  <a:pt x="133" y="221"/>
                  <a:pt x="132" y="187"/>
                  <a:pt x="128" y="152"/>
                </a:cubicBezTo>
                <a:cubicBezTo>
                  <a:pt x="121" y="100"/>
                  <a:pt x="96" y="53"/>
                  <a:pt x="96" y="0"/>
                </a:cubicBezTo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1278" name="Freeform 20"/>
          <p:cNvSpPr>
            <a:spLocks/>
          </p:cNvSpPr>
          <p:nvPr/>
        </p:nvSpPr>
        <p:spPr bwMode="auto">
          <a:xfrm>
            <a:off x="1828800" y="1041400"/>
            <a:ext cx="241300" cy="292100"/>
          </a:xfrm>
          <a:custGeom>
            <a:avLst/>
            <a:gdLst>
              <a:gd name="T0" fmla="*/ 2147483647 w 152"/>
              <a:gd name="T1" fmla="*/ 0 h 184"/>
              <a:gd name="T2" fmla="*/ 0 w 152"/>
              <a:gd name="T3" fmla="*/ 2147483647 h 184"/>
              <a:gd name="T4" fmla="*/ 2147483647 w 152"/>
              <a:gd name="T5" fmla="*/ 2147483647 h 184"/>
              <a:gd name="T6" fmla="*/ 2147483647 w 152"/>
              <a:gd name="T7" fmla="*/ 2147483647 h 184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184"/>
              <a:gd name="T14" fmla="*/ 152 w 152"/>
              <a:gd name="T15" fmla="*/ 184 h 1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184">
                <a:moveTo>
                  <a:pt x="64" y="0"/>
                </a:moveTo>
                <a:cubicBezTo>
                  <a:pt x="35" y="29"/>
                  <a:pt x="13" y="58"/>
                  <a:pt x="0" y="96"/>
                </a:cubicBezTo>
                <a:cubicBezTo>
                  <a:pt x="24" y="112"/>
                  <a:pt x="48" y="128"/>
                  <a:pt x="72" y="144"/>
                </a:cubicBezTo>
                <a:cubicBezTo>
                  <a:pt x="96" y="160"/>
                  <a:pt x="132" y="164"/>
                  <a:pt x="152" y="184"/>
                </a:cubicBezTo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1279" name="Freeform 21"/>
          <p:cNvSpPr>
            <a:spLocks/>
          </p:cNvSpPr>
          <p:nvPr/>
        </p:nvSpPr>
        <p:spPr bwMode="auto">
          <a:xfrm>
            <a:off x="1841500" y="1041400"/>
            <a:ext cx="244475" cy="1181100"/>
          </a:xfrm>
          <a:custGeom>
            <a:avLst/>
            <a:gdLst>
              <a:gd name="T0" fmla="*/ 2147483647 w 154"/>
              <a:gd name="T1" fmla="*/ 0 h 744"/>
              <a:gd name="T2" fmla="*/ 0 w 154"/>
              <a:gd name="T3" fmla="*/ 2147483647 h 744"/>
              <a:gd name="T4" fmla="*/ 2147483647 w 154"/>
              <a:gd name="T5" fmla="*/ 2147483647 h 744"/>
              <a:gd name="T6" fmla="*/ 2147483647 w 154"/>
              <a:gd name="T7" fmla="*/ 2147483647 h 744"/>
              <a:gd name="T8" fmla="*/ 2147483647 w 154"/>
              <a:gd name="T9" fmla="*/ 2147483647 h 744"/>
              <a:gd name="T10" fmla="*/ 2147483647 w 154"/>
              <a:gd name="T11" fmla="*/ 2147483647 h 744"/>
              <a:gd name="T12" fmla="*/ 2147483647 w 154"/>
              <a:gd name="T13" fmla="*/ 2147483647 h 744"/>
              <a:gd name="T14" fmla="*/ 2147483647 w 154"/>
              <a:gd name="T15" fmla="*/ 2147483647 h 744"/>
              <a:gd name="T16" fmla="*/ 2147483647 w 154"/>
              <a:gd name="T17" fmla="*/ 2147483647 h 744"/>
              <a:gd name="T18" fmla="*/ 2147483647 w 154"/>
              <a:gd name="T19" fmla="*/ 2147483647 h 744"/>
              <a:gd name="T20" fmla="*/ 2147483647 w 154"/>
              <a:gd name="T21" fmla="*/ 2147483647 h 7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"/>
              <a:gd name="T34" fmla="*/ 0 h 744"/>
              <a:gd name="T35" fmla="*/ 154 w 154"/>
              <a:gd name="T36" fmla="*/ 744 h 7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" h="744">
                <a:moveTo>
                  <a:pt x="40" y="0"/>
                </a:moveTo>
                <a:cubicBezTo>
                  <a:pt x="23" y="26"/>
                  <a:pt x="10" y="51"/>
                  <a:pt x="0" y="80"/>
                </a:cubicBezTo>
                <a:cubicBezTo>
                  <a:pt x="14" y="175"/>
                  <a:pt x="0" y="117"/>
                  <a:pt x="64" y="152"/>
                </a:cubicBezTo>
                <a:cubicBezTo>
                  <a:pt x="81" y="161"/>
                  <a:pt x="112" y="184"/>
                  <a:pt x="112" y="184"/>
                </a:cubicBezTo>
                <a:cubicBezTo>
                  <a:pt x="129" y="235"/>
                  <a:pt x="90" y="212"/>
                  <a:pt x="112" y="256"/>
                </a:cubicBezTo>
                <a:cubicBezTo>
                  <a:pt x="116" y="265"/>
                  <a:pt x="124" y="271"/>
                  <a:pt x="128" y="280"/>
                </a:cubicBezTo>
                <a:cubicBezTo>
                  <a:pt x="135" y="295"/>
                  <a:pt x="144" y="328"/>
                  <a:pt x="144" y="328"/>
                </a:cubicBezTo>
                <a:cubicBezTo>
                  <a:pt x="147" y="368"/>
                  <a:pt x="154" y="408"/>
                  <a:pt x="152" y="448"/>
                </a:cubicBezTo>
                <a:cubicBezTo>
                  <a:pt x="151" y="458"/>
                  <a:pt x="139" y="463"/>
                  <a:pt x="136" y="472"/>
                </a:cubicBezTo>
                <a:cubicBezTo>
                  <a:pt x="119" y="520"/>
                  <a:pt x="123" y="544"/>
                  <a:pt x="96" y="584"/>
                </a:cubicBezTo>
                <a:cubicBezTo>
                  <a:pt x="83" y="638"/>
                  <a:pt x="56" y="689"/>
                  <a:pt x="56" y="744"/>
                </a:cubicBezTo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1280" name="Freeform 22"/>
          <p:cNvSpPr>
            <a:spLocks/>
          </p:cNvSpPr>
          <p:nvPr/>
        </p:nvSpPr>
        <p:spPr bwMode="auto">
          <a:xfrm>
            <a:off x="3276600" y="774700"/>
            <a:ext cx="176213" cy="330200"/>
          </a:xfrm>
          <a:custGeom>
            <a:avLst/>
            <a:gdLst>
              <a:gd name="T0" fmla="*/ 0 w 111"/>
              <a:gd name="T1" fmla="*/ 0 h 208"/>
              <a:gd name="T2" fmla="*/ 2147483647 w 111"/>
              <a:gd name="T3" fmla="*/ 2147483647 h 208"/>
              <a:gd name="T4" fmla="*/ 2147483647 w 111"/>
              <a:gd name="T5" fmla="*/ 2147483647 h 208"/>
              <a:gd name="T6" fmla="*/ 2147483647 w 111"/>
              <a:gd name="T7" fmla="*/ 2147483647 h 208"/>
              <a:gd name="T8" fmla="*/ 0 60000 65536"/>
              <a:gd name="T9" fmla="*/ 0 60000 65536"/>
              <a:gd name="T10" fmla="*/ 0 60000 65536"/>
              <a:gd name="T11" fmla="*/ 0 60000 65536"/>
              <a:gd name="T12" fmla="*/ 0 w 111"/>
              <a:gd name="T13" fmla="*/ 0 h 208"/>
              <a:gd name="T14" fmla="*/ 111 w 111"/>
              <a:gd name="T15" fmla="*/ 208 h 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" h="208">
                <a:moveTo>
                  <a:pt x="0" y="0"/>
                </a:moveTo>
                <a:cubicBezTo>
                  <a:pt x="21" y="5"/>
                  <a:pt x="44" y="6"/>
                  <a:pt x="64" y="16"/>
                </a:cubicBezTo>
                <a:cubicBezTo>
                  <a:pt x="111" y="39"/>
                  <a:pt x="66" y="122"/>
                  <a:pt x="56" y="160"/>
                </a:cubicBezTo>
                <a:cubicBezTo>
                  <a:pt x="65" y="203"/>
                  <a:pt x="64" y="186"/>
                  <a:pt x="64" y="208"/>
                </a:cubicBezTo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1281" name="Freeform 23"/>
          <p:cNvSpPr>
            <a:spLocks/>
          </p:cNvSpPr>
          <p:nvPr/>
        </p:nvSpPr>
        <p:spPr bwMode="auto">
          <a:xfrm>
            <a:off x="3416300" y="1231900"/>
            <a:ext cx="1588" cy="165100"/>
          </a:xfrm>
          <a:custGeom>
            <a:avLst/>
            <a:gdLst>
              <a:gd name="T0" fmla="*/ 0 w 1"/>
              <a:gd name="T1" fmla="*/ 0 h 104"/>
              <a:gd name="T2" fmla="*/ 0 w 1"/>
              <a:gd name="T3" fmla="*/ 2147483647 h 104"/>
              <a:gd name="T4" fmla="*/ 0 60000 65536"/>
              <a:gd name="T5" fmla="*/ 0 60000 65536"/>
              <a:gd name="T6" fmla="*/ 0 w 1"/>
              <a:gd name="T7" fmla="*/ 0 h 104"/>
              <a:gd name="T8" fmla="*/ 1 w 1"/>
              <a:gd name="T9" fmla="*/ 104 h 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04">
                <a:moveTo>
                  <a:pt x="0" y="0"/>
                </a:moveTo>
                <a:cubicBezTo>
                  <a:pt x="0" y="35"/>
                  <a:pt x="0" y="69"/>
                  <a:pt x="0" y="104"/>
                </a:cubicBezTo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1282" name="Freeform 24"/>
          <p:cNvSpPr>
            <a:spLocks/>
          </p:cNvSpPr>
          <p:nvPr/>
        </p:nvSpPr>
        <p:spPr bwMode="auto">
          <a:xfrm>
            <a:off x="2205038" y="1054100"/>
            <a:ext cx="741362" cy="914400"/>
          </a:xfrm>
          <a:custGeom>
            <a:avLst/>
            <a:gdLst>
              <a:gd name="T0" fmla="*/ 2147483647 w 467"/>
              <a:gd name="T1" fmla="*/ 0 h 576"/>
              <a:gd name="T2" fmla="*/ 2147483647 w 467"/>
              <a:gd name="T3" fmla="*/ 2147483647 h 576"/>
              <a:gd name="T4" fmla="*/ 2147483647 w 467"/>
              <a:gd name="T5" fmla="*/ 2147483647 h 576"/>
              <a:gd name="T6" fmla="*/ 2147483647 w 467"/>
              <a:gd name="T7" fmla="*/ 2147483647 h 576"/>
              <a:gd name="T8" fmla="*/ 2147483647 w 467"/>
              <a:gd name="T9" fmla="*/ 2147483647 h 576"/>
              <a:gd name="T10" fmla="*/ 2147483647 w 467"/>
              <a:gd name="T11" fmla="*/ 2147483647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7"/>
              <a:gd name="T19" fmla="*/ 0 h 576"/>
              <a:gd name="T20" fmla="*/ 467 w 467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7" h="576">
                <a:moveTo>
                  <a:pt x="27" y="0"/>
                </a:moveTo>
                <a:cubicBezTo>
                  <a:pt x="0" y="82"/>
                  <a:pt x="25" y="167"/>
                  <a:pt x="91" y="216"/>
                </a:cubicBezTo>
                <a:cubicBezTo>
                  <a:pt x="107" y="249"/>
                  <a:pt x="121" y="270"/>
                  <a:pt x="147" y="296"/>
                </a:cubicBezTo>
                <a:cubicBezTo>
                  <a:pt x="165" y="351"/>
                  <a:pt x="211" y="413"/>
                  <a:pt x="267" y="432"/>
                </a:cubicBezTo>
                <a:cubicBezTo>
                  <a:pt x="299" y="480"/>
                  <a:pt x="315" y="473"/>
                  <a:pt x="379" y="480"/>
                </a:cubicBezTo>
                <a:cubicBezTo>
                  <a:pt x="434" y="498"/>
                  <a:pt x="444" y="529"/>
                  <a:pt x="467" y="576"/>
                </a:cubicBezTo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1283" name="Freeform 26"/>
          <p:cNvSpPr>
            <a:spLocks/>
          </p:cNvSpPr>
          <p:nvPr/>
        </p:nvSpPr>
        <p:spPr bwMode="auto">
          <a:xfrm>
            <a:off x="2160588" y="1041400"/>
            <a:ext cx="798512" cy="876300"/>
          </a:xfrm>
          <a:custGeom>
            <a:avLst/>
            <a:gdLst>
              <a:gd name="T0" fmla="*/ 2147483647 w 503"/>
              <a:gd name="T1" fmla="*/ 0 h 552"/>
              <a:gd name="T2" fmla="*/ 2147483647 w 503"/>
              <a:gd name="T3" fmla="*/ 2147483647 h 552"/>
              <a:gd name="T4" fmla="*/ 2147483647 w 503"/>
              <a:gd name="T5" fmla="*/ 2147483647 h 552"/>
              <a:gd name="T6" fmla="*/ 2147483647 w 503"/>
              <a:gd name="T7" fmla="*/ 2147483647 h 552"/>
              <a:gd name="T8" fmla="*/ 2147483647 w 503"/>
              <a:gd name="T9" fmla="*/ 2147483647 h 552"/>
              <a:gd name="T10" fmla="*/ 2147483647 w 503"/>
              <a:gd name="T11" fmla="*/ 2147483647 h 552"/>
              <a:gd name="T12" fmla="*/ 2147483647 w 503"/>
              <a:gd name="T13" fmla="*/ 2147483647 h 552"/>
              <a:gd name="T14" fmla="*/ 2147483647 w 503"/>
              <a:gd name="T15" fmla="*/ 2147483647 h 552"/>
              <a:gd name="T16" fmla="*/ 2147483647 w 503"/>
              <a:gd name="T17" fmla="*/ 2147483647 h 5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3"/>
              <a:gd name="T28" fmla="*/ 0 h 552"/>
              <a:gd name="T29" fmla="*/ 503 w 503"/>
              <a:gd name="T30" fmla="*/ 552 h 5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3" h="552">
                <a:moveTo>
                  <a:pt x="39" y="0"/>
                </a:moveTo>
                <a:cubicBezTo>
                  <a:pt x="21" y="53"/>
                  <a:pt x="0" y="29"/>
                  <a:pt x="39" y="80"/>
                </a:cubicBezTo>
                <a:cubicBezTo>
                  <a:pt x="51" y="127"/>
                  <a:pt x="63" y="165"/>
                  <a:pt x="103" y="192"/>
                </a:cubicBezTo>
                <a:cubicBezTo>
                  <a:pt x="115" y="229"/>
                  <a:pt x="134" y="266"/>
                  <a:pt x="167" y="288"/>
                </a:cubicBezTo>
                <a:cubicBezTo>
                  <a:pt x="175" y="312"/>
                  <a:pt x="184" y="370"/>
                  <a:pt x="199" y="392"/>
                </a:cubicBezTo>
                <a:cubicBezTo>
                  <a:pt x="205" y="401"/>
                  <a:pt x="214" y="409"/>
                  <a:pt x="223" y="416"/>
                </a:cubicBezTo>
                <a:cubicBezTo>
                  <a:pt x="238" y="428"/>
                  <a:pt x="271" y="448"/>
                  <a:pt x="271" y="448"/>
                </a:cubicBezTo>
                <a:cubicBezTo>
                  <a:pt x="291" y="507"/>
                  <a:pt x="395" y="513"/>
                  <a:pt x="447" y="520"/>
                </a:cubicBezTo>
                <a:cubicBezTo>
                  <a:pt x="469" y="527"/>
                  <a:pt x="486" y="535"/>
                  <a:pt x="503" y="552"/>
                </a:cubicBezTo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1284" name="19 Serbest Form"/>
          <p:cNvSpPr>
            <a:spLocks noChangeArrowheads="1"/>
          </p:cNvSpPr>
          <p:nvPr/>
        </p:nvSpPr>
        <p:spPr bwMode="auto">
          <a:xfrm>
            <a:off x="425450" y="2265363"/>
            <a:ext cx="1382713" cy="360362"/>
          </a:xfrm>
          <a:custGeom>
            <a:avLst/>
            <a:gdLst>
              <a:gd name="T0" fmla="*/ 1639219 w 1382233"/>
              <a:gd name="T1" fmla="*/ 0 h 361507"/>
              <a:gd name="T2" fmla="*/ 1563563 w 1382233"/>
              <a:gd name="T3" fmla="*/ 34604 h 361507"/>
              <a:gd name="T4" fmla="*/ 1462688 w 1382233"/>
              <a:gd name="T5" fmla="*/ 57673 h 361507"/>
              <a:gd name="T6" fmla="*/ 1424859 w 1382233"/>
              <a:gd name="T7" fmla="*/ 80742 h 361507"/>
              <a:gd name="T8" fmla="*/ 1399642 w 1382233"/>
              <a:gd name="T9" fmla="*/ 115344 h 361507"/>
              <a:gd name="T10" fmla="*/ 1361814 w 1382233"/>
              <a:gd name="T11" fmla="*/ 126879 h 361507"/>
              <a:gd name="T12" fmla="*/ 1248329 w 1382233"/>
              <a:gd name="T13" fmla="*/ 184552 h 361507"/>
              <a:gd name="T14" fmla="*/ 1147453 w 1382233"/>
              <a:gd name="T15" fmla="*/ 219154 h 361507"/>
              <a:gd name="T16" fmla="*/ 1122236 w 1382233"/>
              <a:gd name="T17" fmla="*/ 242225 h 361507"/>
              <a:gd name="T18" fmla="*/ 1084408 w 1382233"/>
              <a:gd name="T19" fmla="*/ 253758 h 361507"/>
              <a:gd name="T20" fmla="*/ 920483 w 1382233"/>
              <a:gd name="T21" fmla="*/ 311430 h 361507"/>
              <a:gd name="T22" fmla="*/ 756563 w 1382233"/>
              <a:gd name="T23" fmla="*/ 334499 h 361507"/>
              <a:gd name="T24" fmla="*/ 718734 w 1382233"/>
              <a:gd name="T25" fmla="*/ 357569 h 361507"/>
              <a:gd name="T26" fmla="*/ 542204 w 1382233"/>
              <a:gd name="T27" fmla="*/ 369103 h 361507"/>
              <a:gd name="T28" fmla="*/ 491764 w 1382233"/>
              <a:gd name="T29" fmla="*/ 380637 h 361507"/>
              <a:gd name="T30" fmla="*/ 453935 w 1382233"/>
              <a:gd name="T31" fmla="*/ 392173 h 361507"/>
              <a:gd name="T32" fmla="*/ 252184 w 1382233"/>
              <a:gd name="T33" fmla="*/ 380637 h 361507"/>
              <a:gd name="T34" fmla="*/ 201751 w 1382233"/>
              <a:gd name="T35" fmla="*/ 369103 h 361507"/>
              <a:gd name="T36" fmla="*/ 88270 w 1382233"/>
              <a:gd name="T37" fmla="*/ 346035 h 361507"/>
              <a:gd name="T38" fmla="*/ 0 w 1382233"/>
              <a:gd name="T39" fmla="*/ 346035 h 3615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382233"/>
              <a:gd name="T61" fmla="*/ 0 h 361507"/>
              <a:gd name="T62" fmla="*/ 1382233 w 1382233"/>
              <a:gd name="T63" fmla="*/ 361507 h 36150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382233" h="361507">
                <a:moveTo>
                  <a:pt x="1382233" y="0"/>
                </a:moveTo>
                <a:cubicBezTo>
                  <a:pt x="1348734" y="22332"/>
                  <a:pt x="1355683" y="21740"/>
                  <a:pt x="1318438" y="31898"/>
                </a:cubicBezTo>
                <a:cubicBezTo>
                  <a:pt x="1290242" y="39588"/>
                  <a:pt x="1233377" y="53163"/>
                  <a:pt x="1233377" y="53163"/>
                </a:cubicBezTo>
                <a:cubicBezTo>
                  <a:pt x="1222744" y="60251"/>
                  <a:pt x="1210515" y="65392"/>
                  <a:pt x="1201479" y="74428"/>
                </a:cubicBezTo>
                <a:cubicBezTo>
                  <a:pt x="1192443" y="83464"/>
                  <a:pt x="1190192" y="98342"/>
                  <a:pt x="1180214" y="106325"/>
                </a:cubicBezTo>
                <a:cubicBezTo>
                  <a:pt x="1171462" y="113326"/>
                  <a:pt x="1158114" y="111515"/>
                  <a:pt x="1148317" y="116958"/>
                </a:cubicBezTo>
                <a:cubicBezTo>
                  <a:pt x="1038636" y="177892"/>
                  <a:pt x="1124799" y="146061"/>
                  <a:pt x="1052624" y="170121"/>
                </a:cubicBezTo>
                <a:cubicBezTo>
                  <a:pt x="1004691" y="218052"/>
                  <a:pt x="1065811" y="165174"/>
                  <a:pt x="967563" y="202018"/>
                </a:cubicBezTo>
                <a:cubicBezTo>
                  <a:pt x="958177" y="205538"/>
                  <a:pt x="954894" y="218126"/>
                  <a:pt x="946298" y="223284"/>
                </a:cubicBezTo>
                <a:cubicBezTo>
                  <a:pt x="936687" y="229050"/>
                  <a:pt x="925033" y="230372"/>
                  <a:pt x="914400" y="233916"/>
                </a:cubicBezTo>
                <a:cubicBezTo>
                  <a:pt x="829753" y="290347"/>
                  <a:pt x="875905" y="272832"/>
                  <a:pt x="776177" y="287079"/>
                </a:cubicBezTo>
                <a:cubicBezTo>
                  <a:pt x="663364" y="324685"/>
                  <a:pt x="905193" y="246675"/>
                  <a:pt x="637954" y="308344"/>
                </a:cubicBezTo>
                <a:cubicBezTo>
                  <a:pt x="625502" y="311217"/>
                  <a:pt x="618640" y="327388"/>
                  <a:pt x="606056" y="329609"/>
                </a:cubicBezTo>
                <a:cubicBezTo>
                  <a:pt x="557068" y="338254"/>
                  <a:pt x="506819" y="336698"/>
                  <a:pt x="457200" y="340242"/>
                </a:cubicBezTo>
                <a:cubicBezTo>
                  <a:pt x="443023" y="343786"/>
                  <a:pt x="428721" y="346860"/>
                  <a:pt x="414670" y="350874"/>
                </a:cubicBezTo>
                <a:cubicBezTo>
                  <a:pt x="403893" y="353953"/>
                  <a:pt x="393980" y="361507"/>
                  <a:pt x="382772" y="361507"/>
                </a:cubicBezTo>
                <a:cubicBezTo>
                  <a:pt x="325954" y="361507"/>
                  <a:pt x="269358" y="354418"/>
                  <a:pt x="212651" y="350874"/>
                </a:cubicBezTo>
                <a:cubicBezTo>
                  <a:pt x="198474" y="347330"/>
                  <a:pt x="184172" y="344257"/>
                  <a:pt x="170121" y="340242"/>
                </a:cubicBezTo>
                <a:cubicBezTo>
                  <a:pt x="122552" y="326651"/>
                  <a:pt x="140084" y="324027"/>
                  <a:pt x="74428" y="318977"/>
                </a:cubicBezTo>
                <a:cubicBezTo>
                  <a:pt x="49692" y="317074"/>
                  <a:pt x="24809" y="318977"/>
                  <a:pt x="0" y="318977"/>
                </a:cubicBezTo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tr-TR"/>
          </a:p>
        </p:txBody>
      </p:sp>
      <p:sp>
        <p:nvSpPr>
          <p:cNvPr id="11285" name="20 Serbest Form"/>
          <p:cNvSpPr>
            <a:spLocks noChangeArrowheads="1"/>
          </p:cNvSpPr>
          <p:nvPr/>
        </p:nvSpPr>
        <p:spPr bwMode="auto">
          <a:xfrm>
            <a:off x="1881188" y="2306638"/>
            <a:ext cx="436562" cy="106362"/>
          </a:xfrm>
          <a:custGeom>
            <a:avLst/>
            <a:gdLst>
              <a:gd name="T0" fmla="*/ 0 w 435935"/>
              <a:gd name="T1" fmla="*/ 0 h 106326"/>
              <a:gd name="T2" fmla="*/ 38298 w 435935"/>
              <a:gd name="T3" fmla="*/ 83623 h 106326"/>
              <a:gd name="T4" fmla="*/ 242552 w 435935"/>
              <a:gd name="T5" fmla="*/ 119462 h 106326"/>
              <a:gd name="T6" fmla="*/ 421277 w 435935"/>
              <a:gd name="T7" fmla="*/ 107515 h 106326"/>
              <a:gd name="T8" fmla="*/ 459575 w 435935"/>
              <a:gd name="T9" fmla="*/ 83623 h 106326"/>
              <a:gd name="T10" fmla="*/ 523405 w 435935"/>
              <a:gd name="T11" fmla="*/ 83623 h 1063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5935"/>
              <a:gd name="T19" fmla="*/ 0 h 106326"/>
              <a:gd name="T20" fmla="*/ 435935 w 435935"/>
              <a:gd name="T21" fmla="*/ 106326 h 1063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5935" h="106326">
                <a:moveTo>
                  <a:pt x="0" y="0"/>
                </a:moveTo>
                <a:cubicBezTo>
                  <a:pt x="5024" y="20096"/>
                  <a:pt x="10141" y="60830"/>
                  <a:pt x="31897" y="74428"/>
                </a:cubicBezTo>
                <a:cubicBezTo>
                  <a:pt x="75268" y="101535"/>
                  <a:pt x="159538" y="102078"/>
                  <a:pt x="202018" y="106326"/>
                </a:cubicBezTo>
                <a:cubicBezTo>
                  <a:pt x="251637" y="102782"/>
                  <a:pt x="301886" y="104338"/>
                  <a:pt x="350874" y="95693"/>
                </a:cubicBezTo>
                <a:cubicBezTo>
                  <a:pt x="363458" y="93472"/>
                  <a:pt x="370375" y="77527"/>
                  <a:pt x="382772" y="74428"/>
                </a:cubicBezTo>
                <a:cubicBezTo>
                  <a:pt x="399964" y="70130"/>
                  <a:pt x="418214" y="74428"/>
                  <a:pt x="435935" y="74428"/>
                </a:cubicBezTo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tr-TR"/>
          </a:p>
        </p:txBody>
      </p:sp>
      <p:sp>
        <p:nvSpPr>
          <p:cNvPr id="11286" name="21 Serbest Form"/>
          <p:cNvSpPr>
            <a:spLocks noChangeArrowheads="1"/>
          </p:cNvSpPr>
          <p:nvPr/>
        </p:nvSpPr>
        <p:spPr bwMode="auto">
          <a:xfrm>
            <a:off x="2636838" y="1454150"/>
            <a:ext cx="1776412" cy="768350"/>
          </a:xfrm>
          <a:custGeom>
            <a:avLst/>
            <a:gdLst>
              <a:gd name="T0" fmla="*/ 0 w 1776139"/>
              <a:gd name="T1" fmla="*/ 859082 h 768753"/>
              <a:gd name="T2" fmla="*/ 50296 w 1776139"/>
              <a:gd name="T3" fmla="*/ 787791 h 768753"/>
              <a:gd name="T4" fmla="*/ 62870 w 1776139"/>
              <a:gd name="T5" fmla="*/ 740265 h 768753"/>
              <a:gd name="T6" fmla="*/ 113155 w 1776139"/>
              <a:gd name="T7" fmla="*/ 668973 h 768753"/>
              <a:gd name="T8" fmla="*/ 150877 w 1776139"/>
              <a:gd name="T9" fmla="*/ 657090 h 768753"/>
              <a:gd name="T10" fmla="*/ 264041 w 1776139"/>
              <a:gd name="T11" fmla="*/ 609563 h 768753"/>
              <a:gd name="T12" fmla="*/ 502925 w 1776139"/>
              <a:gd name="T13" fmla="*/ 597681 h 768753"/>
              <a:gd name="T14" fmla="*/ 540646 w 1776139"/>
              <a:gd name="T15" fmla="*/ 585800 h 768753"/>
              <a:gd name="T16" fmla="*/ 616090 w 1776139"/>
              <a:gd name="T17" fmla="*/ 550154 h 768753"/>
              <a:gd name="T18" fmla="*/ 678950 w 1776139"/>
              <a:gd name="T19" fmla="*/ 478863 h 768753"/>
              <a:gd name="T20" fmla="*/ 716670 w 1776139"/>
              <a:gd name="T21" fmla="*/ 407570 h 768753"/>
              <a:gd name="T22" fmla="*/ 729245 w 1776139"/>
              <a:gd name="T23" fmla="*/ 276870 h 768753"/>
              <a:gd name="T24" fmla="*/ 779540 w 1776139"/>
              <a:gd name="T25" fmla="*/ 205579 h 768753"/>
              <a:gd name="T26" fmla="*/ 804687 w 1776139"/>
              <a:gd name="T27" fmla="*/ 98639 h 768753"/>
              <a:gd name="T28" fmla="*/ 880120 w 1776139"/>
              <a:gd name="T29" fmla="*/ 39227 h 768753"/>
              <a:gd name="T30" fmla="*/ 917842 w 1776139"/>
              <a:gd name="T31" fmla="*/ 27354 h 768753"/>
              <a:gd name="T32" fmla="*/ 942990 w 1776139"/>
              <a:gd name="T33" fmla="*/ 3584 h 768753"/>
              <a:gd name="T34" fmla="*/ 1181883 w 1776139"/>
              <a:gd name="T35" fmla="*/ 15469 h 768753"/>
              <a:gd name="T36" fmla="*/ 1219598 w 1776139"/>
              <a:gd name="T37" fmla="*/ 27354 h 768753"/>
              <a:gd name="T38" fmla="*/ 1295038 w 1776139"/>
              <a:gd name="T39" fmla="*/ 39227 h 768753"/>
              <a:gd name="T40" fmla="*/ 1307612 w 1776139"/>
              <a:gd name="T41" fmla="*/ 74881 h 768753"/>
              <a:gd name="T42" fmla="*/ 1383050 w 1776139"/>
              <a:gd name="T43" fmla="*/ 98639 h 768753"/>
              <a:gd name="T44" fmla="*/ 1420766 w 1776139"/>
              <a:gd name="T45" fmla="*/ 122407 h 768753"/>
              <a:gd name="T46" fmla="*/ 1584218 w 1776139"/>
              <a:gd name="T47" fmla="*/ 146167 h 768753"/>
              <a:gd name="T48" fmla="*/ 1621938 w 1776139"/>
              <a:gd name="T49" fmla="*/ 169934 h 768753"/>
              <a:gd name="T50" fmla="*/ 1647087 w 1776139"/>
              <a:gd name="T51" fmla="*/ 193694 h 768753"/>
              <a:gd name="T52" fmla="*/ 1684808 w 1776139"/>
              <a:gd name="T53" fmla="*/ 205579 h 768753"/>
              <a:gd name="T54" fmla="*/ 1760242 w 1776139"/>
              <a:gd name="T55" fmla="*/ 253106 h 768753"/>
              <a:gd name="T56" fmla="*/ 1835684 w 1776139"/>
              <a:gd name="T57" fmla="*/ 264989 h 768753"/>
              <a:gd name="T58" fmla="*/ 1860832 w 1776139"/>
              <a:gd name="T59" fmla="*/ 336279 h 768753"/>
              <a:gd name="T60" fmla="*/ 1911121 w 1776139"/>
              <a:gd name="T61" fmla="*/ 407570 h 768753"/>
              <a:gd name="T62" fmla="*/ 1936265 w 1776139"/>
              <a:gd name="T63" fmla="*/ 514507 h 768753"/>
              <a:gd name="T64" fmla="*/ 1986561 w 1776139"/>
              <a:gd name="T65" fmla="*/ 562036 h 768753"/>
              <a:gd name="T66" fmla="*/ 2011708 w 1776139"/>
              <a:gd name="T67" fmla="*/ 597681 h 768753"/>
              <a:gd name="T68" fmla="*/ 2024282 w 1776139"/>
              <a:gd name="T69" fmla="*/ 633327 h 768753"/>
              <a:gd name="T70" fmla="*/ 2074573 w 1776139"/>
              <a:gd name="T71" fmla="*/ 692737 h 768753"/>
              <a:gd name="T72" fmla="*/ 2087145 w 1776139"/>
              <a:gd name="T73" fmla="*/ 728383 h 768753"/>
              <a:gd name="T74" fmla="*/ 2099715 w 1776139"/>
              <a:gd name="T75" fmla="*/ 823437 h 7687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776139"/>
              <a:gd name="T115" fmla="*/ 0 h 768753"/>
              <a:gd name="T116" fmla="*/ 1776139 w 1776139"/>
              <a:gd name="T117" fmla="*/ 768753 h 76875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776139" h="768753">
                <a:moveTo>
                  <a:pt x="0" y="768753"/>
                </a:moveTo>
                <a:cubicBezTo>
                  <a:pt x="14177" y="747488"/>
                  <a:pt x="36333" y="729752"/>
                  <a:pt x="42531" y="704957"/>
                </a:cubicBezTo>
                <a:cubicBezTo>
                  <a:pt x="46075" y="690780"/>
                  <a:pt x="46628" y="675497"/>
                  <a:pt x="53163" y="662427"/>
                </a:cubicBezTo>
                <a:cubicBezTo>
                  <a:pt x="64593" y="639568"/>
                  <a:pt x="71447" y="606714"/>
                  <a:pt x="95693" y="598632"/>
                </a:cubicBezTo>
                <a:cubicBezTo>
                  <a:pt x="106326" y="595088"/>
                  <a:pt x="117566" y="593011"/>
                  <a:pt x="127591" y="587999"/>
                </a:cubicBezTo>
                <a:cubicBezTo>
                  <a:pt x="169814" y="566887"/>
                  <a:pt x="161970" y="548696"/>
                  <a:pt x="223284" y="545469"/>
                </a:cubicBezTo>
                <a:lnTo>
                  <a:pt x="425303" y="534836"/>
                </a:lnTo>
                <a:cubicBezTo>
                  <a:pt x="435935" y="531292"/>
                  <a:pt x="447176" y="529216"/>
                  <a:pt x="457200" y="524204"/>
                </a:cubicBezTo>
                <a:cubicBezTo>
                  <a:pt x="539651" y="482979"/>
                  <a:pt x="440816" y="519034"/>
                  <a:pt x="520996" y="492306"/>
                </a:cubicBezTo>
                <a:cubicBezTo>
                  <a:pt x="544506" y="468795"/>
                  <a:pt x="559358" y="458112"/>
                  <a:pt x="574159" y="428511"/>
                </a:cubicBezTo>
                <a:cubicBezTo>
                  <a:pt x="618187" y="340456"/>
                  <a:pt x="545104" y="456144"/>
                  <a:pt x="606056" y="364715"/>
                </a:cubicBezTo>
                <a:cubicBezTo>
                  <a:pt x="609600" y="325729"/>
                  <a:pt x="605643" y="285313"/>
                  <a:pt x="616689" y="247757"/>
                </a:cubicBezTo>
                <a:cubicBezTo>
                  <a:pt x="623900" y="223238"/>
                  <a:pt x="659219" y="183962"/>
                  <a:pt x="659219" y="183962"/>
                </a:cubicBezTo>
                <a:cubicBezTo>
                  <a:pt x="660505" y="176247"/>
                  <a:pt x="668852" y="105717"/>
                  <a:pt x="680484" y="88269"/>
                </a:cubicBezTo>
                <a:cubicBezTo>
                  <a:pt x="692240" y="70634"/>
                  <a:pt x="724666" y="44912"/>
                  <a:pt x="744279" y="35106"/>
                </a:cubicBezTo>
                <a:cubicBezTo>
                  <a:pt x="754304" y="30094"/>
                  <a:pt x="765544" y="28018"/>
                  <a:pt x="776177" y="24474"/>
                </a:cubicBezTo>
                <a:cubicBezTo>
                  <a:pt x="783265" y="17385"/>
                  <a:pt x="787429" y="3685"/>
                  <a:pt x="797442" y="3208"/>
                </a:cubicBezTo>
                <a:cubicBezTo>
                  <a:pt x="864799" y="0"/>
                  <a:pt x="932305" y="7736"/>
                  <a:pt x="999461" y="13841"/>
                </a:cubicBezTo>
                <a:cubicBezTo>
                  <a:pt x="1010623" y="14856"/>
                  <a:pt x="1020418" y="22043"/>
                  <a:pt x="1031359" y="24474"/>
                </a:cubicBezTo>
                <a:cubicBezTo>
                  <a:pt x="1052404" y="29151"/>
                  <a:pt x="1073889" y="31562"/>
                  <a:pt x="1095154" y="35106"/>
                </a:cubicBezTo>
                <a:cubicBezTo>
                  <a:pt x="1098698" y="45739"/>
                  <a:pt x="1096666" y="60490"/>
                  <a:pt x="1105786" y="67004"/>
                </a:cubicBezTo>
                <a:cubicBezTo>
                  <a:pt x="1124026" y="80033"/>
                  <a:pt x="1150931" y="75835"/>
                  <a:pt x="1169582" y="88269"/>
                </a:cubicBezTo>
                <a:cubicBezTo>
                  <a:pt x="1180214" y="95357"/>
                  <a:pt x="1190050" y="103819"/>
                  <a:pt x="1201479" y="109534"/>
                </a:cubicBezTo>
                <a:cubicBezTo>
                  <a:pt x="1239799" y="128694"/>
                  <a:pt x="1309204" y="127749"/>
                  <a:pt x="1339703" y="130799"/>
                </a:cubicBezTo>
                <a:cubicBezTo>
                  <a:pt x="1350335" y="137887"/>
                  <a:pt x="1361622" y="144081"/>
                  <a:pt x="1371600" y="152064"/>
                </a:cubicBezTo>
                <a:cubicBezTo>
                  <a:pt x="1379428" y="158326"/>
                  <a:pt x="1384270" y="168171"/>
                  <a:pt x="1392866" y="173329"/>
                </a:cubicBezTo>
                <a:cubicBezTo>
                  <a:pt x="1402476" y="179095"/>
                  <a:pt x="1414966" y="178519"/>
                  <a:pt x="1424763" y="183962"/>
                </a:cubicBezTo>
                <a:cubicBezTo>
                  <a:pt x="1447104" y="196374"/>
                  <a:pt x="1463349" y="222290"/>
                  <a:pt x="1488559" y="226492"/>
                </a:cubicBezTo>
                <a:lnTo>
                  <a:pt x="1552354" y="237125"/>
                </a:lnTo>
                <a:cubicBezTo>
                  <a:pt x="1559442" y="258390"/>
                  <a:pt x="1561185" y="282269"/>
                  <a:pt x="1573619" y="300920"/>
                </a:cubicBezTo>
                <a:lnTo>
                  <a:pt x="1616149" y="364715"/>
                </a:lnTo>
                <a:cubicBezTo>
                  <a:pt x="1616948" y="369511"/>
                  <a:pt x="1626035" y="444477"/>
                  <a:pt x="1637414" y="460408"/>
                </a:cubicBezTo>
                <a:cubicBezTo>
                  <a:pt x="1649067" y="476723"/>
                  <a:pt x="1665768" y="488762"/>
                  <a:pt x="1679945" y="502939"/>
                </a:cubicBezTo>
                <a:cubicBezTo>
                  <a:pt x="1688981" y="511975"/>
                  <a:pt x="1694122" y="524204"/>
                  <a:pt x="1701210" y="534836"/>
                </a:cubicBezTo>
                <a:cubicBezTo>
                  <a:pt x="1704754" y="545469"/>
                  <a:pt x="1706830" y="556709"/>
                  <a:pt x="1711842" y="566734"/>
                </a:cubicBezTo>
                <a:cubicBezTo>
                  <a:pt x="1725255" y="593561"/>
                  <a:pt x="1734592" y="600117"/>
                  <a:pt x="1754373" y="619897"/>
                </a:cubicBezTo>
                <a:cubicBezTo>
                  <a:pt x="1757917" y="630530"/>
                  <a:pt x="1762807" y="640805"/>
                  <a:pt x="1765005" y="651795"/>
                </a:cubicBezTo>
                <a:cubicBezTo>
                  <a:pt x="1776139" y="707466"/>
                  <a:pt x="1775638" y="704310"/>
                  <a:pt x="1775638" y="736855"/>
                </a:cubicBezTo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tr-TR"/>
          </a:p>
        </p:txBody>
      </p:sp>
      <p:sp>
        <p:nvSpPr>
          <p:cNvPr id="11287" name="22 Serbest Form"/>
          <p:cNvSpPr>
            <a:spLocks noChangeArrowheads="1"/>
          </p:cNvSpPr>
          <p:nvPr/>
        </p:nvSpPr>
        <p:spPr bwMode="auto">
          <a:xfrm>
            <a:off x="425450" y="2286000"/>
            <a:ext cx="1414463" cy="339725"/>
          </a:xfrm>
          <a:custGeom>
            <a:avLst/>
            <a:gdLst>
              <a:gd name="T0" fmla="*/ 1673974 w 1414131"/>
              <a:gd name="T1" fmla="*/ 0 h 340242"/>
              <a:gd name="T2" fmla="*/ 1623628 w 1414131"/>
              <a:gd name="T3" fmla="*/ 11776 h 340242"/>
              <a:gd name="T4" fmla="*/ 1585871 w 1414131"/>
              <a:gd name="T5" fmla="*/ 35328 h 340242"/>
              <a:gd name="T6" fmla="*/ 1548112 w 1414131"/>
              <a:gd name="T7" fmla="*/ 47101 h 340242"/>
              <a:gd name="T8" fmla="*/ 1472594 w 1414131"/>
              <a:gd name="T9" fmla="*/ 94203 h 340242"/>
              <a:gd name="T10" fmla="*/ 1422249 w 1414131"/>
              <a:gd name="T11" fmla="*/ 141306 h 340242"/>
              <a:gd name="T12" fmla="*/ 1346733 w 1414131"/>
              <a:gd name="T13" fmla="*/ 164856 h 340242"/>
              <a:gd name="T14" fmla="*/ 1233455 w 1414131"/>
              <a:gd name="T15" fmla="*/ 223732 h 340242"/>
              <a:gd name="T16" fmla="*/ 1082421 w 1414131"/>
              <a:gd name="T17" fmla="*/ 235508 h 340242"/>
              <a:gd name="T18" fmla="*/ 1044662 w 1414131"/>
              <a:gd name="T19" fmla="*/ 259060 h 340242"/>
              <a:gd name="T20" fmla="*/ 1006901 w 1414131"/>
              <a:gd name="T21" fmla="*/ 294387 h 340242"/>
              <a:gd name="T22" fmla="*/ 931382 w 1414131"/>
              <a:gd name="T23" fmla="*/ 317935 h 340242"/>
              <a:gd name="T24" fmla="*/ 641901 w 1414131"/>
              <a:gd name="T25" fmla="*/ 341488 h 340242"/>
              <a:gd name="T26" fmla="*/ 604145 w 1414131"/>
              <a:gd name="T27" fmla="*/ 365039 h 340242"/>
              <a:gd name="T28" fmla="*/ 566384 w 1414131"/>
              <a:gd name="T29" fmla="*/ 376815 h 340242"/>
              <a:gd name="T30" fmla="*/ 62934 w 1414131"/>
              <a:gd name="T31" fmla="*/ 365039 h 340242"/>
              <a:gd name="T32" fmla="*/ 0 w 1414131"/>
              <a:gd name="T33" fmla="*/ 341488 h 3402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14131"/>
              <a:gd name="T52" fmla="*/ 0 h 340242"/>
              <a:gd name="T53" fmla="*/ 1414131 w 1414131"/>
              <a:gd name="T54" fmla="*/ 340242 h 3402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14131" h="340242">
                <a:moveTo>
                  <a:pt x="1414131" y="0"/>
                </a:moveTo>
                <a:cubicBezTo>
                  <a:pt x="1399954" y="3544"/>
                  <a:pt x="1385032" y="4876"/>
                  <a:pt x="1371600" y="10633"/>
                </a:cubicBezTo>
                <a:cubicBezTo>
                  <a:pt x="1359855" y="15667"/>
                  <a:pt x="1351133" y="26183"/>
                  <a:pt x="1339703" y="31898"/>
                </a:cubicBezTo>
                <a:cubicBezTo>
                  <a:pt x="1329678" y="36910"/>
                  <a:pt x="1318438" y="38986"/>
                  <a:pt x="1307805" y="42530"/>
                </a:cubicBezTo>
                <a:cubicBezTo>
                  <a:pt x="1286540" y="56707"/>
                  <a:pt x="1262082" y="66988"/>
                  <a:pt x="1244010" y="85060"/>
                </a:cubicBezTo>
                <a:cubicBezTo>
                  <a:pt x="1229833" y="99237"/>
                  <a:pt x="1220499" y="121251"/>
                  <a:pt x="1201479" y="127591"/>
                </a:cubicBezTo>
                <a:cubicBezTo>
                  <a:pt x="1180214" y="134679"/>
                  <a:pt x="1156335" y="136422"/>
                  <a:pt x="1137684" y="148856"/>
                </a:cubicBezTo>
                <a:cubicBezTo>
                  <a:pt x="1112576" y="165595"/>
                  <a:pt x="1077080" y="197341"/>
                  <a:pt x="1041991" y="202019"/>
                </a:cubicBezTo>
                <a:cubicBezTo>
                  <a:pt x="999688" y="207659"/>
                  <a:pt x="956930" y="209107"/>
                  <a:pt x="914400" y="212651"/>
                </a:cubicBezTo>
                <a:cubicBezTo>
                  <a:pt x="903768" y="219739"/>
                  <a:pt x="892320" y="225735"/>
                  <a:pt x="882503" y="233916"/>
                </a:cubicBezTo>
                <a:cubicBezTo>
                  <a:pt x="870951" y="243542"/>
                  <a:pt x="863750" y="258511"/>
                  <a:pt x="850605" y="265814"/>
                </a:cubicBezTo>
                <a:cubicBezTo>
                  <a:pt x="831011" y="276700"/>
                  <a:pt x="808790" y="282683"/>
                  <a:pt x="786810" y="287079"/>
                </a:cubicBezTo>
                <a:cubicBezTo>
                  <a:pt x="670994" y="310243"/>
                  <a:pt x="751691" y="296710"/>
                  <a:pt x="542261" y="308344"/>
                </a:cubicBezTo>
                <a:cubicBezTo>
                  <a:pt x="531628" y="315432"/>
                  <a:pt x="521793" y="323894"/>
                  <a:pt x="510363" y="329609"/>
                </a:cubicBezTo>
                <a:cubicBezTo>
                  <a:pt x="500338" y="334621"/>
                  <a:pt x="489673" y="340242"/>
                  <a:pt x="478465" y="340242"/>
                </a:cubicBezTo>
                <a:cubicBezTo>
                  <a:pt x="336653" y="340242"/>
                  <a:pt x="194930" y="333153"/>
                  <a:pt x="53163" y="329609"/>
                </a:cubicBezTo>
                <a:cubicBezTo>
                  <a:pt x="13747" y="316471"/>
                  <a:pt x="31289" y="323989"/>
                  <a:pt x="0" y="308344"/>
                </a:cubicBezTo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tr-TR"/>
          </a:p>
        </p:txBody>
      </p:sp>
      <p:sp>
        <p:nvSpPr>
          <p:cNvPr id="11288" name="23 Serbest Form"/>
          <p:cNvSpPr>
            <a:spLocks noChangeArrowheads="1"/>
          </p:cNvSpPr>
          <p:nvPr/>
        </p:nvSpPr>
        <p:spPr bwMode="auto">
          <a:xfrm>
            <a:off x="2590800" y="1435100"/>
            <a:ext cx="1854200" cy="800100"/>
          </a:xfrm>
          <a:custGeom>
            <a:avLst/>
            <a:gdLst>
              <a:gd name="T0" fmla="*/ 4280 w 1854821"/>
              <a:gd name="T1" fmla="*/ 885349 h 799956"/>
              <a:gd name="T2" fmla="*/ 54306 w 1854821"/>
              <a:gd name="T3" fmla="*/ 813562 h 799956"/>
              <a:gd name="T4" fmla="*/ 79316 w 1854821"/>
              <a:gd name="T5" fmla="*/ 789637 h 799956"/>
              <a:gd name="T6" fmla="*/ 129352 w 1854821"/>
              <a:gd name="T7" fmla="*/ 729814 h 799956"/>
              <a:gd name="T8" fmla="*/ 166869 w 1854821"/>
              <a:gd name="T9" fmla="*/ 705888 h 799956"/>
              <a:gd name="T10" fmla="*/ 191888 w 1854821"/>
              <a:gd name="T11" fmla="*/ 681963 h 799956"/>
              <a:gd name="T12" fmla="*/ 304450 w 1854821"/>
              <a:gd name="T13" fmla="*/ 622139 h 799956"/>
              <a:gd name="T14" fmla="*/ 492057 w 1854821"/>
              <a:gd name="T15" fmla="*/ 610177 h 799956"/>
              <a:gd name="T16" fmla="*/ 529579 w 1854821"/>
              <a:gd name="T17" fmla="*/ 598214 h 799956"/>
              <a:gd name="T18" fmla="*/ 567101 w 1854821"/>
              <a:gd name="T19" fmla="*/ 574279 h 799956"/>
              <a:gd name="T20" fmla="*/ 617129 w 1854821"/>
              <a:gd name="T21" fmla="*/ 562317 h 799956"/>
              <a:gd name="T22" fmla="*/ 692173 w 1854821"/>
              <a:gd name="T23" fmla="*/ 538390 h 799956"/>
              <a:gd name="T24" fmla="*/ 717186 w 1854821"/>
              <a:gd name="T25" fmla="*/ 466605 h 799956"/>
              <a:gd name="T26" fmla="*/ 729694 w 1854821"/>
              <a:gd name="T27" fmla="*/ 430707 h 799956"/>
              <a:gd name="T28" fmla="*/ 754709 w 1854821"/>
              <a:gd name="T29" fmla="*/ 394819 h 799956"/>
              <a:gd name="T30" fmla="*/ 779722 w 1854821"/>
              <a:gd name="T31" fmla="*/ 263210 h 799956"/>
              <a:gd name="T32" fmla="*/ 829750 w 1854821"/>
              <a:gd name="T33" fmla="*/ 191423 h 799956"/>
              <a:gd name="T34" fmla="*/ 854764 w 1854821"/>
              <a:gd name="T35" fmla="*/ 155536 h 799956"/>
              <a:gd name="T36" fmla="*/ 879778 w 1854821"/>
              <a:gd name="T37" fmla="*/ 131609 h 799956"/>
              <a:gd name="T38" fmla="*/ 929807 w 1854821"/>
              <a:gd name="T39" fmla="*/ 59824 h 799956"/>
              <a:gd name="T40" fmla="*/ 979836 w 1854821"/>
              <a:gd name="T41" fmla="*/ 0 h 799956"/>
              <a:gd name="T42" fmla="*/ 1280009 w 1854821"/>
              <a:gd name="T43" fmla="*/ 11963 h 799956"/>
              <a:gd name="T44" fmla="*/ 1317533 w 1854821"/>
              <a:gd name="T45" fmla="*/ 35888 h 799956"/>
              <a:gd name="T46" fmla="*/ 1455110 w 1854821"/>
              <a:gd name="T47" fmla="*/ 71787 h 799956"/>
              <a:gd name="T48" fmla="*/ 1605196 w 1854821"/>
              <a:gd name="T49" fmla="*/ 119644 h 799956"/>
              <a:gd name="T50" fmla="*/ 1680239 w 1854821"/>
              <a:gd name="T51" fmla="*/ 143573 h 799956"/>
              <a:gd name="T52" fmla="*/ 1730267 w 1854821"/>
              <a:gd name="T53" fmla="*/ 215358 h 799956"/>
              <a:gd name="T54" fmla="*/ 1767789 w 1854821"/>
              <a:gd name="T55" fmla="*/ 227321 h 799956"/>
              <a:gd name="T56" fmla="*/ 1805311 w 1854821"/>
              <a:gd name="T57" fmla="*/ 263210 h 799956"/>
              <a:gd name="T58" fmla="*/ 1842832 w 1854821"/>
              <a:gd name="T59" fmla="*/ 287145 h 799956"/>
              <a:gd name="T60" fmla="*/ 1905367 w 1854821"/>
              <a:gd name="T61" fmla="*/ 334996 h 799956"/>
              <a:gd name="T62" fmla="*/ 1930382 w 1854821"/>
              <a:gd name="T63" fmla="*/ 370894 h 799956"/>
              <a:gd name="T64" fmla="*/ 1955396 w 1854821"/>
              <a:gd name="T65" fmla="*/ 454643 h 799956"/>
              <a:gd name="T66" fmla="*/ 2005424 w 1854821"/>
              <a:gd name="T67" fmla="*/ 526428 h 799956"/>
              <a:gd name="T68" fmla="*/ 2017932 w 1854821"/>
              <a:gd name="T69" fmla="*/ 562317 h 799956"/>
              <a:gd name="T70" fmla="*/ 2042947 w 1854821"/>
              <a:gd name="T71" fmla="*/ 598214 h 799956"/>
              <a:gd name="T72" fmla="*/ 2067959 w 1854821"/>
              <a:gd name="T73" fmla="*/ 669997 h 799956"/>
              <a:gd name="T74" fmla="*/ 2130495 w 1854821"/>
              <a:gd name="T75" fmla="*/ 777675 h 799956"/>
              <a:gd name="T76" fmla="*/ 2168018 w 1854821"/>
              <a:gd name="T77" fmla="*/ 789637 h 799956"/>
              <a:gd name="T78" fmla="*/ 2180524 w 1854821"/>
              <a:gd name="T79" fmla="*/ 837497 h 79995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854821"/>
              <a:gd name="T121" fmla="*/ 0 h 799956"/>
              <a:gd name="T122" fmla="*/ 1854821 w 1854821"/>
              <a:gd name="T123" fmla="*/ 799956 h 79995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854821" h="799956">
                <a:moveTo>
                  <a:pt x="3635" y="786810"/>
                </a:moveTo>
                <a:cubicBezTo>
                  <a:pt x="84752" y="705693"/>
                  <a:pt x="0" y="799956"/>
                  <a:pt x="46165" y="723014"/>
                </a:cubicBezTo>
                <a:cubicBezTo>
                  <a:pt x="51323" y="714418"/>
                  <a:pt x="61169" y="709577"/>
                  <a:pt x="67431" y="701749"/>
                </a:cubicBezTo>
                <a:cubicBezTo>
                  <a:pt x="91992" y="671048"/>
                  <a:pt x="81437" y="671406"/>
                  <a:pt x="109961" y="648586"/>
                </a:cubicBezTo>
                <a:cubicBezTo>
                  <a:pt x="119939" y="640603"/>
                  <a:pt x="131880" y="635304"/>
                  <a:pt x="141858" y="627321"/>
                </a:cubicBezTo>
                <a:cubicBezTo>
                  <a:pt x="149686" y="621059"/>
                  <a:pt x="155104" y="612071"/>
                  <a:pt x="163124" y="606056"/>
                </a:cubicBezTo>
                <a:cubicBezTo>
                  <a:pt x="182175" y="591768"/>
                  <a:pt x="226385" y="556497"/>
                  <a:pt x="258817" y="552893"/>
                </a:cubicBezTo>
                <a:cubicBezTo>
                  <a:pt x="311772" y="547009"/>
                  <a:pt x="365142" y="545805"/>
                  <a:pt x="418305" y="542261"/>
                </a:cubicBezTo>
                <a:cubicBezTo>
                  <a:pt x="428938" y="538717"/>
                  <a:pt x="440178" y="536640"/>
                  <a:pt x="450203" y="531628"/>
                </a:cubicBezTo>
                <a:cubicBezTo>
                  <a:pt x="461632" y="525913"/>
                  <a:pt x="470355" y="515397"/>
                  <a:pt x="482100" y="510363"/>
                </a:cubicBezTo>
                <a:cubicBezTo>
                  <a:pt x="495532" y="504607"/>
                  <a:pt x="510634" y="503930"/>
                  <a:pt x="524631" y="499731"/>
                </a:cubicBezTo>
                <a:cubicBezTo>
                  <a:pt x="546101" y="493290"/>
                  <a:pt x="588426" y="478465"/>
                  <a:pt x="588426" y="478465"/>
                </a:cubicBezTo>
                <a:lnTo>
                  <a:pt x="609691" y="414670"/>
                </a:lnTo>
                <a:cubicBezTo>
                  <a:pt x="613235" y="404037"/>
                  <a:pt x="614107" y="392097"/>
                  <a:pt x="620324" y="382772"/>
                </a:cubicBezTo>
                <a:lnTo>
                  <a:pt x="641589" y="350875"/>
                </a:lnTo>
                <a:cubicBezTo>
                  <a:pt x="643907" y="332329"/>
                  <a:pt x="646991" y="262471"/>
                  <a:pt x="662854" y="233917"/>
                </a:cubicBezTo>
                <a:cubicBezTo>
                  <a:pt x="675266" y="211576"/>
                  <a:pt x="691207" y="191386"/>
                  <a:pt x="705384" y="170121"/>
                </a:cubicBezTo>
                <a:cubicBezTo>
                  <a:pt x="712472" y="159489"/>
                  <a:pt x="717613" y="147260"/>
                  <a:pt x="726649" y="138224"/>
                </a:cubicBezTo>
                <a:cubicBezTo>
                  <a:pt x="733737" y="131135"/>
                  <a:pt x="741899" y="124978"/>
                  <a:pt x="747914" y="116958"/>
                </a:cubicBezTo>
                <a:cubicBezTo>
                  <a:pt x="763248" y="96512"/>
                  <a:pt x="772372" y="71234"/>
                  <a:pt x="790444" y="53163"/>
                </a:cubicBezTo>
                <a:cubicBezTo>
                  <a:pt x="820746" y="22862"/>
                  <a:pt x="806149" y="40239"/>
                  <a:pt x="832975" y="0"/>
                </a:cubicBezTo>
                <a:cubicBezTo>
                  <a:pt x="918035" y="3544"/>
                  <a:pt x="1003543" y="1231"/>
                  <a:pt x="1088156" y="10633"/>
                </a:cubicBezTo>
                <a:cubicBezTo>
                  <a:pt x="1100857" y="12044"/>
                  <a:pt x="1108377" y="26708"/>
                  <a:pt x="1120054" y="31898"/>
                </a:cubicBezTo>
                <a:cubicBezTo>
                  <a:pt x="1164202" y="51519"/>
                  <a:pt x="1191532" y="54700"/>
                  <a:pt x="1237012" y="63796"/>
                </a:cubicBezTo>
                <a:cubicBezTo>
                  <a:pt x="1261134" y="136166"/>
                  <a:pt x="1232600" y="83031"/>
                  <a:pt x="1364603" y="106326"/>
                </a:cubicBezTo>
                <a:cubicBezTo>
                  <a:pt x="1386677" y="110221"/>
                  <a:pt x="1428398" y="127591"/>
                  <a:pt x="1428398" y="127591"/>
                </a:cubicBezTo>
                <a:cubicBezTo>
                  <a:pt x="1439546" y="161032"/>
                  <a:pt x="1436795" y="168631"/>
                  <a:pt x="1470928" y="191386"/>
                </a:cubicBezTo>
                <a:cubicBezTo>
                  <a:pt x="1480253" y="197603"/>
                  <a:pt x="1492193" y="198475"/>
                  <a:pt x="1502826" y="202019"/>
                </a:cubicBezTo>
                <a:cubicBezTo>
                  <a:pt x="1513459" y="212652"/>
                  <a:pt x="1523172" y="224291"/>
                  <a:pt x="1534724" y="233917"/>
                </a:cubicBezTo>
                <a:cubicBezTo>
                  <a:pt x="1544541" y="242098"/>
                  <a:pt x="1557585" y="246146"/>
                  <a:pt x="1566621" y="255182"/>
                </a:cubicBezTo>
                <a:cubicBezTo>
                  <a:pt x="1614714" y="303275"/>
                  <a:pt x="1557686" y="277012"/>
                  <a:pt x="1619784" y="297712"/>
                </a:cubicBezTo>
                <a:cubicBezTo>
                  <a:pt x="1626872" y="308345"/>
                  <a:pt x="1636015" y="317864"/>
                  <a:pt x="1641049" y="329610"/>
                </a:cubicBezTo>
                <a:cubicBezTo>
                  <a:pt x="1651367" y="353685"/>
                  <a:pt x="1649388" y="380770"/>
                  <a:pt x="1662314" y="404038"/>
                </a:cubicBezTo>
                <a:cubicBezTo>
                  <a:pt x="1674726" y="426379"/>
                  <a:pt x="1696762" y="443587"/>
                  <a:pt x="1704844" y="467833"/>
                </a:cubicBezTo>
                <a:cubicBezTo>
                  <a:pt x="1708388" y="478466"/>
                  <a:pt x="1710465" y="489706"/>
                  <a:pt x="1715477" y="499731"/>
                </a:cubicBezTo>
                <a:cubicBezTo>
                  <a:pt x="1721192" y="511160"/>
                  <a:pt x="1731552" y="519951"/>
                  <a:pt x="1736742" y="531628"/>
                </a:cubicBezTo>
                <a:cubicBezTo>
                  <a:pt x="1745846" y="552112"/>
                  <a:pt x="1750918" y="574159"/>
                  <a:pt x="1758007" y="595424"/>
                </a:cubicBezTo>
                <a:cubicBezTo>
                  <a:pt x="1767369" y="623509"/>
                  <a:pt x="1783753" y="681979"/>
                  <a:pt x="1811170" y="691117"/>
                </a:cubicBezTo>
                <a:lnTo>
                  <a:pt x="1843068" y="701749"/>
                </a:lnTo>
                <a:cubicBezTo>
                  <a:pt x="1854821" y="737009"/>
                  <a:pt x="1853700" y="722439"/>
                  <a:pt x="1853700" y="744279"/>
                </a:cubicBezTo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tr-TR"/>
          </a:p>
        </p:txBody>
      </p:sp>
      <p:sp>
        <p:nvSpPr>
          <p:cNvPr id="11289" name="24 Serbest Form"/>
          <p:cNvSpPr>
            <a:spLocks noChangeArrowheads="1"/>
          </p:cNvSpPr>
          <p:nvPr/>
        </p:nvSpPr>
        <p:spPr bwMode="auto">
          <a:xfrm>
            <a:off x="1874838" y="2297113"/>
            <a:ext cx="698500" cy="169862"/>
          </a:xfrm>
          <a:custGeom>
            <a:avLst/>
            <a:gdLst>
              <a:gd name="T0" fmla="*/ 7896 w 697714"/>
              <a:gd name="T1" fmla="*/ 11680 h 170184"/>
              <a:gd name="T2" fmla="*/ 20616 w 697714"/>
              <a:gd name="T3" fmla="*/ 116785 h 170184"/>
              <a:gd name="T4" fmla="*/ 96951 w 697714"/>
              <a:gd name="T5" fmla="*/ 140141 h 170184"/>
              <a:gd name="T6" fmla="*/ 109672 w 697714"/>
              <a:gd name="T7" fmla="*/ 175177 h 170184"/>
              <a:gd name="T8" fmla="*/ 186007 w 697714"/>
              <a:gd name="T9" fmla="*/ 186855 h 170184"/>
              <a:gd name="T10" fmla="*/ 465899 w 697714"/>
              <a:gd name="T11" fmla="*/ 175177 h 170184"/>
              <a:gd name="T12" fmla="*/ 504066 w 697714"/>
              <a:gd name="T13" fmla="*/ 151821 h 170184"/>
              <a:gd name="T14" fmla="*/ 542233 w 697714"/>
              <a:gd name="T15" fmla="*/ 116785 h 170184"/>
              <a:gd name="T16" fmla="*/ 580400 w 697714"/>
              <a:gd name="T17" fmla="*/ 105107 h 170184"/>
              <a:gd name="T18" fmla="*/ 644012 w 697714"/>
              <a:gd name="T19" fmla="*/ 70071 h 170184"/>
              <a:gd name="T20" fmla="*/ 682179 w 697714"/>
              <a:gd name="T21" fmla="*/ 46713 h 170184"/>
              <a:gd name="T22" fmla="*/ 822126 w 697714"/>
              <a:gd name="T23" fmla="*/ 11680 h 170184"/>
              <a:gd name="T24" fmla="*/ 834845 w 697714"/>
              <a:gd name="T25" fmla="*/ 0 h 1701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97714"/>
              <a:gd name="T40" fmla="*/ 0 h 170184"/>
              <a:gd name="T41" fmla="*/ 697714 w 697714"/>
              <a:gd name="T42" fmla="*/ 170184 h 17018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97714" h="170184">
                <a:moveTo>
                  <a:pt x="6598" y="10632"/>
                </a:moveTo>
                <a:cubicBezTo>
                  <a:pt x="10142" y="42530"/>
                  <a:pt x="0" y="79249"/>
                  <a:pt x="17230" y="106325"/>
                </a:cubicBezTo>
                <a:cubicBezTo>
                  <a:pt x="29264" y="125236"/>
                  <a:pt x="81026" y="127590"/>
                  <a:pt x="81026" y="127590"/>
                </a:cubicBezTo>
                <a:cubicBezTo>
                  <a:pt x="84570" y="138223"/>
                  <a:pt x="81927" y="153927"/>
                  <a:pt x="91658" y="159488"/>
                </a:cubicBezTo>
                <a:cubicBezTo>
                  <a:pt x="110376" y="170184"/>
                  <a:pt x="133895" y="170120"/>
                  <a:pt x="155454" y="170120"/>
                </a:cubicBezTo>
                <a:cubicBezTo>
                  <a:pt x="233506" y="170120"/>
                  <a:pt x="311398" y="163032"/>
                  <a:pt x="389370" y="159488"/>
                </a:cubicBezTo>
                <a:cubicBezTo>
                  <a:pt x="400003" y="152400"/>
                  <a:pt x="411451" y="146404"/>
                  <a:pt x="421268" y="138223"/>
                </a:cubicBezTo>
                <a:cubicBezTo>
                  <a:pt x="432819" y="128597"/>
                  <a:pt x="440654" y="114666"/>
                  <a:pt x="453165" y="106325"/>
                </a:cubicBezTo>
                <a:cubicBezTo>
                  <a:pt x="462490" y="100108"/>
                  <a:pt x="474430" y="99237"/>
                  <a:pt x="485063" y="95693"/>
                </a:cubicBezTo>
                <a:cubicBezTo>
                  <a:pt x="526598" y="54156"/>
                  <a:pt x="483015" y="91400"/>
                  <a:pt x="538226" y="63795"/>
                </a:cubicBezTo>
                <a:cubicBezTo>
                  <a:pt x="549656" y="58080"/>
                  <a:pt x="558158" y="47017"/>
                  <a:pt x="570123" y="42530"/>
                </a:cubicBezTo>
                <a:cubicBezTo>
                  <a:pt x="596699" y="32564"/>
                  <a:pt x="666382" y="31332"/>
                  <a:pt x="687082" y="10632"/>
                </a:cubicBezTo>
                <a:lnTo>
                  <a:pt x="697714" y="0"/>
                </a:lnTo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tr-TR"/>
          </a:p>
        </p:txBody>
      </p:sp>
      <p:sp>
        <p:nvSpPr>
          <p:cNvPr id="11290" name="25 Metin kutusu"/>
          <p:cNvSpPr txBox="1">
            <a:spLocks noChangeArrowheads="1"/>
          </p:cNvSpPr>
          <p:nvPr/>
        </p:nvSpPr>
        <p:spPr bwMode="auto">
          <a:xfrm>
            <a:off x="2071688" y="2786063"/>
            <a:ext cx="762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l" defTabSz="790575"/>
            <a:r>
              <a:rPr lang="tr-TR" sz="1200" b="1">
                <a:latin typeface="Calibri" pitchFamily="34" charset="0"/>
                <a:cs typeface="Arial" charset="0"/>
              </a:rPr>
              <a:t>Tuleytula</a:t>
            </a:r>
          </a:p>
        </p:txBody>
      </p:sp>
      <p:sp>
        <p:nvSpPr>
          <p:cNvPr id="11291" name="26 Metin kutusu"/>
          <p:cNvSpPr txBox="1">
            <a:spLocks noChangeArrowheads="1"/>
          </p:cNvSpPr>
          <p:nvPr/>
        </p:nvSpPr>
        <p:spPr bwMode="auto">
          <a:xfrm>
            <a:off x="1857375" y="4143375"/>
            <a:ext cx="687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l" defTabSz="790575"/>
            <a:r>
              <a:rPr lang="tr-TR" sz="1200" b="1">
                <a:latin typeface="Calibri" pitchFamily="34" charset="0"/>
                <a:cs typeface="Arial" charset="0"/>
              </a:rPr>
              <a:t>Kurtuba</a:t>
            </a:r>
          </a:p>
        </p:txBody>
      </p:sp>
      <p:sp>
        <p:nvSpPr>
          <p:cNvPr id="11292" name="27 Metin kutusu"/>
          <p:cNvSpPr txBox="1">
            <a:spLocks noChangeArrowheads="1"/>
          </p:cNvSpPr>
          <p:nvPr/>
        </p:nvSpPr>
        <p:spPr bwMode="auto">
          <a:xfrm>
            <a:off x="2357438" y="4500563"/>
            <a:ext cx="639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l" defTabSz="790575"/>
            <a:r>
              <a:rPr lang="tr-TR" sz="1000" b="1">
                <a:latin typeface="Calibri" pitchFamily="34" charset="0"/>
                <a:cs typeface="Arial" charset="0"/>
              </a:rPr>
              <a:t>Granada</a:t>
            </a:r>
          </a:p>
        </p:txBody>
      </p:sp>
      <p:sp>
        <p:nvSpPr>
          <p:cNvPr id="11293" name="28 Metin kutusu"/>
          <p:cNvSpPr txBox="1">
            <a:spLocks noChangeArrowheads="1"/>
          </p:cNvSpPr>
          <p:nvPr/>
        </p:nvSpPr>
        <p:spPr bwMode="auto">
          <a:xfrm>
            <a:off x="3643313" y="2928938"/>
            <a:ext cx="6969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l" defTabSz="790575"/>
            <a:r>
              <a:rPr lang="tr-TR" sz="1000" b="1">
                <a:latin typeface="Calibri" pitchFamily="34" charset="0"/>
                <a:cs typeface="Arial" charset="0"/>
              </a:rPr>
              <a:t>Belensiye</a:t>
            </a:r>
          </a:p>
        </p:txBody>
      </p:sp>
      <p:sp>
        <p:nvSpPr>
          <p:cNvPr id="11294" name="29 Metin kutusu"/>
          <p:cNvSpPr txBox="1">
            <a:spLocks noChangeArrowheads="1"/>
          </p:cNvSpPr>
          <p:nvPr/>
        </p:nvSpPr>
        <p:spPr bwMode="auto">
          <a:xfrm>
            <a:off x="1143000" y="3429000"/>
            <a:ext cx="6937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l" defTabSz="790575"/>
            <a:r>
              <a:rPr lang="tr-TR" sz="1000" b="1">
                <a:latin typeface="Calibri" pitchFamily="34" charset="0"/>
                <a:cs typeface="Arial" charset="0"/>
              </a:rPr>
              <a:t>Batalyevs</a:t>
            </a:r>
          </a:p>
        </p:txBody>
      </p:sp>
      <p:sp>
        <p:nvSpPr>
          <p:cNvPr id="11295" name="30 Metin kutusu"/>
          <p:cNvSpPr txBox="1">
            <a:spLocks noChangeArrowheads="1"/>
          </p:cNvSpPr>
          <p:nvPr/>
        </p:nvSpPr>
        <p:spPr bwMode="auto">
          <a:xfrm>
            <a:off x="1071563" y="4572000"/>
            <a:ext cx="6238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l" defTabSz="790575"/>
            <a:r>
              <a:rPr lang="tr-TR" sz="1200" b="1">
                <a:latin typeface="Calibri" pitchFamily="34" charset="0"/>
                <a:cs typeface="Arial" charset="0"/>
              </a:rPr>
              <a:t>İşbiliye</a:t>
            </a:r>
          </a:p>
        </p:txBody>
      </p:sp>
      <p:sp>
        <p:nvSpPr>
          <p:cNvPr id="11296" name="31 Metin kutusu"/>
          <p:cNvSpPr txBox="1">
            <a:spLocks noChangeArrowheads="1"/>
          </p:cNvSpPr>
          <p:nvPr/>
        </p:nvSpPr>
        <p:spPr bwMode="auto">
          <a:xfrm>
            <a:off x="3286125" y="4071938"/>
            <a:ext cx="6191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l" defTabSz="790575"/>
            <a:r>
              <a:rPr lang="tr-TR" sz="1000" b="1">
                <a:latin typeface="Calibri" pitchFamily="34" charset="0"/>
                <a:cs typeface="Arial" charset="0"/>
              </a:rPr>
              <a:t>Mürsiye</a:t>
            </a:r>
          </a:p>
        </p:txBody>
      </p:sp>
      <p:sp>
        <p:nvSpPr>
          <p:cNvPr id="11297" name="32 Metin kutusu"/>
          <p:cNvSpPr txBox="1">
            <a:spLocks noChangeArrowheads="1"/>
          </p:cNvSpPr>
          <p:nvPr/>
        </p:nvSpPr>
        <p:spPr bwMode="auto">
          <a:xfrm>
            <a:off x="3143250" y="1928813"/>
            <a:ext cx="790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l" defTabSz="790575"/>
            <a:r>
              <a:rPr lang="tr-TR" sz="1200" b="1">
                <a:latin typeface="Calibri" pitchFamily="34" charset="0"/>
                <a:cs typeface="Arial" charset="0"/>
              </a:rPr>
              <a:t>Sarakusta</a:t>
            </a:r>
          </a:p>
        </p:txBody>
      </p:sp>
      <p:sp>
        <p:nvSpPr>
          <p:cNvPr id="11298" name="33 Metin kutusu"/>
          <p:cNvSpPr txBox="1">
            <a:spLocks noChangeArrowheads="1"/>
          </p:cNvSpPr>
          <p:nvPr/>
        </p:nvSpPr>
        <p:spPr bwMode="auto">
          <a:xfrm>
            <a:off x="3500438" y="2143125"/>
            <a:ext cx="1809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l" defTabSz="790575"/>
            <a:endParaRPr lang="tr-TR" sz="1600">
              <a:latin typeface="Calibri" pitchFamily="34" charset="0"/>
              <a:cs typeface="Arial" charset="0"/>
            </a:endParaRPr>
          </a:p>
        </p:txBody>
      </p:sp>
      <p:sp>
        <p:nvSpPr>
          <p:cNvPr id="11299" name="34 Metin kutusu"/>
          <p:cNvSpPr txBox="1">
            <a:spLocks noChangeArrowheads="1"/>
          </p:cNvSpPr>
          <p:nvPr/>
        </p:nvSpPr>
        <p:spPr bwMode="auto">
          <a:xfrm>
            <a:off x="1857375" y="4786313"/>
            <a:ext cx="5810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l" defTabSz="790575"/>
            <a:r>
              <a:rPr lang="tr-TR" sz="1000" b="1">
                <a:latin typeface="Calibri" pitchFamily="34" charset="0"/>
                <a:cs typeface="Arial" charset="0"/>
              </a:rPr>
              <a:t>Maleka</a:t>
            </a:r>
          </a:p>
        </p:txBody>
      </p:sp>
      <p:sp>
        <p:nvSpPr>
          <p:cNvPr id="11300" name="35 Metin kutusu"/>
          <p:cNvSpPr txBox="1">
            <a:spLocks noChangeArrowheads="1"/>
          </p:cNvSpPr>
          <p:nvPr/>
        </p:nvSpPr>
        <p:spPr bwMode="auto">
          <a:xfrm>
            <a:off x="3000375" y="4572000"/>
            <a:ext cx="6254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l" defTabSz="790575"/>
            <a:r>
              <a:rPr lang="tr-TR" sz="1000" b="1">
                <a:latin typeface="Calibri" pitchFamily="34" charset="0"/>
                <a:cs typeface="Arial" charset="0"/>
              </a:rPr>
              <a:t>Meriyye</a:t>
            </a:r>
          </a:p>
        </p:txBody>
      </p:sp>
      <p:sp>
        <p:nvSpPr>
          <p:cNvPr id="11301" name="36 Metin kutusu"/>
          <p:cNvSpPr txBox="1">
            <a:spLocks noChangeArrowheads="1"/>
          </p:cNvSpPr>
          <p:nvPr/>
        </p:nvSpPr>
        <p:spPr bwMode="auto">
          <a:xfrm>
            <a:off x="3714750" y="2214563"/>
            <a:ext cx="5873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l" defTabSz="790575"/>
            <a:r>
              <a:rPr lang="tr-TR" sz="1000" b="1">
                <a:latin typeface="Calibri" pitchFamily="34" charset="0"/>
                <a:cs typeface="Arial" charset="0"/>
              </a:rPr>
              <a:t>Turtuşa</a:t>
            </a:r>
          </a:p>
        </p:txBody>
      </p:sp>
      <p:sp>
        <p:nvSpPr>
          <p:cNvPr id="11302" name="37 Metin kutusu"/>
          <p:cNvSpPr txBox="1">
            <a:spLocks noChangeArrowheads="1"/>
          </p:cNvSpPr>
          <p:nvPr/>
        </p:nvSpPr>
        <p:spPr bwMode="auto">
          <a:xfrm>
            <a:off x="3214688" y="1571625"/>
            <a:ext cx="542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l" defTabSz="790575"/>
            <a:r>
              <a:rPr lang="tr-TR" sz="1000" b="1">
                <a:latin typeface="Calibri" pitchFamily="34" charset="0"/>
                <a:cs typeface="Arial" charset="0"/>
              </a:rPr>
              <a:t>Tudela</a:t>
            </a:r>
          </a:p>
        </p:txBody>
      </p:sp>
      <p:sp>
        <p:nvSpPr>
          <p:cNvPr id="11303" name="38 Metin kutusu"/>
          <p:cNvSpPr txBox="1">
            <a:spLocks noChangeArrowheads="1"/>
          </p:cNvSpPr>
          <p:nvPr/>
        </p:nvSpPr>
        <p:spPr bwMode="auto">
          <a:xfrm>
            <a:off x="3857625" y="1928813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l" defTabSz="790575"/>
            <a:r>
              <a:rPr lang="tr-TR" sz="900" b="1">
                <a:latin typeface="Calibri" pitchFamily="34" charset="0"/>
                <a:cs typeface="Arial" charset="0"/>
              </a:rPr>
              <a:t>Lâride</a:t>
            </a:r>
          </a:p>
        </p:txBody>
      </p:sp>
      <p:sp>
        <p:nvSpPr>
          <p:cNvPr id="11304" name="39 Metin kutusu"/>
          <p:cNvSpPr txBox="1">
            <a:spLocks noChangeArrowheads="1"/>
          </p:cNvSpPr>
          <p:nvPr/>
        </p:nvSpPr>
        <p:spPr bwMode="auto">
          <a:xfrm>
            <a:off x="2643188" y="2500313"/>
            <a:ext cx="6334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l" defTabSz="790575"/>
            <a:r>
              <a:rPr lang="tr-TR" sz="1000" b="1">
                <a:latin typeface="Calibri" pitchFamily="34" charset="0"/>
                <a:cs typeface="Arial" charset="0"/>
              </a:rPr>
              <a:t>Şenterin</a:t>
            </a:r>
          </a:p>
        </p:txBody>
      </p:sp>
      <p:sp>
        <p:nvSpPr>
          <p:cNvPr id="11305" name="40 Serbest Form"/>
          <p:cNvSpPr>
            <a:spLocks noChangeArrowheads="1"/>
          </p:cNvSpPr>
          <p:nvPr/>
        </p:nvSpPr>
        <p:spPr bwMode="auto">
          <a:xfrm>
            <a:off x="0" y="1468438"/>
            <a:ext cx="4391025" cy="3868737"/>
          </a:xfrm>
          <a:custGeom>
            <a:avLst/>
            <a:gdLst>
              <a:gd name="T0" fmla="*/ 197816 w 5196435"/>
              <a:gd name="T1" fmla="*/ 1014754 h 4312693"/>
              <a:gd name="T2" fmla="*/ 181348 w 5196435"/>
              <a:gd name="T3" fmla="*/ 1231498 h 4312693"/>
              <a:gd name="T4" fmla="*/ 131940 w 5196435"/>
              <a:gd name="T5" fmla="*/ 1428537 h 4312693"/>
              <a:gd name="T6" fmla="*/ 49593 w 5196435"/>
              <a:gd name="T7" fmla="*/ 1556613 h 4312693"/>
              <a:gd name="T8" fmla="*/ 8421 w 5196435"/>
              <a:gd name="T9" fmla="*/ 1842320 h 4312693"/>
              <a:gd name="T10" fmla="*/ 90766 w 5196435"/>
              <a:gd name="T11" fmla="*/ 1881727 h 4312693"/>
              <a:gd name="T12" fmla="*/ 214285 w 5196435"/>
              <a:gd name="T13" fmla="*/ 1990101 h 4312693"/>
              <a:gd name="T14" fmla="*/ 222521 w 5196435"/>
              <a:gd name="T15" fmla="*/ 2019654 h 4312693"/>
              <a:gd name="T16" fmla="*/ 173112 w 5196435"/>
              <a:gd name="T17" fmla="*/ 2551661 h 4312693"/>
              <a:gd name="T18" fmla="*/ 354275 w 5196435"/>
              <a:gd name="T19" fmla="*/ 2640330 h 4312693"/>
              <a:gd name="T20" fmla="*/ 601313 w 5196435"/>
              <a:gd name="T21" fmla="*/ 2650183 h 4312693"/>
              <a:gd name="T22" fmla="*/ 774240 w 5196435"/>
              <a:gd name="T23" fmla="*/ 2600920 h 4312693"/>
              <a:gd name="T24" fmla="*/ 831882 w 5196435"/>
              <a:gd name="T25" fmla="*/ 2709294 h 4312693"/>
              <a:gd name="T26" fmla="*/ 955401 w 5196435"/>
              <a:gd name="T27" fmla="*/ 2817666 h 4312693"/>
              <a:gd name="T28" fmla="*/ 963636 w 5196435"/>
              <a:gd name="T29" fmla="*/ 2945740 h 4312693"/>
              <a:gd name="T30" fmla="*/ 1095389 w 5196435"/>
              <a:gd name="T31" fmla="*/ 3044261 h 4312693"/>
              <a:gd name="T32" fmla="*/ 1161266 w 5196435"/>
              <a:gd name="T33" fmla="*/ 3093520 h 4312693"/>
              <a:gd name="T34" fmla="*/ 1284785 w 5196435"/>
              <a:gd name="T35" fmla="*/ 3054112 h 4312693"/>
              <a:gd name="T36" fmla="*/ 1358896 w 5196435"/>
              <a:gd name="T37" fmla="*/ 2985150 h 4312693"/>
              <a:gd name="T38" fmla="*/ 1391836 w 5196435"/>
              <a:gd name="T39" fmla="*/ 2916184 h 4312693"/>
              <a:gd name="T40" fmla="*/ 1605934 w 5196435"/>
              <a:gd name="T41" fmla="*/ 2827517 h 4312693"/>
              <a:gd name="T42" fmla="*/ 1811800 w 5196435"/>
              <a:gd name="T43" fmla="*/ 2797961 h 4312693"/>
              <a:gd name="T44" fmla="*/ 2165888 w 5196435"/>
              <a:gd name="T45" fmla="*/ 2728997 h 4312693"/>
              <a:gd name="T46" fmla="*/ 2305877 w 5196435"/>
              <a:gd name="T47" fmla="*/ 2768405 h 4312693"/>
              <a:gd name="T48" fmla="*/ 2338816 w 5196435"/>
              <a:gd name="T49" fmla="*/ 2610772 h 4312693"/>
              <a:gd name="T50" fmla="*/ 2437631 w 5196435"/>
              <a:gd name="T51" fmla="*/ 2433438 h 4312693"/>
              <a:gd name="T52" fmla="*/ 2602323 w 5196435"/>
              <a:gd name="T53" fmla="*/ 2344769 h 4312693"/>
              <a:gd name="T54" fmla="*/ 2692904 w 5196435"/>
              <a:gd name="T55" fmla="*/ 2029507 h 4312693"/>
              <a:gd name="T56" fmla="*/ 2734078 w 5196435"/>
              <a:gd name="T57" fmla="*/ 1871875 h 4312693"/>
              <a:gd name="T58" fmla="*/ 2865830 w 5196435"/>
              <a:gd name="T59" fmla="*/ 1832469 h 4312693"/>
              <a:gd name="T60" fmla="*/ 2832891 w 5196435"/>
              <a:gd name="T61" fmla="*/ 1694540 h 4312693"/>
              <a:gd name="T62" fmla="*/ 2775250 w 5196435"/>
              <a:gd name="T63" fmla="*/ 1576317 h 4312693"/>
              <a:gd name="T64" fmla="*/ 2767016 w 5196435"/>
              <a:gd name="T65" fmla="*/ 1261054 h 4312693"/>
              <a:gd name="T66" fmla="*/ 2832891 w 5196435"/>
              <a:gd name="T67" fmla="*/ 1152682 h 4312693"/>
              <a:gd name="T68" fmla="*/ 2874065 w 5196435"/>
              <a:gd name="T69" fmla="*/ 1073866 h 4312693"/>
              <a:gd name="T70" fmla="*/ 2948176 w 5196435"/>
              <a:gd name="T71" fmla="*/ 886678 h 4312693"/>
              <a:gd name="T72" fmla="*/ 2972880 w 5196435"/>
              <a:gd name="T73" fmla="*/ 778306 h 4312693"/>
              <a:gd name="T74" fmla="*/ 3063460 w 5196435"/>
              <a:gd name="T75" fmla="*/ 689638 h 4312693"/>
              <a:gd name="T76" fmla="*/ 3129337 w 5196435"/>
              <a:gd name="T77" fmla="*/ 591119 h 4312693"/>
              <a:gd name="T78" fmla="*/ 3063460 w 5196435"/>
              <a:gd name="T79" fmla="*/ 413783 h 4312693"/>
              <a:gd name="T80" fmla="*/ 3014054 w 5196435"/>
              <a:gd name="T81" fmla="*/ 295559 h 4312693"/>
              <a:gd name="T82" fmla="*/ 2948176 w 5196435"/>
              <a:gd name="T83" fmla="*/ 187187 h 4312693"/>
              <a:gd name="T84" fmla="*/ 2808187 w 5196435"/>
              <a:gd name="T85" fmla="*/ 88668 h 4312693"/>
              <a:gd name="T86" fmla="*/ 2668199 w 5196435"/>
              <a:gd name="T87" fmla="*/ 19704 h 4312693"/>
              <a:gd name="T88" fmla="*/ 2396459 w 5196435"/>
              <a:gd name="T89" fmla="*/ 19704 h 4312693"/>
              <a:gd name="T90" fmla="*/ 2297642 w 5196435"/>
              <a:gd name="T91" fmla="*/ 137928 h 4312693"/>
              <a:gd name="T92" fmla="*/ 2256470 w 5196435"/>
              <a:gd name="T93" fmla="*/ 364523 h 4312693"/>
              <a:gd name="T94" fmla="*/ 2091776 w 5196435"/>
              <a:gd name="T95" fmla="*/ 413783 h 4312693"/>
              <a:gd name="T96" fmla="*/ 1918850 w 5196435"/>
              <a:gd name="T97" fmla="*/ 502451 h 4312693"/>
              <a:gd name="T98" fmla="*/ 1778863 w 5196435"/>
              <a:gd name="T99" fmla="*/ 679786 h 4312693"/>
              <a:gd name="T100" fmla="*/ 1647108 w 5196435"/>
              <a:gd name="T101" fmla="*/ 719195 h 4312693"/>
              <a:gd name="T102" fmla="*/ 1342427 w 5196435"/>
              <a:gd name="T103" fmla="*/ 689638 h 4312693"/>
              <a:gd name="T104" fmla="*/ 1185971 w 5196435"/>
              <a:gd name="T105" fmla="*/ 719195 h 4312693"/>
              <a:gd name="T106" fmla="*/ 1029513 w 5196435"/>
              <a:gd name="T107" fmla="*/ 778306 h 4312693"/>
              <a:gd name="T108" fmla="*/ 848351 w 5196435"/>
              <a:gd name="T109" fmla="*/ 847271 h 4312693"/>
              <a:gd name="T110" fmla="*/ 650721 w 5196435"/>
              <a:gd name="T111" fmla="*/ 926086 h 4312693"/>
              <a:gd name="T112" fmla="*/ 214285 w 5196435"/>
              <a:gd name="T113" fmla="*/ 1004903 h 431269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196435"/>
              <a:gd name="T172" fmla="*/ 0 h 4312693"/>
              <a:gd name="T173" fmla="*/ 5196435 w 5196435"/>
              <a:gd name="T174" fmla="*/ 4312693 h 431269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196435" h="4312693">
                <a:moveTo>
                  <a:pt x="409741" y="1351128"/>
                </a:moveTo>
                <a:cubicBezTo>
                  <a:pt x="386995" y="1355677"/>
                  <a:pt x="360803" y="1351909"/>
                  <a:pt x="341502" y="1364776"/>
                </a:cubicBezTo>
                <a:cubicBezTo>
                  <a:pt x="329532" y="1372756"/>
                  <a:pt x="327854" y="1391334"/>
                  <a:pt x="327854" y="1405720"/>
                </a:cubicBezTo>
                <a:cubicBezTo>
                  <a:pt x="327854" y="1478650"/>
                  <a:pt x="336953" y="1551296"/>
                  <a:pt x="341502" y="1624084"/>
                </a:cubicBezTo>
                <a:cubicBezTo>
                  <a:pt x="336953" y="1637732"/>
                  <a:pt x="334288" y="1652160"/>
                  <a:pt x="327854" y="1665027"/>
                </a:cubicBezTo>
                <a:cubicBezTo>
                  <a:pt x="320519" y="1679698"/>
                  <a:pt x="304875" y="1690146"/>
                  <a:pt x="300559" y="1705970"/>
                </a:cubicBezTo>
                <a:cubicBezTo>
                  <a:pt x="283622" y="1768074"/>
                  <a:pt x="299100" y="1804422"/>
                  <a:pt x="273263" y="1856096"/>
                </a:cubicBezTo>
                <a:cubicBezTo>
                  <a:pt x="265928" y="1870767"/>
                  <a:pt x="252630" y="1882050"/>
                  <a:pt x="245968" y="1897039"/>
                </a:cubicBezTo>
                <a:cubicBezTo>
                  <a:pt x="234283" y="1923331"/>
                  <a:pt x="234631" y="1954985"/>
                  <a:pt x="218672" y="1978925"/>
                </a:cubicBezTo>
                <a:cubicBezTo>
                  <a:pt x="209574" y="1992573"/>
                  <a:pt x="198039" y="2004880"/>
                  <a:pt x="191377" y="2019869"/>
                </a:cubicBezTo>
                <a:cubicBezTo>
                  <a:pt x="179692" y="2046161"/>
                  <a:pt x="173180" y="2074460"/>
                  <a:pt x="164081" y="2101755"/>
                </a:cubicBezTo>
                <a:cubicBezTo>
                  <a:pt x="143097" y="2164705"/>
                  <a:pt x="164540" y="2139878"/>
                  <a:pt x="82195" y="2156346"/>
                </a:cubicBezTo>
                <a:cubicBezTo>
                  <a:pt x="77646" y="2169994"/>
                  <a:pt x="70582" y="2183048"/>
                  <a:pt x="68547" y="2197290"/>
                </a:cubicBezTo>
                <a:cubicBezTo>
                  <a:pt x="38646" y="2406591"/>
                  <a:pt x="75069" y="2286905"/>
                  <a:pt x="41251" y="2388358"/>
                </a:cubicBezTo>
                <a:cubicBezTo>
                  <a:pt x="33547" y="2442291"/>
                  <a:pt x="27262" y="2498907"/>
                  <a:pt x="13956" y="2552131"/>
                </a:cubicBezTo>
                <a:cubicBezTo>
                  <a:pt x="10467" y="2566088"/>
                  <a:pt x="4857" y="2579427"/>
                  <a:pt x="308" y="2593075"/>
                </a:cubicBezTo>
                <a:cubicBezTo>
                  <a:pt x="4857" y="2606723"/>
                  <a:pt x="0" y="2630529"/>
                  <a:pt x="13956" y="2634018"/>
                </a:cubicBezTo>
                <a:cubicBezTo>
                  <a:pt x="49802" y="2642979"/>
                  <a:pt x="112035" y="2619522"/>
                  <a:pt x="150433" y="2606722"/>
                </a:cubicBezTo>
                <a:cubicBezTo>
                  <a:pt x="154982" y="2620370"/>
                  <a:pt x="161893" y="2633447"/>
                  <a:pt x="164081" y="2647666"/>
                </a:cubicBezTo>
                <a:cubicBezTo>
                  <a:pt x="171033" y="2692854"/>
                  <a:pt x="147355" y="2749972"/>
                  <a:pt x="177729" y="2784143"/>
                </a:cubicBezTo>
                <a:cubicBezTo>
                  <a:pt x="179996" y="2786693"/>
                  <a:pt x="345331" y="2758485"/>
                  <a:pt x="355150" y="2756848"/>
                </a:cubicBezTo>
                <a:cubicBezTo>
                  <a:pt x="368798" y="2747749"/>
                  <a:pt x="380180" y="2725574"/>
                  <a:pt x="396093" y="2729552"/>
                </a:cubicBezTo>
                <a:cubicBezTo>
                  <a:pt x="410050" y="2733041"/>
                  <a:pt x="415084" y="2757139"/>
                  <a:pt x="409741" y="2770496"/>
                </a:cubicBezTo>
                <a:cubicBezTo>
                  <a:pt x="403649" y="2785725"/>
                  <a:pt x="382446" y="2788693"/>
                  <a:pt x="368798" y="2797791"/>
                </a:cubicBezTo>
                <a:cubicBezTo>
                  <a:pt x="359699" y="2811439"/>
                  <a:pt x="344939" y="2822696"/>
                  <a:pt x="341502" y="2838734"/>
                </a:cubicBezTo>
                <a:cubicBezTo>
                  <a:pt x="296102" y="3050595"/>
                  <a:pt x="365606" y="2932231"/>
                  <a:pt x="300559" y="3029803"/>
                </a:cubicBezTo>
                <a:cubicBezTo>
                  <a:pt x="296010" y="3198125"/>
                  <a:pt x="295320" y="3366596"/>
                  <a:pt x="286911" y="3534770"/>
                </a:cubicBezTo>
                <a:cubicBezTo>
                  <a:pt x="276993" y="3733132"/>
                  <a:pt x="232400" y="3248817"/>
                  <a:pt x="286911" y="3684896"/>
                </a:cubicBezTo>
                <a:cubicBezTo>
                  <a:pt x="373347" y="3680347"/>
                  <a:pt x="460018" y="3679084"/>
                  <a:pt x="546218" y="3671248"/>
                </a:cubicBezTo>
                <a:cubicBezTo>
                  <a:pt x="560545" y="3669946"/>
                  <a:pt x="572776" y="3657600"/>
                  <a:pt x="587162" y="3657600"/>
                </a:cubicBezTo>
                <a:cubicBezTo>
                  <a:pt x="619330" y="3657600"/>
                  <a:pt x="650851" y="3666699"/>
                  <a:pt x="682696" y="3671248"/>
                </a:cubicBezTo>
                <a:cubicBezTo>
                  <a:pt x="696344" y="3680346"/>
                  <a:pt x="707257" y="3697724"/>
                  <a:pt x="723639" y="3698543"/>
                </a:cubicBezTo>
                <a:cubicBezTo>
                  <a:pt x="900072" y="3707365"/>
                  <a:pt x="895143" y="3705065"/>
                  <a:pt x="996595" y="3671248"/>
                </a:cubicBezTo>
                <a:cubicBezTo>
                  <a:pt x="1074210" y="3593633"/>
                  <a:pt x="999476" y="3656161"/>
                  <a:pt x="1078481" y="3616657"/>
                </a:cubicBezTo>
                <a:cubicBezTo>
                  <a:pt x="1184296" y="3563748"/>
                  <a:pt x="1057464" y="3610013"/>
                  <a:pt x="1160368" y="3575714"/>
                </a:cubicBezTo>
                <a:cubicBezTo>
                  <a:pt x="1191820" y="3580956"/>
                  <a:pt x="1249600" y="3586210"/>
                  <a:pt x="1283198" y="3603009"/>
                </a:cubicBezTo>
                <a:cubicBezTo>
                  <a:pt x="1297869" y="3610345"/>
                  <a:pt x="1310493" y="3621206"/>
                  <a:pt x="1324141" y="3630305"/>
                </a:cubicBezTo>
                <a:cubicBezTo>
                  <a:pt x="1333239" y="3643953"/>
                  <a:pt x="1344774" y="3656259"/>
                  <a:pt x="1351436" y="3671248"/>
                </a:cubicBezTo>
                <a:cubicBezTo>
                  <a:pt x="1363121" y="3697540"/>
                  <a:pt x="1350352" y="3748404"/>
                  <a:pt x="1378732" y="3753134"/>
                </a:cubicBezTo>
                <a:cubicBezTo>
                  <a:pt x="1474809" y="3769147"/>
                  <a:pt x="1434366" y="3758031"/>
                  <a:pt x="1501562" y="3780430"/>
                </a:cubicBezTo>
                <a:cubicBezTo>
                  <a:pt x="1531745" y="3810613"/>
                  <a:pt x="1550800" y="3824315"/>
                  <a:pt x="1569801" y="3862317"/>
                </a:cubicBezTo>
                <a:cubicBezTo>
                  <a:pt x="1576234" y="3875184"/>
                  <a:pt x="1576462" y="3890685"/>
                  <a:pt x="1583448" y="3903260"/>
                </a:cubicBezTo>
                <a:cubicBezTo>
                  <a:pt x="1599379" y="3931937"/>
                  <a:pt x="1638039" y="3985146"/>
                  <a:pt x="1638039" y="3985146"/>
                </a:cubicBezTo>
                <a:cubicBezTo>
                  <a:pt x="1624391" y="3989695"/>
                  <a:pt x="1607268" y="3988622"/>
                  <a:pt x="1597096" y="3998794"/>
                </a:cubicBezTo>
                <a:cubicBezTo>
                  <a:pt x="1581931" y="4013959"/>
                  <a:pt x="1575866" y="4065517"/>
                  <a:pt x="1597096" y="4080681"/>
                </a:cubicBezTo>
                <a:cubicBezTo>
                  <a:pt x="1620509" y="4097404"/>
                  <a:pt x="1678983" y="4107976"/>
                  <a:pt x="1678983" y="4107976"/>
                </a:cubicBezTo>
                <a:cubicBezTo>
                  <a:pt x="1697180" y="4135272"/>
                  <a:pt x="1702452" y="4179489"/>
                  <a:pt x="1733574" y="4189863"/>
                </a:cubicBezTo>
                <a:lnTo>
                  <a:pt x="1815460" y="4217158"/>
                </a:lnTo>
                <a:lnTo>
                  <a:pt x="1856404" y="4230806"/>
                </a:lnTo>
                <a:cubicBezTo>
                  <a:pt x="1865502" y="4244454"/>
                  <a:pt x="1870891" y="4261502"/>
                  <a:pt x="1883699" y="4271749"/>
                </a:cubicBezTo>
                <a:cubicBezTo>
                  <a:pt x="1894932" y="4280736"/>
                  <a:pt x="1911775" y="4278963"/>
                  <a:pt x="1924642" y="4285397"/>
                </a:cubicBezTo>
                <a:cubicBezTo>
                  <a:pt x="1939313" y="4292733"/>
                  <a:pt x="1951938" y="4303594"/>
                  <a:pt x="1965586" y="4312693"/>
                </a:cubicBezTo>
                <a:cubicBezTo>
                  <a:pt x="1992881" y="4303594"/>
                  <a:pt x="2023532" y="4301357"/>
                  <a:pt x="2047472" y="4285397"/>
                </a:cubicBezTo>
                <a:lnTo>
                  <a:pt x="2129359" y="4230806"/>
                </a:lnTo>
                <a:cubicBezTo>
                  <a:pt x="2138457" y="4217158"/>
                  <a:pt x="2143846" y="4200109"/>
                  <a:pt x="2156654" y="4189863"/>
                </a:cubicBezTo>
                <a:cubicBezTo>
                  <a:pt x="2167888" y="4180876"/>
                  <a:pt x="2185107" y="4183353"/>
                  <a:pt x="2197598" y="4176215"/>
                </a:cubicBezTo>
                <a:cubicBezTo>
                  <a:pt x="2217347" y="4164930"/>
                  <a:pt x="2233992" y="4148920"/>
                  <a:pt x="2252189" y="4135272"/>
                </a:cubicBezTo>
                <a:cubicBezTo>
                  <a:pt x="2256738" y="4103427"/>
                  <a:pt x="2256593" y="4070549"/>
                  <a:pt x="2265836" y="4039737"/>
                </a:cubicBezTo>
                <a:cubicBezTo>
                  <a:pt x="2270549" y="4024026"/>
                  <a:pt x="2276729" y="3998794"/>
                  <a:pt x="2293132" y="3998794"/>
                </a:cubicBezTo>
                <a:cubicBezTo>
                  <a:pt x="2307518" y="3998794"/>
                  <a:pt x="2302231" y="4026089"/>
                  <a:pt x="2306780" y="4039737"/>
                </a:cubicBezTo>
                <a:cubicBezTo>
                  <a:pt x="2354569" y="4035393"/>
                  <a:pt x="2484241" y="4035162"/>
                  <a:pt x="2538792" y="3998794"/>
                </a:cubicBezTo>
                <a:lnTo>
                  <a:pt x="2620678" y="3944203"/>
                </a:lnTo>
                <a:cubicBezTo>
                  <a:pt x="2634326" y="3935105"/>
                  <a:pt x="2646060" y="3922095"/>
                  <a:pt x="2661621" y="3916908"/>
                </a:cubicBezTo>
                <a:cubicBezTo>
                  <a:pt x="2745143" y="3889067"/>
                  <a:pt x="2668448" y="3911658"/>
                  <a:pt x="2811747" y="3889612"/>
                </a:cubicBezTo>
                <a:cubicBezTo>
                  <a:pt x="2872916" y="3880201"/>
                  <a:pt x="2871113" y="3878922"/>
                  <a:pt x="2920929" y="3862317"/>
                </a:cubicBezTo>
                <a:cubicBezTo>
                  <a:pt x="2948224" y="3866866"/>
                  <a:pt x="2975143" y="3875964"/>
                  <a:pt x="3002815" y="3875964"/>
                </a:cubicBezTo>
                <a:cubicBezTo>
                  <a:pt x="3087521" y="3875964"/>
                  <a:pt x="3325945" y="3856358"/>
                  <a:pt x="3425896" y="3848669"/>
                </a:cubicBezTo>
                <a:cubicBezTo>
                  <a:pt x="3453192" y="3839570"/>
                  <a:pt x="3483843" y="3837333"/>
                  <a:pt x="3507783" y="3821373"/>
                </a:cubicBezTo>
                <a:cubicBezTo>
                  <a:pt x="3560696" y="3786098"/>
                  <a:pt x="3533165" y="3799265"/>
                  <a:pt x="3589669" y="3780430"/>
                </a:cubicBezTo>
                <a:cubicBezTo>
                  <a:pt x="3603317" y="3784979"/>
                  <a:pt x="3621625" y="3782844"/>
                  <a:pt x="3630612" y="3794078"/>
                </a:cubicBezTo>
                <a:cubicBezTo>
                  <a:pt x="3642329" y="3808725"/>
                  <a:pt x="3625919" y="3844739"/>
                  <a:pt x="3644260" y="3848669"/>
                </a:cubicBezTo>
                <a:cubicBezTo>
                  <a:pt x="3702258" y="3861097"/>
                  <a:pt x="3762541" y="3839570"/>
                  <a:pt x="3821681" y="3835021"/>
                </a:cubicBezTo>
                <a:cubicBezTo>
                  <a:pt x="3826230" y="3821373"/>
                  <a:pt x="3833141" y="3808297"/>
                  <a:pt x="3835329" y="3794078"/>
                </a:cubicBezTo>
                <a:cubicBezTo>
                  <a:pt x="3842281" y="3748890"/>
                  <a:pt x="3838697" y="3702149"/>
                  <a:pt x="3848977" y="3657600"/>
                </a:cubicBezTo>
                <a:cubicBezTo>
                  <a:pt x="3852665" y="3641618"/>
                  <a:pt x="3869610" y="3631646"/>
                  <a:pt x="3876272" y="3616657"/>
                </a:cubicBezTo>
                <a:cubicBezTo>
                  <a:pt x="3887957" y="3590365"/>
                  <a:pt x="3903568" y="3534770"/>
                  <a:pt x="3903568" y="3534770"/>
                </a:cubicBezTo>
                <a:cubicBezTo>
                  <a:pt x="3921160" y="3358837"/>
                  <a:pt x="3871396" y="3413024"/>
                  <a:pt x="3999102" y="3384645"/>
                </a:cubicBezTo>
                <a:cubicBezTo>
                  <a:pt x="4013145" y="3381524"/>
                  <a:pt x="4026397" y="3375546"/>
                  <a:pt x="4040045" y="3370997"/>
                </a:cubicBezTo>
                <a:cubicBezTo>
                  <a:pt x="4046258" y="3366337"/>
                  <a:pt x="4120059" y="3309410"/>
                  <a:pt x="4135580" y="3302758"/>
                </a:cubicBezTo>
                <a:cubicBezTo>
                  <a:pt x="4152820" y="3295369"/>
                  <a:pt x="4171974" y="3293660"/>
                  <a:pt x="4190171" y="3289111"/>
                </a:cubicBezTo>
                <a:cubicBezTo>
                  <a:pt x="4265763" y="3238715"/>
                  <a:pt x="4195323" y="3277586"/>
                  <a:pt x="4313001" y="3248167"/>
                </a:cubicBezTo>
                <a:cubicBezTo>
                  <a:pt x="4340914" y="3241189"/>
                  <a:pt x="4394887" y="3220872"/>
                  <a:pt x="4394887" y="3220872"/>
                </a:cubicBezTo>
                <a:cubicBezTo>
                  <a:pt x="4403986" y="3207224"/>
                  <a:pt x="4420372" y="3196231"/>
                  <a:pt x="4422183" y="3179928"/>
                </a:cubicBezTo>
                <a:cubicBezTo>
                  <a:pt x="4465174" y="2793002"/>
                  <a:pt x="4370911" y="2949758"/>
                  <a:pt x="4463126" y="2811439"/>
                </a:cubicBezTo>
                <a:cubicBezTo>
                  <a:pt x="4468154" y="2776242"/>
                  <a:pt x="4471367" y="2713069"/>
                  <a:pt x="4490421" y="2674961"/>
                </a:cubicBezTo>
                <a:cubicBezTo>
                  <a:pt x="4497756" y="2660290"/>
                  <a:pt x="4510381" y="2648689"/>
                  <a:pt x="4517717" y="2634018"/>
                </a:cubicBezTo>
                <a:cubicBezTo>
                  <a:pt x="4524151" y="2621151"/>
                  <a:pt x="4521193" y="2603247"/>
                  <a:pt x="4531365" y="2593075"/>
                </a:cubicBezTo>
                <a:cubicBezTo>
                  <a:pt x="4541537" y="2582903"/>
                  <a:pt x="4558265" y="2582548"/>
                  <a:pt x="4572308" y="2579427"/>
                </a:cubicBezTo>
                <a:cubicBezTo>
                  <a:pt x="4599321" y="2573424"/>
                  <a:pt x="4626899" y="2570328"/>
                  <a:pt x="4654195" y="2565779"/>
                </a:cubicBezTo>
                <a:cubicBezTo>
                  <a:pt x="4752362" y="2533056"/>
                  <a:pt x="4629771" y="2572757"/>
                  <a:pt x="4749729" y="2538484"/>
                </a:cubicBezTo>
                <a:cubicBezTo>
                  <a:pt x="4763561" y="2534532"/>
                  <a:pt x="4777024" y="2529385"/>
                  <a:pt x="4790672" y="2524836"/>
                </a:cubicBezTo>
                <a:cubicBezTo>
                  <a:pt x="4786123" y="2483893"/>
                  <a:pt x="4796555" y="2438277"/>
                  <a:pt x="4777024" y="2402006"/>
                </a:cubicBezTo>
                <a:cubicBezTo>
                  <a:pt x="4761471" y="2373122"/>
                  <a:pt x="4695138" y="2347415"/>
                  <a:pt x="4695138" y="2347415"/>
                </a:cubicBezTo>
                <a:lnTo>
                  <a:pt x="4640547" y="2265528"/>
                </a:lnTo>
                <a:lnTo>
                  <a:pt x="4613251" y="2224585"/>
                </a:lnTo>
                <a:cubicBezTo>
                  <a:pt x="4608702" y="2210937"/>
                  <a:pt x="4606038" y="2196509"/>
                  <a:pt x="4599604" y="2183642"/>
                </a:cubicBezTo>
                <a:cubicBezTo>
                  <a:pt x="4592269" y="2168971"/>
                  <a:pt x="4578970" y="2157688"/>
                  <a:pt x="4572308" y="2142699"/>
                </a:cubicBezTo>
                <a:cubicBezTo>
                  <a:pt x="4560622" y="2116407"/>
                  <a:pt x="4545012" y="2060812"/>
                  <a:pt x="4545012" y="2060812"/>
                </a:cubicBezTo>
                <a:cubicBezTo>
                  <a:pt x="4560350" y="1800074"/>
                  <a:pt x="4534161" y="1902297"/>
                  <a:pt x="4585956" y="1746914"/>
                </a:cubicBezTo>
                <a:cubicBezTo>
                  <a:pt x="4597056" y="1713614"/>
                  <a:pt x="4600443" y="1691484"/>
                  <a:pt x="4626899" y="1665027"/>
                </a:cubicBezTo>
                <a:cubicBezTo>
                  <a:pt x="4638497" y="1653429"/>
                  <a:pt x="4654194" y="1646830"/>
                  <a:pt x="4667842" y="1637731"/>
                </a:cubicBezTo>
                <a:cubicBezTo>
                  <a:pt x="4676941" y="1624083"/>
                  <a:pt x="4687802" y="1611459"/>
                  <a:pt x="4695138" y="1596788"/>
                </a:cubicBezTo>
                <a:cubicBezTo>
                  <a:pt x="4701572" y="1583921"/>
                  <a:pt x="4699799" y="1567079"/>
                  <a:pt x="4708786" y="1555845"/>
                </a:cubicBezTo>
                <a:cubicBezTo>
                  <a:pt x="4719033" y="1543037"/>
                  <a:pt x="4736081" y="1537648"/>
                  <a:pt x="4749729" y="1528549"/>
                </a:cubicBezTo>
                <a:cubicBezTo>
                  <a:pt x="4754278" y="1514901"/>
                  <a:pt x="4761476" y="1501866"/>
                  <a:pt x="4763377" y="1487606"/>
                </a:cubicBezTo>
                <a:cubicBezTo>
                  <a:pt x="4770617" y="1433306"/>
                  <a:pt x="4755067" y="1374020"/>
                  <a:pt x="4777024" y="1323833"/>
                </a:cubicBezTo>
                <a:cubicBezTo>
                  <a:pt x="4790173" y="1293778"/>
                  <a:pt x="4858911" y="1269242"/>
                  <a:pt x="4858911" y="1269242"/>
                </a:cubicBezTo>
                <a:cubicBezTo>
                  <a:pt x="4868010" y="1255594"/>
                  <a:pt x="4874609" y="1239897"/>
                  <a:pt x="4886207" y="1228299"/>
                </a:cubicBezTo>
                <a:cubicBezTo>
                  <a:pt x="4912664" y="1201842"/>
                  <a:pt x="4934792" y="1198456"/>
                  <a:pt x="4968093" y="1187355"/>
                </a:cubicBezTo>
                <a:cubicBezTo>
                  <a:pt x="4977192" y="1173707"/>
                  <a:pt x="4995389" y="1162815"/>
                  <a:pt x="4995389" y="1146412"/>
                </a:cubicBezTo>
                <a:cubicBezTo>
                  <a:pt x="4995389" y="1116085"/>
                  <a:pt x="4945346" y="1090304"/>
                  <a:pt x="4927150" y="1078173"/>
                </a:cubicBezTo>
                <a:cubicBezTo>
                  <a:pt x="4931699" y="1064525"/>
                  <a:pt x="4934364" y="1050097"/>
                  <a:pt x="4940798" y="1037230"/>
                </a:cubicBezTo>
                <a:cubicBezTo>
                  <a:pt x="4956195" y="1006435"/>
                  <a:pt x="4975442" y="981589"/>
                  <a:pt x="5009036" y="968991"/>
                </a:cubicBezTo>
                <a:cubicBezTo>
                  <a:pt x="5030756" y="960846"/>
                  <a:pt x="5054529" y="959892"/>
                  <a:pt x="5077275" y="955343"/>
                </a:cubicBezTo>
                <a:cubicBezTo>
                  <a:pt x="5086265" y="928372"/>
                  <a:pt x="5094168" y="892697"/>
                  <a:pt x="5118218" y="873457"/>
                </a:cubicBezTo>
                <a:cubicBezTo>
                  <a:pt x="5129452" y="864470"/>
                  <a:pt x="5145514" y="864358"/>
                  <a:pt x="5159162" y="859809"/>
                </a:cubicBezTo>
                <a:cubicBezTo>
                  <a:pt x="5168260" y="846161"/>
                  <a:pt x="5186457" y="835268"/>
                  <a:pt x="5186457" y="818866"/>
                </a:cubicBezTo>
                <a:cubicBezTo>
                  <a:pt x="5186457" y="802463"/>
                  <a:pt x="5166497" y="792593"/>
                  <a:pt x="5159162" y="777922"/>
                </a:cubicBezTo>
                <a:cubicBezTo>
                  <a:pt x="5102665" y="664927"/>
                  <a:pt x="5196435" y="813359"/>
                  <a:pt x="5118218" y="696036"/>
                </a:cubicBezTo>
                <a:lnTo>
                  <a:pt x="5077275" y="573206"/>
                </a:lnTo>
                <a:cubicBezTo>
                  <a:pt x="5072726" y="559558"/>
                  <a:pt x="5071607" y="544233"/>
                  <a:pt x="5063627" y="532263"/>
                </a:cubicBezTo>
                <a:cubicBezTo>
                  <a:pt x="4985405" y="414928"/>
                  <a:pt x="5079187" y="563384"/>
                  <a:pt x="5022684" y="450376"/>
                </a:cubicBezTo>
                <a:cubicBezTo>
                  <a:pt x="5015349" y="435705"/>
                  <a:pt x="5002051" y="424422"/>
                  <a:pt x="4995389" y="409433"/>
                </a:cubicBezTo>
                <a:cubicBezTo>
                  <a:pt x="4983704" y="383141"/>
                  <a:pt x="4992033" y="343506"/>
                  <a:pt x="4968093" y="327546"/>
                </a:cubicBezTo>
                <a:cubicBezTo>
                  <a:pt x="4954445" y="318448"/>
                  <a:pt x="4939751" y="310752"/>
                  <a:pt x="4927150" y="300251"/>
                </a:cubicBezTo>
                <a:cubicBezTo>
                  <a:pt x="4912323" y="287895"/>
                  <a:pt x="4902266" y="270014"/>
                  <a:pt x="4886207" y="259308"/>
                </a:cubicBezTo>
                <a:cubicBezTo>
                  <a:pt x="4874237" y="251328"/>
                  <a:pt x="4858911" y="250209"/>
                  <a:pt x="4845263" y="245660"/>
                </a:cubicBezTo>
                <a:cubicBezTo>
                  <a:pt x="4836165" y="232012"/>
                  <a:pt x="4830312" y="215518"/>
                  <a:pt x="4817968" y="204717"/>
                </a:cubicBezTo>
                <a:cubicBezTo>
                  <a:pt x="4777328" y="169157"/>
                  <a:pt x="4710032" y="129810"/>
                  <a:pt x="4654195" y="122830"/>
                </a:cubicBezTo>
                <a:lnTo>
                  <a:pt x="4545012" y="109182"/>
                </a:lnTo>
                <a:cubicBezTo>
                  <a:pt x="4503978" y="95504"/>
                  <a:pt x="4498400" y="97634"/>
                  <a:pt x="4463126" y="68239"/>
                </a:cubicBezTo>
                <a:cubicBezTo>
                  <a:pt x="4448299" y="55883"/>
                  <a:pt x="4439055" y="36669"/>
                  <a:pt x="4422183" y="27296"/>
                </a:cubicBezTo>
                <a:cubicBezTo>
                  <a:pt x="4397032" y="13323"/>
                  <a:pt x="4340296" y="0"/>
                  <a:pt x="4340296" y="0"/>
                </a:cubicBezTo>
                <a:cubicBezTo>
                  <a:pt x="4231114" y="4549"/>
                  <a:pt x="4121728" y="5575"/>
                  <a:pt x="4012750" y="13648"/>
                </a:cubicBezTo>
                <a:cubicBezTo>
                  <a:pt x="3998403" y="14711"/>
                  <a:pt x="3981979" y="17124"/>
                  <a:pt x="3971807" y="27296"/>
                </a:cubicBezTo>
                <a:cubicBezTo>
                  <a:pt x="3872911" y="126192"/>
                  <a:pt x="4057424" y="7934"/>
                  <a:pt x="3930863" y="109182"/>
                </a:cubicBezTo>
                <a:cubicBezTo>
                  <a:pt x="3919629" y="118169"/>
                  <a:pt x="3902787" y="116396"/>
                  <a:pt x="3889920" y="122830"/>
                </a:cubicBezTo>
                <a:cubicBezTo>
                  <a:pt x="3851917" y="141831"/>
                  <a:pt x="3838217" y="160885"/>
                  <a:pt x="3808033" y="191069"/>
                </a:cubicBezTo>
                <a:cubicBezTo>
                  <a:pt x="3803484" y="204717"/>
                  <a:pt x="3795688" y="217685"/>
                  <a:pt x="3794386" y="232012"/>
                </a:cubicBezTo>
                <a:cubicBezTo>
                  <a:pt x="3786550" y="318212"/>
                  <a:pt x="3797713" y="406445"/>
                  <a:pt x="3780738" y="491320"/>
                </a:cubicBezTo>
                <a:cubicBezTo>
                  <a:pt x="3777917" y="505426"/>
                  <a:pt x="3754036" y="502933"/>
                  <a:pt x="3739795" y="504967"/>
                </a:cubicBezTo>
                <a:cubicBezTo>
                  <a:pt x="3690052" y="512073"/>
                  <a:pt x="3639711" y="514066"/>
                  <a:pt x="3589669" y="518615"/>
                </a:cubicBezTo>
                <a:cubicBezTo>
                  <a:pt x="3562374" y="527714"/>
                  <a:pt x="3531723" y="529952"/>
                  <a:pt x="3507783" y="545911"/>
                </a:cubicBezTo>
                <a:cubicBezTo>
                  <a:pt x="3494135" y="555009"/>
                  <a:pt x="3482992" y="570355"/>
                  <a:pt x="3466839" y="573206"/>
                </a:cubicBezTo>
                <a:cubicBezTo>
                  <a:pt x="3403959" y="584302"/>
                  <a:pt x="3339460" y="582305"/>
                  <a:pt x="3275771" y="586854"/>
                </a:cubicBezTo>
                <a:cubicBezTo>
                  <a:pt x="3202982" y="696035"/>
                  <a:pt x="3298517" y="564108"/>
                  <a:pt x="3207532" y="655093"/>
                </a:cubicBezTo>
                <a:cubicBezTo>
                  <a:pt x="3195934" y="666691"/>
                  <a:pt x="3192580" y="685235"/>
                  <a:pt x="3180236" y="696036"/>
                </a:cubicBezTo>
                <a:cubicBezTo>
                  <a:pt x="3155548" y="717638"/>
                  <a:pt x="3098350" y="750627"/>
                  <a:pt x="3098350" y="750627"/>
                </a:cubicBezTo>
                <a:cubicBezTo>
                  <a:pt x="3067615" y="842828"/>
                  <a:pt x="3110239" y="742888"/>
                  <a:pt x="3043759" y="818866"/>
                </a:cubicBezTo>
                <a:cubicBezTo>
                  <a:pt x="2961823" y="912508"/>
                  <a:pt x="3022154" y="880088"/>
                  <a:pt x="2948224" y="941696"/>
                </a:cubicBezTo>
                <a:cubicBezTo>
                  <a:pt x="2935623" y="952197"/>
                  <a:pt x="2923263" y="965303"/>
                  <a:pt x="2907281" y="968991"/>
                </a:cubicBezTo>
                <a:cubicBezTo>
                  <a:pt x="2862733" y="979271"/>
                  <a:pt x="2816296" y="978090"/>
                  <a:pt x="2770804" y="982639"/>
                </a:cubicBezTo>
                <a:cubicBezTo>
                  <a:pt x="2757156" y="987188"/>
                  <a:pt x="2742436" y="989300"/>
                  <a:pt x="2729860" y="996287"/>
                </a:cubicBezTo>
                <a:cubicBezTo>
                  <a:pt x="2701183" y="1012219"/>
                  <a:pt x="2647974" y="1050878"/>
                  <a:pt x="2647974" y="1050878"/>
                </a:cubicBezTo>
                <a:cubicBezTo>
                  <a:pt x="2525144" y="1046329"/>
                  <a:pt x="2399380" y="1064303"/>
                  <a:pt x="2279484" y="1037230"/>
                </a:cubicBezTo>
                <a:cubicBezTo>
                  <a:pt x="2247484" y="1030004"/>
                  <a:pt x="2252189" y="973540"/>
                  <a:pt x="2224893" y="955343"/>
                </a:cubicBezTo>
                <a:cubicBezTo>
                  <a:pt x="2171980" y="920068"/>
                  <a:pt x="2199511" y="933235"/>
                  <a:pt x="2143007" y="914400"/>
                </a:cubicBezTo>
                <a:cubicBezTo>
                  <a:pt x="2125601" y="931805"/>
                  <a:pt x="2088262" y="974496"/>
                  <a:pt x="2061120" y="982639"/>
                </a:cubicBezTo>
                <a:cubicBezTo>
                  <a:pt x="2030309" y="991883"/>
                  <a:pt x="1997431" y="991738"/>
                  <a:pt x="1965586" y="996287"/>
                </a:cubicBezTo>
                <a:cubicBezTo>
                  <a:pt x="1951938" y="1005385"/>
                  <a:pt x="1939631" y="1016920"/>
                  <a:pt x="1924642" y="1023582"/>
                </a:cubicBezTo>
                <a:cubicBezTo>
                  <a:pt x="1853646" y="1055136"/>
                  <a:pt x="1824943" y="1053422"/>
                  <a:pt x="1747221" y="1064525"/>
                </a:cubicBezTo>
                <a:cubicBezTo>
                  <a:pt x="1733573" y="1069074"/>
                  <a:pt x="1718854" y="1071187"/>
                  <a:pt x="1706278" y="1078173"/>
                </a:cubicBezTo>
                <a:cubicBezTo>
                  <a:pt x="1659885" y="1103947"/>
                  <a:pt x="1634699" y="1138527"/>
                  <a:pt x="1583448" y="1146412"/>
                </a:cubicBezTo>
                <a:cubicBezTo>
                  <a:pt x="1538260" y="1153364"/>
                  <a:pt x="1492463" y="1155511"/>
                  <a:pt x="1446971" y="1160060"/>
                </a:cubicBezTo>
                <a:cubicBezTo>
                  <a:pt x="1433323" y="1164609"/>
                  <a:pt x="1418603" y="1166721"/>
                  <a:pt x="1406027" y="1173708"/>
                </a:cubicBezTo>
                <a:cubicBezTo>
                  <a:pt x="1377350" y="1189640"/>
                  <a:pt x="1356833" y="1225575"/>
                  <a:pt x="1324141" y="1228299"/>
                </a:cubicBezTo>
                <a:lnTo>
                  <a:pt x="1160368" y="1241946"/>
                </a:lnTo>
                <a:cubicBezTo>
                  <a:pt x="1057450" y="1276252"/>
                  <a:pt x="1184312" y="1229974"/>
                  <a:pt x="1078481" y="1282890"/>
                </a:cubicBezTo>
                <a:cubicBezTo>
                  <a:pt x="1065614" y="1289324"/>
                  <a:pt x="1051913" y="1295973"/>
                  <a:pt x="1037538" y="1296537"/>
                </a:cubicBezTo>
                <a:cubicBezTo>
                  <a:pt x="819294" y="1305095"/>
                  <a:pt x="600809" y="1305636"/>
                  <a:pt x="382445" y="1310185"/>
                </a:cubicBezTo>
                <a:cubicBezTo>
                  <a:pt x="347580" y="1362484"/>
                  <a:pt x="355150" y="1334726"/>
                  <a:pt x="355150" y="1392072"/>
                </a:cubicBezTo>
              </a:path>
            </a:pathLst>
          </a:custGeom>
          <a:solidFill>
            <a:srgbClr val="FFC000">
              <a:alpha val="20000"/>
            </a:srgbClr>
          </a:soli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11306" name="41 Serbest Form"/>
          <p:cNvSpPr>
            <a:spLocks noChangeArrowheads="1"/>
          </p:cNvSpPr>
          <p:nvPr/>
        </p:nvSpPr>
        <p:spPr bwMode="auto">
          <a:xfrm>
            <a:off x="4451350" y="3343275"/>
            <a:ext cx="219075" cy="166688"/>
          </a:xfrm>
          <a:custGeom>
            <a:avLst/>
            <a:gdLst>
              <a:gd name="T0" fmla="*/ 0 w 258609"/>
              <a:gd name="T1" fmla="*/ 49882 h 187251"/>
              <a:gd name="T2" fmla="*/ 7797 w 258609"/>
              <a:gd name="T3" fmla="*/ 54148 h 187251"/>
              <a:gd name="T4" fmla="*/ 20792 w 258609"/>
              <a:gd name="T5" fmla="*/ 24285 h 187251"/>
              <a:gd name="T6" fmla="*/ 36388 w 258609"/>
              <a:gd name="T7" fmla="*/ 20020 h 187251"/>
              <a:gd name="T8" fmla="*/ 46783 w 258609"/>
              <a:gd name="T9" fmla="*/ 24285 h 187251"/>
              <a:gd name="T10" fmla="*/ 41585 w 258609"/>
              <a:gd name="T11" fmla="*/ 37085 h 187251"/>
              <a:gd name="T12" fmla="*/ 25990 w 258609"/>
              <a:gd name="T13" fmla="*/ 54148 h 187251"/>
              <a:gd name="T14" fmla="*/ 10397 w 258609"/>
              <a:gd name="T15" fmla="*/ 37085 h 1872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8609"/>
              <a:gd name="T25" fmla="*/ 0 h 187251"/>
              <a:gd name="T26" fmla="*/ 258609 w 258609"/>
              <a:gd name="T27" fmla="*/ 187251 h 1872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8609" h="187251">
                <a:moveTo>
                  <a:pt x="0" y="159579"/>
                </a:moveTo>
                <a:cubicBezTo>
                  <a:pt x="13648" y="164128"/>
                  <a:pt x="30771" y="183399"/>
                  <a:pt x="40943" y="173227"/>
                </a:cubicBezTo>
                <a:cubicBezTo>
                  <a:pt x="135178" y="78993"/>
                  <a:pt x="9749" y="99790"/>
                  <a:pt x="109182" y="77693"/>
                </a:cubicBezTo>
                <a:cubicBezTo>
                  <a:pt x="136195" y="71690"/>
                  <a:pt x="163773" y="68594"/>
                  <a:pt x="191069" y="64045"/>
                </a:cubicBezTo>
                <a:cubicBezTo>
                  <a:pt x="207743" y="52929"/>
                  <a:pt x="258609" y="0"/>
                  <a:pt x="245660" y="77693"/>
                </a:cubicBezTo>
                <a:cubicBezTo>
                  <a:pt x="242963" y="93872"/>
                  <a:pt x="230708" y="107835"/>
                  <a:pt x="218364" y="118636"/>
                </a:cubicBezTo>
                <a:cubicBezTo>
                  <a:pt x="193676" y="140238"/>
                  <a:pt x="136478" y="173227"/>
                  <a:pt x="136478" y="173227"/>
                </a:cubicBezTo>
                <a:cubicBezTo>
                  <a:pt x="41129" y="157335"/>
                  <a:pt x="54591" y="187251"/>
                  <a:pt x="54591" y="118636"/>
                </a:cubicBezTo>
              </a:path>
            </a:pathLst>
          </a:custGeom>
          <a:solidFill>
            <a:srgbClr val="F79646">
              <a:alpha val="45882"/>
            </a:srgbClr>
          </a:soli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11307" name="42 Serbest Form"/>
          <p:cNvSpPr>
            <a:spLocks noChangeArrowheads="1"/>
          </p:cNvSpPr>
          <p:nvPr/>
        </p:nvSpPr>
        <p:spPr bwMode="auto">
          <a:xfrm>
            <a:off x="4554538" y="3570288"/>
            <a:ext cx="130175" cy="90487"/>
          </a:xfrm>
          <a:custGeom>
            <a:avLst/>
            <a:gdLst>
              <a:gd name="T0" fmla="*/ 0 w 154025"/>
              <a:gd name="T1" fmla="*/ 12354 h 101968"/>
              <a:gd name="T2" fmla="*/ 15221 w 154025"/>
              <a:gd name="T3" fmla="*/ 0 h 101968"/>
              <a:gd name="T4" fmla="*/ 22832 w 154025"/>
              <a:gd name="T5" fmla="*/ 4118 h 101968"/>
              <a:gd name="T6" fmla="*/ 22832 w 154025"/>
              <a:gd name="T7" fmla="*/ 28827 h 101968"/>
              <a:gd name="T8" fmla="*/ 15221 w 154025"/>
              <a:gd name="T9" fmla="*/ 24710 h 101968"/>
              <a:gd name="T10" fmla="*/ 0 w 154025"/>
              <a:gd name="T11" fmla="*/ 12354 h 101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4025"/>
              <a:gd name="T19" fmla="*/ 0 h 101968"/>
              <a:gd name="T20" fmla="*/ 154025 w 154025"/>
              <a:gd name="T21" fmla="*/ 101968 h 1019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4025" h="101968">
                <a:moveTo>
                  <a:pt x="0" y="40943"/>
                </a:moveTo>
                <a:cubicBezTo>
                  <a:pt x="0" y="27295"/>
                  <a:pt x="53635" y="0"/>
                  <a:pt x="81886" y="0"/>
                </a:cubicBezTo>
                <a:cubicBezTo>
                  <a:pt x="96272" y="0"/>
                  <a:pt x="109182" y="9099"/>
                  <a:pt x="122830" y="13648"/>
                </a:cubicBezTo>
                <a:cubicBezTo>
                  <a:pt x="128029" y="29245"/>
                  <a:pt x="154025" y="79937"/>
                  <a:pt x="122830" y="95534"/>
                </a:cubicBezTo>
                <a:cubicBezTo>
                  <a:pt x="109962" y="101968"/>
                  <a:pt x="95534" y="86435"/>
                  <a:pt x="81886" y="81886"/>
                </a:cubicBezTo>
                <a:cubicBezTo>
                  <a:pt x="49544" y="33372"/>
                  <a:pt x="0" y="54591"/>
                  <a:pt x="0" y="40943"/>
                </a:cubicBezTo>
                <a:close/>
              </a:path>
            </a:pathLst>
          </a:custGeom>
          <a:solidFill>
            <a:schemeClr val="accent1">
              <a:alpha val="54901"/>
            </a:scheme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11308" name="43 Serbest Form"/>
          <p:cNvSpPr>
            <a:spLocks noChangeArrowheads="1"/>
          </p:cNvSpPr>
          <p:nvPr/>
        </p:nvSpPr>
        <p:spPr bwMode="auto">
          <a:xfrm>
            <a:off x="4922838" y="2797175"/>
            <a:ext cx="493712" cy="390525"/>
          </a:xfrm>
          <a:custGeom>
            <a:avLst/>
            <a:gdLst>
              <a:gd name="T0" fmla="*/ 440 w 582756"/>
              <a:gd name="T1" fmla="*/ 92177 h 438890"/>
              <a:gd name="T2" fmla="*/ 16035 w 582756"/>
              <a:gd name="T3" fmla="*/ 66651 h 438890"/>
              <a:gd name="T4" fmla="*/ 23832 w 582756"/>
              <a:gd name="T5" fmla="*/ 53888 h 438890"/>
              <a:gd name="T6" fmla="*/ 29031 w 582756"/>
              <a:gd name="T7" fmla="*/ 41125 h 438890"/>
              <a:gd name="T8" fmla="*/ 44625 w 582756"/>
              <a:gd name="T9" fmla="*/ 32615 h 438890"/>
              <a:gd name="T10" fmla="*/ 52421 w 582756"/>
              <a:gd name="T11" fmla="*/ 24107 h 438890"/>
              <a:gd name="T12" fmla="*/ 57621 w 582756"/>
              <a:gd name="T13" fmla="*/ 11345 h 438890"/>
              <a:gd name="T14" fmla="*/ 68018 w 582756"/>
              <a:gd name="T15" fmla="*/ 19853 h 438890"/>
              <a:gd name="T16" fmla="*/ 70616 w 582756"/>
              <a:gd name="T17" fmla="*/ 41125 h 438890"/>
              <a:gd name="T18" fmla="*/ 83611 w 582756"/>
              <a:gd name="T19" fmla="*/ 36871 h 438890"/>
              <a:gd name="T20" fmla="*/ 91409 w 582756"/>
              <a:gd name="T21" fmla="*/ 32615 h 438890"/>
              <a:gd name="T22" fmla="*/ 101805 w 582756"/>
              <a:gd name="T23" fmla="*/ 36871 h 438890"/>
              <a:gd name="T24" fmla="*/ 91409 w 582756"/>
              <a:gd name="T25" fmla="*/ 100685 h 438890"/>
              <a:gd name="T26" fmla="*/ 83611 w 582756"/>
              <a:gd name="T27" fmla="*/ 109195 h 438890"/>
              <a:gd name="T28" fmla="*/ 75814 w 582756"/>
              <a:gd name="T29" fmla="*/ 134720 h 438890"/>
              <a:gd name="T30" fmla="*/ 60219 w 582756"/>
              <a:gd name="T31" fmla="*/ 130465 h 438890"/>
              <a:gd name="T32" fmla="*/ 55022 w 582756"/>
              <a:gd name="T33" fmla="*/ 117704 h 438890"/>
              <a:gd name="T34" fmla="*/ 47225 w 582756"/>
              <a:gd name="T35" fmla="*/ 113449 h 438890"/>
              <a:gd name="T36" fmla="*/ 31629 w 582756"/>
              <a:gd name="T37" fmla="*/ 100685 h 438890"/>
              <a:gd name="T38" fmla="*/ 21233 w 582756"/>
              <a:gd name="T39" fmla="*/ 104940 h 438890"/>
              <a:gd name="T40" fmla="*/ 3039 w 582756"/>
              <a:gd name="T41" fmla="*/ 96431 h 438890"/>
              <a:gd name="T42" fmla="*/ 13436 w 582756"/>
              <a:gd name="T43" fmla="*/ 75159 h 438890"/>
              <a:gd name="T44" fmla="*/ 18634 w 582756"/>
              <a:gd name="T45" fmla="*/ 62396 h 43889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82756"/>
              <a:gd name="T70" fmla="*/ 0 h 438890"/>
              <a:gd name="T71" fmla="*/ 582756 w 582756"/>
              <a:gd name="T72" fmla="*/ 438890 h 43889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82756" h="438890">
                <a:moveTo>
                  <a:pt x="2312" y="295701"/>
                </a:moveTo>
                <a:lnTo>
                  <a:pt x="84199" y="213814"/>
                </a:lnTo>
                <a:cubicBezTo>
                  <a:pt x="97847" y="200166"/>
                  <a:pt x="114436" y="188930"/>
                  <a:pt x="125142" y="172871"/>
                </a:cubicBezTo>
                <a:cubicBezTo>
                  <a:pt x="134241" y="159223"/>
                  <a:pt x="138529" y="140621"/>
                  <a:pt x="152438" y="131928"/>
                </a:cubicBezTo>
                <a:cubicBezTo>
                  <a:pt x="176836" y="116679"/>
                  <a:pt x="210384" y="120592"/>
                  <a:pt x="234324" y="104632"/>
                </a:cubicBezTo>
                <a:lnTo>
                  <a:pt x="275267" y="77337"/>
                </a:lnTo>
                <a:cubicBezTo>
                  <a:pt x="284366" y="63689"/>
                  <a:pt x="289755" y="46640"/>
                  <a:pt x="302563" y="36393"/>
                </a:cubicBezTo>
                <a:cubicBezTo>
                  <a:pt x="348055" y="0"/>
                  <a:pt x="348056" y="27296"/>
                  <a:pt x="357154" y="63689"/>
                </a:cubicBezTo>
                <a:cubicBezTo>
                  <a:pt x="362780" y="86193"/>
                  <a:pt x="366253" y="109182"/>
                  <a:pt x="370802" y="131928"/>
                </a:cubicBezTo>
                <a:cubicBezTo>
                  <a:pt x="393548" y="127379"/>
                  <a:pt x="416537" y="123906"/>
                  <a:pt x="439041" y="118280"/>
                </a:cubicBezTo>
                <a:cubicBezTo>
                  <a:pt x="452997" y="114791"/>
                  <a:pt x="465598" y="104632"/>
                  <a:pt x="479984" y="104632"/>
                </a:cubicBezTo>
                <a:cubicBezTo>
                  <a:pt x="498741" y="104632"/>
                  <a:pt x="516378" y="113731"/>
                  <a:pt x="534575" y="118280"/>
                </a:cubicBezTo>
                <a:cubicBezTo>
                  <a:pt x="514339" y="401586"/>
                  <a:pt x="582756" y="271610"/>
                  <a:pt x="479984" y="322996"/>
                </a:cubicBezTo>
                <a:cubicBezTo>
                  <a:pt x="465313" y="330331"/>
                  <a:pt x="452689" y="341193"/>
                  <a:pt x="439041" y="350292"/>
                </a:cubicBezTo>
                <a:cubicBezTo>
                  <a:pt x="434269" y="364608"/>
                  <a:pt x="417339" y="427368"/>
                  <a:pt x="398097" y="432178"/>
                </a:cubicBezTo>
                <a:cubicBezTo>
                  <a:pt x="371251" y="438890"/>
                  <a:pt x="343506" y="423080"/>
                  <a:pt x="316211" y="418531"/>
                </a:cubicBezTo>
                <a:cubicBezTo>
                  <a:pt x="307112" y="404883"/>
                  <a:pt x="301723" y="387834"/>
                  <a:pt x="288915" y="377587"/>
                </a:cubicBezTo>
                <a:cubicBezTo>
                  <a:pt x="277682" y="368600"/>
                  <a:pt x="260839" y="370374"/>
                  <a:pt x="247972" y="363940"/>
                </a:cubicBezTo>
                <a:cubicBezTo>
                  <a:pt x="142141" y="311024"/>
                  <a:pt x="269003" y="357302"/>
                  <a:pt x="166085" y="322996"/>
                </a:cubicBezTo>
                <a:cubicBezTo>
                  <a:pt x="147888" y="327545"/>
                  <a:pt x="130251" y="336644"/>
                  <a:pt x="111494" y="336644"/>
                </a:cubicBezTo>
                <a:cubicBezTo>
                  <a:pt x="94361" y="336644"/>
                  <a:pt x="35265" y="315784"/>
                  <a:pt x="15960" y="309349"/>
                </a:cubicBezTo>
                <a:cubicBezTo>
                  <a:pt x="50265" y="206434"/>
                  <a:pt x="0" y="329299"/>
                  <a:pt x="70551" y="241110"/>
                </a:cubicBezTo>
                <a:cubicBezTo>
                  <a:pt x="106759" y="195850"/>
                  <a:pt x="63134" y="200166"/>
                  <a:pt x="97847" y="200166"/>
                </a:cubicBezTo>
              </a:path>
            </a:pathLst>
          </a:custGeom>
          <a:solidFill>
            <a:srgbClr val="F79646">
              <a:alpha val="30980"/>
            </a:srgbClr>
          </a:soli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11309" name="44 Serbest Form"/>
          <p:cNvSpPr>
            <a:spLocks noChangeArrowheads="1"/>
          </p:cNvSpPr>
          <p:nvPr/>
        </p:nvSpPr>
        <p:spPr bwMode="auto">
          <a:xfrm>
            <a:off x="5453063" y="2582863"/>
            <a:ext cx="249237" cy="231775"/>
          </a:xfrm>
          <a:custGeom>
            <a:avLst/>
            <a:gdLst>
              <a:gd name="T0" fmla="*/ 5945 w 294725"/>
              <a:gd name="T1" fmla="*/ 30603 h 260762"/>
              <a:gd name="T2" fmla="*/ 16175 w 294725"/>
              <a:gd name="T3" fmla="*/ 26408 h 260762"/>
              <a:gd name="T4" fmla="*/ 36635 w 294725"/>
              <a:gd name="T5" fmla="*/ 9633 h 260762"/>
              <a:gd name="T6" fmla="*/ 39193 w 294725"/>
              <a:gd name="T7" fmla="*/ 22215 h 260762"/>
              <a:gd name="T8" fmla="*/ 46866 w 294725"/>
              <a:gd name="T9" fmla="*/ 26408 h 260762"/>
              <a:gd name="T10" fmla="*/ 54538 w 294725"/>
              <a:gd name="T11" fmla="*/ 34796 h 260762"/>
              <a:gd name="T12" fmla="*/ 3387 w 294725"/>
              <a:gd name="T13" fmla="*/ 55764 h 260762"/>
              <a:gd name="T14" fmla="*/ 5945 w 294725"/>
              <a:gd name="T15" fmla="*/ 30603 h 2607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725"/>
              <a:gd name="T25" fmla="*/ 0 h 260762"/>
              <a:gd name="T26" fmla="*/ 294725 w 294725"/>
              <a:gd name="T27" fmla="*/ 260762 h 2607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725" h="260762">
                <a:moveTo>
                  <a:pt x="31721" y="99589"/>
                </a:moveTo>
                <a:cubicBezTo>
                  <a:pt x="43094" y="83667"/>
                  <a:pt x="69172" y="93560"/>
                  <a:pt x="86312" y="85942"/>
                </a:cubicBezTo>
                <a:cubicBezTo>
                  <a:pt x="279683" y="0"/>
                  <a:pt x="68214" y="73775"/>
                  <a:pt x="195494" y="31351"/>
                </a:cubicBezTo>
                <a:cubicBezTo>
                  <a:pt x="200043" y="44999"/>
                  <a:pt x="198970" y="62122"/>
                  <a:pt x="209142" y="72294"/>
                </a:cubicBezTo>
                <a:cubicBezTo>
                  <a:pt x="219314" y="82466"/>
                  <a:pt x="237218" y="79508"/>
                  <a:pt x="250085" y="85942"/>
                </a:cubicBezTo>
                <a:cubicBezTo>
                  <a:pt x="264756" y="93277"/>
                  <a:pt x="277380" y="104139"/>
                  <a:pt x="291028" y="113237"/>
                </a:cubicBezTo>
                <a:cubicBezTo>
                  <a:pt x="266442" y="260762"/>
                  <a:pt x="294725" y="258324"/>
                  <a:pt x="18073" y="181476"/>
                </a:cubicBezTo>
                <a:cubicBezTo>
                  <a:pt x="0" y="176456"/>
                  <a:pt x="20348" y="115511"/>
                  <a:pt x="31721" y="99589"/>
                </a:cubicBezTo>
                <a:close/>
              </a:path>
            </a:pathLst>
          </a:custGeom>
          <a:solidFill>
            <a:srgbClr val="F79646">
              <a:alpha val="32156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cxnSp>
        <p:nvCxnSpPr>
          <p:cNvPr id="11310" name="46 Düz Ok Bağlayıcısı"/>
          <p:cNvCxnSpPr>
            <a:cxnSpLocks noChangeShapeType="1"/>
          </p:cNvCxnSpPr>
          <p:nvPr/>
        </p:nvCxnSpPr>
        <p:spPr bwMode="auto">
          <a:xfrm rot="5400000">
            <a:off x="1965325" y="2454275"/>
            <a:ext cx="642938" cy="1588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1311" name="48 Düz Ok Bağlayıcısı"/>
          <p:cNvCxnSpPr>
            <a:cxnSpLocks noChangeShapeType="1"/>
          </p:cNvCxnSpPr>
          <p:nvPr/>
        </p:nvCxnSpPr>
        <p:spPr bwMode="auto">
          <a:xfrm>
            <a:off x="2514600" y="2209800"/>
            <a:ext cx="500063" cy="35718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1312" name="50 Düz Ok Bağlayıcısı"/>
          <p:cNvCxnSpPr>
            <a:cxnSpLocks noChangeShapeType="1"/>
          </p:cNvCxnSpPr>
          <p:nvPr/>
        </p:nvCxnSpPr>
        <p:spPr bwMode="auto">
          <a:xfrm>
            <a:off x="2667000" y="1981200"/>
            <a:ext cx="1006475" cy="29527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1313" name="52 Düz Ok Bağlayıcısı"/>
          <p:cNvCxnSpPr>
            <a:cxnSpLocks noChangeShapeType="1"/>
          </p:cNvCxnSpPr>
          <p:nvPr/>
        </p:nvCxnSpPr>
        <p:spPr bwMode="auto">
          <a:xfrm>
            <a:off x="2438400" y="1828800"/>
            <a:ext cx="1066800" cy="144463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7" name="56 Düz Ok Bağlayıcısı"/>
          <p:cNvCxnSpPr/>
          <p:nvPr/>
        </p:nvCxnSpPr>
        <p:spPr>
          <a:xfrm>
            <a:off x="3897313" y="1495425"/>
            <a:ext cx="428625" cy="3571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5" name="60 Düz Ok Bağlayıcısı"/>
          <p:cNvCxnSpPr>
            <a:cxnSpLocks noChangeShapeType="1"/>
          </p:cNvCxnSpPr>
          <p:nvPr/>
        </p:nvCxnSpPr>
        <p:spPr bwMode="auto">
          <a:xfrm rot="5400000">
            <a:off x="3519487" y="2271713"/>
            <a:ext cx="1000125" cy="57150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316" name="62 Düz Ok Bağlayıcısı"/>
          <p:cNvCxnSpPr>
            <a:cxnSpLocks noChangeShapeType="1"/>
          </p:cNvCxnSpPr>
          <p:nvPr/>
        </p:nvCxnSpPr>
        <p:spPr bwMode="auto">
          <a:xfrm flipH="1">
            <a:off x="1447800" y="2209800"/>
            <a:ext cx="92075" cy="1143000"/>
          </a:xfrm>
          <a:prstGeom prst="straightConnector1">
            <a:avLst/>
          </a:prstGeom>
          <a:noFill/>
          <a:ln w="25400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1317" name="64 Düz Ok Bağlayıcısı"/>
          <p:cNvCxnSpPr>
            <a:cxnSpLocks noChangeShapeType="1"/>
          </p:cNvCxnSpPr>
          <p:nvPr/>
        </p:nvCxnSpPr>
        <p:spPr bwMode="auto">
          <a:xfrm flipH="1">
            <a:off x="609600" y="2352675"/>
            <a:ext cx="715963" cy="1457325"/>
          </a:xfrm>
          <a:prstGeom prst="straightConnector1">
            <a:avLst/>
          </a:prstGeom>
          <a:noFill/>
          <a:ln w="3492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11318" name="66 Düz Ok Bağlayıcısı"/>
          <p:cNvCxnSpPr>
            <a:cxnSpLocks noChangeShapeType="1"/>
            <a:stCxn id="11276" idx="2"/>
          </p:cNvCxnSpPr>
          <p:nvPr/>
        </p:nvCxnSpPr>
        <p:spPr bwMode="auto">
          <a:xfrm flipH="1">
            <a:off x="1752600" y="1719263"/>
            <a:ext cx="401638" cy="27765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1319" name="68 Düz Ok Bağlayıcısı"/>
          <p:cNvCxnSpPr>
            <a:cxnSpLocks noChangeShapeType="1"/>
          </p:cNvCxnSpPr>
          <p:nvPr/>
        </p:nvCxnSpPr>
        <p:spPr bwMode="auto">
          <a:xfrm>
            <a:off x="2438400" y="1981200"/>
            <a:ext cx="68263" cy="2441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320" name="Line 57"/>
          <p:cNvSpPr>
            <a:spLocks noChangeShapeType="1"/>
          </p:cNvSpPr>
          <p:nvPr/>
        </p:nvSpPr>
        <p:spPr bwMode="auto">
          <a:xfrm>
            <a:off x="2514600" y="2133600"/>
            <a:ext cx="1341438" cy="4492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321" name="Line 58"/>
          <p:cNvSpPr>
            <a:spLocks noChangeShapeType="1"/>
          </p:cNvSpPr>
          <p:nvPr/>
        </p:nvSpPr>
        <p:spPr bwMode="auto">
          <a:xfrm>
            <a:off x="4724400" y="20574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322" name="57 Dikdörtgen"/>
          <p:cNvSpPr>
            <a:spLocks noChangeArrowheads="1"/>
          </p:cNvSpPr>
          <p:nvPr/>
        </p:nvSpPr>
        <p:spPr bwMode="auto">
          <a:xfrm>
            <a:off x="762000" y="6248400"/>
            <a:ext cx="655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tr-TR" sz="3200" b="1">
                <a:solidFill>
                  <a:srgbClr val="FF0000"/>
                </a:solidFill>
              </a:rPr>
              <a:t>MÜLÛKÜ’T-TAVÂİF  (1031-1090)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404813"/>
            <a:ext cx="6048375" cy="574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2" name="Freeform 4"/>
          <p:cNvSpPr>
            <a:spLocks/>
          </p:cNvSpPr>
          <p:nvPr/>
        </p:nvSpPr>
        <p:spPr bwMode="auto">
          <a:xfrm>
            <a:off x="3276600" y="754063"/>
            <a:ext cx="153988" cy="658812"/>
          </a:xfrm>
          <a:custGeom>
            <a:avLst/>
            <a:gdLst>
              <a:gd name="T0" fmla="*/ 0 w 97"/>
              <a:gd name="T1" fmla="*/ 2147483647 h 415"/>
              <a:gd name="T2" fmla="*/ 2147483647 w 97"/>
              <a:gd name="T3" fmla="*/ 2147483647 h 415"/>
              <a:gd name="T4" fmla="*/ 2147483647 w 97"/>
              <a:gd name="T5" fmla="*/ 2147483647 h 415"/>
              <a:gd name="T6" fmla="*/ 2147483647 w 97"/>
              <a:gd name="T7" fmla="*/ 2147483647 h 415"/>
              <a:gd name="T8" fmla="*/ 2147483647 w 97"/>
              <a:gd name="T9" fmla="*/ 2147483647 h 415"/>
              <a:gd name="T10" fmla="*/ 2147483647 w 97"/>
              <a:gd name="T11" fmla="*/ 2147483647 h 415"/>
              <a:gd name="T12" fmla="*/ 2147483647 w 97"/>
              <a:gd name="T13" fmla="*/ 2147483647 h 4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7"/>
              <a:gd name="T22" fmla="*/ 0 h 415"/>
              <a:gd name="T23" fmla="*/ 97 w 97"/>
              <a:gd name="T24" fmla="*/ 415 h 4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7" h="415">
                <a:moveTo>
                  <a:pt x="0" y="52"/>
                </a:moveTo>
                <a:cubicBezTo>
                  <a:pt x="15" y="26"/>
                  <a:pt x="30" y="0"/>
                  <a:pt x="45" y="7"/>
                </a:cubicBezTo>
                <a:cubicBezTo>
                  <a:pt x="60" y="14"/>
                  <a:pt x="90" y="74"/>
                  <a:pt x="90" y="97"/>
                </a:cubicBezTo>
                <a:cubicBezTo>
                  <a:pt x="90" y="120"/>
                  <a:pt x="45" y="120"/>
                  <a:pt x="45" y="143"/>
                </a:cubicBezTo>
                <a:cubicBezTo>
                  <a:pt x="45" y="166"/>
                  <a:pt x="83" y="204"/>
                  <a:pt x="90" y="234"/>
                </a:cubicBezTo>
                <a:cubicBezTo>
                  <a:pt x="97" y="264"/>
                  <a:pt x="90" y="294"/>
                  <a:pt x="90" y="324"/>
                </a:cubicBezTo>
                <a:cubicBezTo>
                  <a:pt x="90" y="354"/>
                  <a:pt x="90" y="400"/>
                  <a:pt x="90" y="415"/>
                </a:cubicBezTo>
              </a:path>
            </a:pathLst>
          </a:cu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 rot="-1490098">
            <a:off x="323850" y="1552575"/>
            <a:ext cx="1441450" cy="31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790575"/>
            <a:r>
              <a:rPr lang="tr-TR" sz="14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Leon Krallığı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50913" y="3232150"/>
            <a:ext cx="1482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defTabSz="790575"/>
            <a:r>
              <a:rPr lang="tr-TR" sz="1600">
                <a:solidFill>
                  <a:srgbClr val="009900"/>
                </a:solidFill>
                <a:latin typeface="Calibri" pitchFamily="34" charset="0"/>
                <a:cs typeface="Arial" charset="0"/>
              </a:rPr>
              <a:t>E  N  D  Ü  L  Ü  S</a:t>
            </a:r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444500" y="2260600"/>
            <a:ext cx="1524000" cy="417513"/>
          </a:xfrm>
          <a:custGeom>
            <a:avLst/>
            <a:gdLst>
              <a:gd name="T0" fmla="*/ 0 w 960"/>
              <a:gd name="T1" fmla="*/ 2147483647 h 263"/>
              <a:gd name="T2" fmla="*/ 2147483647 w 960"/>
              <a:gd name="T3" fmla="*/ 2147483647 h 263"/>
              <a:gd name="T4" fmla="*/ 2147483647 w 960"/>
              <a:gd name="T5" fmla="*/ 2147483647 h 263"/>
              <a:gd name="T6" fmla="*/ 2147483647 w 960"/>
              <a:gd name="T7" fmla="*/ 2147483647 h 263"/>
              <a:gd name="T8" fmla="*/ 2147483647 w 960"/>
              <a:gd name="T9" fmla="*/ 2147483647 h 263"/>
              <a:gd name="T10" fmla="*/ 2147483647 w 960"/>
              <a:gd name="T11" fmla="*/ 2147483647 h 263"/>
              <a:gd name="T12" fmla="*/ 2147483647 w 960"/>
              <a:gd name="T13" fmla="*/ 0 h 263"/>
              <a:gd name="T14" fmla="*/ 2147483647 w 960"/>
              <a:gd name="T15" fmla="*/ 2147483647 h 2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60"/>
              <a:gd name="T25" fmla="*/ 0 h 263"/>
              <a:gd name="T26" fmla="*/ 960 w 960"/>
              <a:gd name="T27" fmla="*/ 263 h 2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60" h="263">
                <a:moveTo>
                  <a:pt x="0" y="200"/>
                </a:moveTo>
                <a:cubicBezTo>
                  <a:pt x="66" y="217"/>
                  <a:pt x="122" y="226"/>
                  <a:pt x="192" y="232"/>
                </a:cubicBezTo>
                <a:cubicBezTo>
                  <a:pt x="286" y="263"/>
                  <a:pt x="387" y="228"/>
                  <a:pt x="472" y="192"/>
                </a:cubicBezTo>
                <a:cubicBezTo>
                  <a:pt x="598" y="140"/>
                  <a:pt x="474" y="175"/>
                  <a:pt x="600" y="144"/>
                </a:cubicBezTo>
                <a:cubicBezTo>
                  <a:pt x="611" y="141"/>
                  <a:pt x="632" y="136"/>
                  <a:pt x="632" y="136"/>
                </a:cubicBezTo>
                <a:cubicBezTo>
                  <a:pt x="671" y="110"/>
                  <a:pt x="707" y="89"/>
                  <a:pt x="752" y="80"/>
                </a:cubicBezTo>
                <a:cubicBezTo>
                  <a:pt x="807" y="44"/>
                  <a:pt x="862" y="29"/>
                  <a:pt x="920" y="0"/>
                </a:cubicBezTo>
                <a:cubicBezTo>
                  <a:pt x="924" y="17"/>
                  <a:pt x="944" y="88"/>
                  <a:pt x="960" y="8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2296" name="Freeform 8"/>
          <p:cNvSpPr>
            <a:spLocks/>
          </p:cNvSpPr>
          <p:nvPr/>
        </p:nvSpPr>
        <p:spPr bwMode="auto">
          <a:xfrm>
            <a:off x="1968500" y="1460500"/>
            <a:ext cx="1365250" cy="1014413"/>
          </a:xfrm>
          <a:custGeom>
            <a:avLst/>
            <a:gdLst>
              <a:gd name="T0" fmla="*/ 0 w 860"/>
              <a:gd name="T1" fmla="*/ 2147483647 h 639"/>
              <a:gd name="T2" fmla="*/ 2147483647 w 860"/>
              <a:gd name="T3" fmla="*/ 2147483647 h 639"/>
              <a:gd name="T4" fmla="*/ 2147483647 w 860"/>
              <a:gd name="T5" fmla="*/ 2147483647 h 639"/>
              <a:gd name="T6" fmla="*/ 2147483647 w 860"/>
              <a:gd name="T7" fmla="*/ 2147483647 h 639"/>
              <a:gd name="T8" fmla="*/ 2147483647 w 860"/>
              <a:gd name="T9" fmla="*/ 2147483647 h 639"/>
              <a:gd name="T10" fmla="*/ 2147483647 w 860"/>
              <a:gd name="T11" fmla="*/ 2147483647 h 639"/>
              <a:gd name="T12" fmla="*/ 2147483647 w 860"/>
              <a:gd name="T13" fmla="*/ 2147483647 h 639"/>
              <a:gd name="T14" fmla="*/ 2147483647 w 860"/>
              <a:gd name="T15" fmla="*/ 2147483647 h 639"/>
              <a:gd name="T16" fmla="*/ 2147483647 w 860"/>
              <a:gd name="T17" fmla="*/ 2147483647 h 639"/>
              <a:gd name="T18" fmla="*/ 2147483647 w 860"/>
              <a:gd name="T19" fmla="*/ 2147483647 h 639"/>
              <a:gd name="T20" fmla="*/ 2147483647 w 860"/>
              <a:gd name="T21" fmla="*/ 2147483647 h 639"/>
              <a:gd name="T22" fmla="*/ 2147483647 w 860"/>
              <a:gd name="T23" fmla="*/ 2147483647 h 639"/>
              <a:gd name="T24" fmla="*/ 2147483647 w 860"/>
              <a:gd name="T25" fmla="*/ 2147483647 h 639"/>
              <a:gd name="T26" fmla="*/ 2147483647 w 860"/>
              <a:gd name="T27" fmla="*/ 2147483647 h 639"/>
              <a:gd name="T28" fmla="*/ 2147483647 w 860"/>
              <a:gd name="T29" fmla="*/ 0 h 6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60"/>
              <a:gd name="T46" fmla="*/ 0 h 639"/>
              <a:gd name="T47" fmla="*/ 860 w 860"/>
              <a:gd name="T48" fmla="*/ 639 h 63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60" h="639">
                <a:moveTo>
                  <a:pt x="0" y="592"/>
                </a:moveTo>
                <a:cubicBezTo>
                  <a:pt x="31" y="639"/>
                  <a:pt x="52" y="623"/>
                  <a:pt x="112" y="616"/>
                </a:cubicBezTo>
                <a:cubicBezTo>
                  <a:pt x="172" y="576"/>
                  <a:pt x="96" y="623"/>
                  <a:pt x="168" y="592"/>
                </a:cubicBezTo>
                <a:cubicBezTo>
                  <a:pt x="204" y="577"/>
                  <a:pt x="237" y="553"/>
                  <a:pt x="272" y="536"/>
                </a:cubicBezTo>
                <a:cubicBezTo>
                  <a:pt x="307" y="518"/>
                  <a:pt x="348" y="514"/>
                  <a:pt x="384" y="496"/>
                </a:cubicBezTo>
                <a:cubicBezTo>
                  <a:pt x="393" y="458"/>
                  <a:pt x="396" y="444"/>
                  <a:pt x="424" y="416"/>
                </a:cubicBezTo>
                <a:cubicBezTo>
                  <a:pt x="427" y="405"/>
                  <a:pt x="425" y="393"/>
                  <a:pt x="432" y="384"/>
                </a:cubicBezTo>
                <a:cubicBezTo>
                  <a:pt x="437" y="377"/>
                  <a:pt x="449" y="381"/>
                  <a:pt x="456" y="376"/>
                </a:cubicBezTo>
                <a:cubicBezTo>
                  <a:pt x="465" y="370"/>
                  <a:pt x="471" y="358"/>
                  <a:pt x="480" y="352"/>
                </a:cubicBezTo>
                <a:cubicBezTo>
                  <a:pt x="487" y="347"/>
                  <a:pt x="532" y="337"/>
                  <a:pt x="536" y="336"/>
                </a:cubicBezTo>
                <a:cubicBezTo>
                  <a:pt x="571" y="283"/>
                  <a:pt x="533" y="327"/>
                  <a:pt x="640" y="304"/>
                </a:cubicBezTo>
                <a:cubicBezTo>
                  <a:pt x="649" y="302"/>
                  <a:pt x="655" y="292"/>
                  <a:pt x="664" y="288"/>
                </a:cubicBezTo>
                <a:cubicBezTo>
                  <a:pt x="691" y="274"/>
                  <a:pt x="723" y="274"/>
                  <a:pt x="752" y="264"/>
                </a:cubicBezTo>
                <a:cubicBezTo>
                  <a:pt x="810" y="206"/>
                  <a:pt x="769" y="103"/>
                  <a:pt x="840" y="56"/>
                </a:cubicBezTo>
                <a:cubicBezTo>
                  <a:pt x="860" y="17"/>
                  <a:pt x="856" y="36"/>
                  <a:pt x="856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3352800" y="1397000"/>
            <a:ext cx="1092200" cy="787400"/>
          </a:xfrm>
          <a:custGeom>
            <a:avLst/>
            <a:gdLst>
              <a:gd name="T0" fmla="*/ 0 w 688"/>
              <a:gd name="T1" fmla="*/ 2147483647 h 496"/>
              <a:gd name="T2" fmla="*/ 2147483647 w 688"/>
              <a:gd name="T3" fmla="*/ 0 h 496"/>
              <a:gd name="T4" fmla="*/ 2147483647 w 688"/>
              <a:gd name="T5" fmla="*/ 2147483647 h 496"/>
              <a:gd name="T6" fmla="*/ 2147483647 w 688"/>
              <a:gd name="T7" fmla="*/ 2147483647 h 496"/>
              <a:gd name="T8" fmla="*/ 2147483647 w 688"/>
              <a:gd name="T9" fmla="*/ 2147483647 h 496"/>
              <a:gd name="T10" fmla="*/ 2147483647 w 688"/>
              <a:gd name="T11" fmla="*/ 2147483647 h 496"/>
              <a:gd name="T12" fmla="*/ 2147483647 w 688"/>
              <a:gd name="T13" fmla="*/ 2147483647 h 496"/>
              <a:gd name="T14" fmla="*/ 2147483647 w 688"/>
              <a:gd name="T15" fmla="*/ 2147483647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88"/>
              <a:gd name="T25" fmla="*/ 0 h 496"/>
              <a:gd name="T26" fmla="*/ 688 w 688"/>
              <a:gd name="T27" fmla="*/ 496 h 4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88" h="496">
                <a:moveTo>
                  <a:pt x="0" y="56"/>
                </a:moveTo>
                <a:cubicBezTo>
                  <a:pt x="29" y="27"/>
                  <a:pt x="48" y="10"/>
                  <a:pt x="88" y="0"/>
                </a:cubicBezTo>
                <a:cubicBezTo>
                  <a:pt x="173" y="28"/>
                  <a:pt x="264" y="40"/>
                  <a:pt x="344" y="80"/>
                </a:cubicBezTo>
                <a:cubicBezTo>
                  <a:pt x="387" y="144"/>
                  <a:pt x="470" y="143"/>
                  <a:pt x="536" y="176"/>
                </a:cubicBezTo>
                <a:cubicBezTo>
                  <a:pt x="557" y="217"/>
                  <a:pt x="569" y="260"/>
                  <a:pt x="584" y="304"/>
                </a:cubicBezTo>
                <a:cubicBezTo>
                  <a:pt x="593" y="330"/>
                  <a:pt x="609" y="330"/>
                  <a:pt x="624" y="352"/>
                </a:cubicBezTo>
                <a:cubicBezTo>
                  <a:pt x="639" y="375"/>
                  <a:pt x="649" y="401"/>
                  <a:pt x="664" y="424"/>
                </a:cubicBezTo>
                <a:cubicBezTo>
                  <a:pt x="669" y="448"/>
                  <a:pt x="670" y="478"/>
                  <a:pt x="688" y="49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071938" y="1143000"/>
            <a:ext cx="1000125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790575">
              <a:spcBef>
                <a:spcPct val="50000"/>
              </a:spcBef>
            </a:pPr>
            <a:r>
              <a:rPr lang="tr-TR" sz="14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Barselona Kontluğu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214563" y="1071563"/>
            <a:ext cx="1428750" cy="31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790575">
              <a:spcBef>
                <a:spcPct val="50000"/>
              </a:spcBef>
            </a:pPr>
            <a:r>
              <a:rPr lang="tr-TR" sz="14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Navarra Krallığı</a:t>
            </a:r>
          </a:p>
        </p:txBody>
      </p:sp>
      <p:sp>
        <p:nvSpPr>
          <p:cNvPr id="12300" name="Freeform 13"/>
          <p:cNvSpPr>
            <a:spLocks/>
          </p:cNvSpPr>
          <p:nvPr/>
        </p:nvSpPr>
        <p:spPr bwMode="auto">
          <a:xfrm>
            <a:off x="1905000" y="1308100"/>
            <a:ext cx="215900" cy="952500"/>
          </a:xfrm>
          <a:custGeom>
            <a:avLst/>
            <a:gdLst>
              <a:gd name="T0" fmla="*/ 0 w 136"/>
              <a:gd name="T1" fmla="*/ 2147483647 h 600"/>
              <a:gd name="T2" fmla="*/ 2147483647 w 136"/>
              <a:gd name="T3" fmla="*/ 2147483647 h 600"/>
              <a:gd name="T4" fmla="*/ 2147483647 w 136"/>
              <a:gd name="T5" fmla="*/ 2147483647 h 600"/>
              <a:gd name="T6" fmla="*/ 2147483647 w 136"/>
              <a:gd name="T7" fmla="*/ 2147483647 h 600"/>
              <a:gd name="T8" fmla="*/ 2147483647 w 136"/>
              <a:gd name="T9" fmla="*/ 2147483647 h 600"/>
              <a:gd name="T10" fmla="*/ 2147483647 w 136"/>
              <a:gd name="T11" fmla="*/ 2147483647 h 600"/>
              <a:gd name="T12" fmla="*/ 2147483647 w 136"/>
              <a:gd name="T13" fmla="*/ 2147483647 h 600"/>
              <a:gd name="T14" fmla="*/ 2147483647 w 136"/>
              <a:gd name="T15" fmla="*/ 2147483647 h 600"/>
              <a:gd name="T16" fmla="*/ 2147483647 w 136"/>
              <a:gd name="T17" fmla="*/ 2147483647 h 600"/>
              <a:gd name="T18" fmla="*/ 2147483647 w 136"/>
              <a:gd name="T19" fmla="*/ 2147483647 h 600"/>
              <a:gd name="T20" fmla="*/ 2147483647 w 136"/>
              <a:gd name="T21" fmla="*/ 2147483647 h 600"/>
              <a:gd name="T22" fmla="*/ 2147483647 w 136"/>
              <a:gd name="T23" fmla="*/ 0 h 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"/>
              <a:gd name="T37" fmla="*/ 0 h 600"/>
              <a:gd name="T38" fmla="*/ 136 w 136"/>
              <a:gd name="T39" fmla="*/ 600 h 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" h="600">
                <a:moveTo>
                  <a:pt x="0" y="600"/>
                </a:moveTo>
                <a:cubicBezTo>
                  <a:pt x="8" y="592"/>
                  <a:pt x="15" y="583"/>
                  <a:pt x="24" y="576"/>
                </a:cubicBezTo>
                <a:cubicBezTo>
                  <a:pt x="31" y="570"/>
                  <a:pt x="51" y="569"/>
                  <a:pt x="48" y="560"/>
                </a:cubicBezTo>
                <a:cubicBezTo>
                  <a:pt x="45" y="550"/>
                  <a:pt x="27" y="555"/>
                  <a:pt x="16" y="552"/>
                </a:cubicBezTo>
                <a:cubicBezTo>
                  <a:pt x="16" y="552"/>
                  <a:pt x="32" y="531"/>
                  <a:pt x="40" y="520"/>
                </a:cubicBezTo>
                <a:cubicBezTo>
                  <a:pt x="43" y="512"/>
                  <a:pt x="43" y="503"/>
                  <a:pt x="48" y="496"/>
                </a:cubicBezTo>
                <a:cubicBezTo>
                  <a:pt x="54" y="487"/>
                  <a:pt x="68" y="483"/>
                  <a:pt x="72" y="472"/>
                </a:cubicBezTo>
                <a:cubicBezTo>
                  <a:pt x="90" y="428"/>
                  <a:pt x="82" y="381"/>
                  <a:pt x="104" y="336"/>
                </a:cubicBezTo>
                <a:cubicBezTo>
                  <a:pt x="109" y="325"/>
                  <a:pt x="116" y="315"/>
                  <a:pt x="120" y="304"/>
                </a:cubicBezTo>
                <a:cubicBezTo>
                  <a:pt x="126" y="288"/>
                  <a:pt x="136" y="256"/>
                  <a:pt x="136" y="256"/>
                </a:cubicBezTo>
                <a:cubicBezTo>
                  <a:pt x="133" y="221"/>
                  <a:pt x="132" y="187"/>
                  <a:pt x="128" y="152"/>
                </a:cubicBezTo>
                <a:cubicBezTo>
                  <a:pt x="121" y="100"/>
                  <a:pt x="96" y="53"/>
                  <a:pt x="96" y="0"/>
                </a:cubicBezTo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2301" name="Freeform 14"/>
          <p:cNvSpPr>
            <a:spLocks/>
          </p:cNvSpPr>
          <p:nvPr/>
        </p:nvSpPr>
        <p:spPr bwMode="auto">
          <a:xfrm>
            <a:off x="1828800" y="1041400"/>
            <a:ext cx="241300" cy="292100"/>
          </a:xfrm>
          <a:custGeom>
            <a:avLst/>
            <a:gdLst>
              <a:gd name="T0" fmla="*/ 2147483647 w 152"/>
              <a:gd name="T1" fmla="*/ 0 h 184"/>
              <a:gd name="T2" fmla="*/ 0 w 152"/>
              <a:gd name="T3" fmla="*/ 2147483647 h 184"/>
              <a:gd name="T4" fmla="*/ 2147483647 w 152"/>
              <a:gd name="T5" fmla="*/ 2147483647 h 184"/>
              <a:gd name="T6" fmla="*/ 2147483647 w 152"/>
              <a:gd name="T7" fmla="*/ 2147483647 h 184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184"/>
              <a:gd name="T14" fmla="*/ 152 w 152"/>
              <a:gd name="T15" fmla="*/ 184 h 1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184">
                <a:moveTo>
                  <a:pt x="64" y="0"/>
                </a:moveTo>
                <a:cubicBezTo>
                  <a:pt x="35" y="29"/>
                  <a:pt x="13" y="58"/>
                  <a:pt x="0" y="96"/>
                </a:cubicBezTo>
                <a:cubicBezTo>
                  <a:pt x="24" y="112"/>
                  <a:pt x="48" y="128"/>
                  <a:pt x="72" y="144"/>
                </a:cubicBezTo>
                <a:cubicBezTo>
                  <a:pt x="96" y="160"/>
                  <a:pt x="132" y="164"/>
                  <a:pt x="152" y="184"/>
                </a:cubicBezTo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2302" name="Freeform 15"/>
          <p:cNvSpPr>
            <a:spLocks/>
          </p:cNvSpPr>
          <p:nvPr/>
        </p:nvSpPr>
        <p:spPr bwMode="auto">
          <a:xfrm>
            <a:off x="1841500" y="1041400"/>
            <a:ext cx="244475" cy="1181100"/>
          </a:xfrm>
          <a:custGeom>
            <a:avLst/>
            <a:gdLst>
              <a:gd name="T0" fmla="*/ 2147483647 w 154"/>
              <a:gd name="T1" fmla="*/ 0 h 744"/>
              <a:gd name="T2" fmla="*/ 0 w 154"/>
              <a:gd name="T3" fmla="*/ 2147483647 h 744"/>
              <a:gd name="T4" fmla="*/ 2147483647 w 154"/>
              <a:gd name="T5" fmla="*/ 2147483647 h 744"/>
              <a:gd name="T6" fmla="*/ 2147483647 w 154"/>
              <a:gd name="T7" fmla="*/ 2147483647 h 744"/>
              <a:gd name="T8" fmla="*/ 2147483647 w 154"/>
              <a:gd name="T9" fmla="*/ 2147483647 h 744"/>
              <a:gd name="T10" fmla="*/ 2147483647 w 154"/>
              <a:gd name="T11" fmla="*/ 2147483647 h 744"/>
              <a:gd name="T12" fmla="*/ 2147483647 w 154"/>
              <a:gd name="T13" fmla="*/ 2147483647 h 744"/>
              <a:gd name="T14" fmla="*/ 2147483647 w 154"/>
              <a:gd name="T15" fmla="*/ 2147483647 h 744"/>
              <a:gd name="T16" fmla="*/ 2147483647 w 154"/>
              <a:gd name="T17" fmla="*/ 2147483647 h 744"/>
              <a:gd name="T18" fmla="*/ 2147483647 w 154"/>
              <a:gd name="T19" fmla="*/ 2147483647 h 744"/>
              <a:gd name="T20" fmla="*/ 2147483647 w 154"/>
              <a:gd name="T21" fmla="*/ 2147483647 h 7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"/>
              <a:gd name="T34" fmla="*/ 0 h 744"/>
              <a:gd name="T35" fmla="*/ 154 w 154"/>
              <a:gd name="T36" fmla="*/ 744 h 7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" h="744">
                <a:moveTo>
                  <a:pt x="40" y="0"/>
                </a:moveTo>
                <a:cubicBezTo>
                  <a:pt x="23" y="26"/>
                  <a:pt x="10" y="51"/>
                  <a:pt x="0" y="80"/>
                </a:cubicBezTo>
                <a:cubicBezTo>
                  <a:pt x="14" y="175"/>
                  <a:pt x="0" y="117"/>
                  <a:pt x="64" y="152"/>
                </a:cubicBezTo>
                <a:cubicBezTo>
                  <a:pt x="81" y="161"/>
                  <a:pt x="112" y="184"/>
                  <a:pt x="112" y="184"/>
                </a:cubicBezTo>
                <a:cubicBezTo>
                  <a:pt x="129" y="235"/>
                  <a:pt x="90" y="212"/>
                  <a:pt x="112" y="256"/>
                </a:cubicBezTo>
                <a:cubicBezTo>
                  <a:pt x="116" y="265"/>
                  <a:pt x="124" y="271"/>
                  <a:pt x="128" y="280"/>
                </a:cubicBezTo>
                <a:cubicBezTo>
                  <a:pt x="135" y="295"/>
                  <a:pt x="144" y="328"/>
                  <a:pt x="144" y="328"/>
                </a:cubicBezTo>
                <a:cubicBezTo>
                  <a:pt x="147" y="368"/>
                  <a:pt x="154" y="408"/>
                  <a:pt x="152" y="448"/>
                </a:cubicBezTo>
                <a:cubicBezTo>
                  <a:pt x="151" y="458"/>
                  <a:pt x="139" y="463"/>
                  <a:pt x="136" y="472"/>
                </a:cubicBezTo>
                <a:cubicBezTo>
                  <a:pt x="119" y="520"/>
                  <a:pt x="123" y="544"/>
                  <a:pt x="96" y="584"/>
                </a:cubicBezTo>
                <a:cubicBezTo>
                  <a:pt x="83" y="638"/>
                  <a:pt x="56" y="689"/>
                  <a:pt x="56" y="744"/>
                </a:cubicBezTo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2303" name="Freeform 16"/>
          <p:cNvSpPr>
            <a:spLocks/>
          </p:cNvSpPr>
          <p:nvPr/>
        </p:nvSpPr>
        <p:spPr bwMode="auto">
          <a:xfrm>
            <a:off x="3276600" y="774700"/>
            <a:ext cx="176213" cy="330200"/>
          </a:xfrm>
          <a:custGeom>
            <a:avLst/>
            <a:gdLst>
              <a:gd name="T0" fmla="*/ 0 w 111"/>
              <a:gd name="T1" fmla="*/ 0 h 208"/>
              <a:gd name="T2" fmla="*/ 2147483647 w 111"/>
              <a:gd name="T3" fmla="*/ 2147483647 h 208"/>
              <a:gd name="T4" fmla="*/ 2147483647 w 111"/>
              <a:gd name="T5" fmla="*/ 2147483647 h 208"/>
              <a:gd name="T6" fmla="*/ 2147483647 w 111"/>
              <a:gd name="T7" fmla="*/ 2147483647 h 208"/>
              <a:gd name="T8" fmla="*/ 0 60000 65536"/>
              <a:gd name="T9" fmla="*/ 0 60000 65536"/>
              <a:gd name="T10" fmla="*/ 0 60000 65536"/>
              <a:gd name="T11" fmla="*/ 0 60000 65536"/>
              <a:gd name="T12" fmla="*/ 0 w 111"/>
              <a:gd name="T13" fmla="*/ 0 h 208"/>
              <a:gd name="T14" fmla="*/ 111 w 111"/>
              <a:gd name="T15" fmla="*/ 208 h 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" h="208">
                <a:moveTo>
                  <a:pt x="0" y="0"/>
                </a:moveTo>
                <a:cubicBezTo>
                  <a:pt x="21" y="5"/>
                  <a:pt x="44" y="6"/>
                  <a:pt x="64" y="16"/>
                </a:cubicBezTo>
                <a:cubicBezTo>
                  <a:pt x="111" y="39"/>
                  <a:pt x="66" y="122"/>
                  <a:pt x="56" y="160"/>
                </a:cubicBezTo>
                <a:cubicBezTo>
                  <a:pt x="65" y="203"/>
                  <a:pt x="64" y="186"/>
                  <a:pt x="64" y="208"/>
                </a:cubicBezTo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2304" name="Freeform 17"/>
          <p:cNvSpPr>
            <a:spLocks/>
          </p:cNvSpPr>
          <p:nvPr/>
        </p:nvSpPr>
        <p:spPr bwMode="auto">
          <a:xfrm>
            <a:off x="3416300" y="1231900"/>
            <a:ext cx="1588" cy="165100"/>
          </a:xfrm>
          <a:custGeom>
            <a:avLst/>
            <a:gdLst>
              <a:gd name="T0" fmla="*/ 0 w 1"/>
              <a:gd name="T1" fmla="*/ 0 h 104"/>
              <a:gd name="T2" fmla="*/ 0 w 1"/>
              <a:gd name="T3" fmla="*/ 2147483647 h 104"/>
              <a:gd name="T4" fmla="*/ 0 60000 65536"/>
              <a:gd name="T5" fmla="*/ 0 60000 65536"/>
              <a:gd name="T6" fmla="*/ 0 w 1"/>
              <a:gd name="T7" fmla="*/ 0 h 104"/>
              <a:gd name="T8" fmla="*/ 1 w 1"/>
              <a:gd name="T9" fmla="*/ 104 h 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04">
                <a:moveTo>
                  <a:pt x="0" y="0"/>
                </a:moveTo>
                <a:cubicBezTo>
                  <a:pt x="0" y="35"/>
                  <a:pt x="0" y="69"/>
                  <a:pt x="0" y="104"/>
                </a:cubicBezTo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2305" name="Freeform 18"/>
          <p:cNvSpPr>
            <a:spLocks/>
          </p:cNvSpPr>
          <p:nvPr/>
        </p:nvSpPr>
        <p:spPr bwMode="auto">
          <a:xfrm>
            <a:off x="2205038" y="1054100"/>
            <a:ext cx="741362" cy="914400"/>
          </a:xfrm>
          <a:custGeom>
            <a:avLst/>
            <a:gdLst>
              <a:gd name="T0" fmla="*/ 2147483647 w 467"/>
              <a:gd name="T1" fmla="*/ 0 h 576"/>
              <a:gd name="T2" fmla="*/ 2147483647 w 467"/>
              <a:gd name="T3" fmla="*/ 2147483647 h 576"/>
              <a:gd name="T4" fmla="*/ 2147483647 w 467"/>
              <a:gd name="T5" fmla="*/ 2147483647 h 576"/>
              <a:gd name="T6" fmla="*/ 2147483647 w 467"/>
              <a:gd name="T7" fmla="*/ 2147483647 h 576"/>
              <a:gd name="T8" fmla="*/ 2147483647 w 467"/>
              <a:gd name="T9" fmla="*/ 2147483647 h 576"/>
              <a:gd name="T10" fmla="*/ 2147483647 w 467"/>
              <a:gd name="T11" fmla="*/ 2147483647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7"/>
              <a:gd name="T19" fmla="*/ 0 h 576"/>
              <a:gd name="T20" fmla="*/ 467 w 467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7" h="576">
                <a:moveTo>
                  <a:pt x="27" y="0"/>
                </a:moveTo>
                <a:cubicBezTo>
                  <a:pt x="0" y="82"/>
                  <a:pt x="25" y="167"/>
                  <a:pt x="91" y="216"/>
                </a:cubicBezTo>
                <a:cubicBezTo>
                  <a:pt x="107" y="249"/>
                  <a:pt x="121" y="270"/>
                  <a:pt x="147" y="296"/>
                </a:cubicBezTo>
                <a:cubicBezTo>
                  <a:pt x="165" y="351"/>
                  <a:pt x="211" y="413"/>
                  <a:pt x="267" y="432"/>
                </a:cubicBezTo>
                <a:cubicBezTo>
                  <a:pt x="299" y="480"/>
                  <a:pt x="315" y="473"/>
                  <a:pt x="379" y="480"/>
                </a:cubicBezTo>
                <a:cubicBezTo>
                  <a:pt x="434" y="498"/>
                  <a:pt x="444" y="529"/>
                  <a:pt x="467" y="576"/>
                </a:cubicBezTo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2306" name="Freeform 19"/>
          <p:cNvSpPr>
            <a:spLocks/>
          </p:cNvSpPr>
          <p:nvPr/>
        </p:nvSpPr>
        <p:spPr bwMode="auto">
          <a:xfrm>
            <a:off x="2160588" y="1041400"/>
            <a:ext cx="798512" cy="876300"/>
          </a:xfrm>
          <a:custGeom>
            <a:avLst/>
            <a:gdLst>
              <a:gd name="T0" fmla="*/ 2147483647 w 503"/>
              <a:gd name="T1" fmla="*/ 0 h 552"/>
              <a:gd name="T2" fmla="*/ 2147483647 w 503"/>
              <a:gd name="T3" fmla="*/ 2147483647 h 552"/>
              <a:gd name="T4" fmla="*/ 2147483647 w 503"/>
              <a:gd name="T5" fmla="*/ 2147483647 h 552"/>
              <a:gd name="T6" fmla="*/ 2147483647 w 503"/>
              <a:gd name="T7" fmla="*/ 2147483647 h 552"/>
              <a:gd name="T8" fmla="*/ 2147483647 w 503"/>
              <a:gd name="T9" fmla="*/ 2147483647 h 552"/>
              <a:gd name="T10" fmla="*/ 2147483647 w 503"/>
              <a:gd name="T11" fmla="*/ 2147483647 h 552"/>
              <a:gd name="T12" fmla="*/ 2147483647 w 503"/>
              <a:gd name="T13" fmla="*/ 2147483647 h 552"/>
              <a:gd name="T14" fmla="*/ 2147483647 w 503"/>
              <a:gd name="T15" fmla="*/ 2147483647 h 552"/>
              <a:gd name="T16" fmla="*/ 2147483647 w 503"/>
              <a:gd name="T17" fmla="*/ 2147483647 h 5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3"/>
              <a:gd name="T28" fmla="*/ 0 h 552"/>
              <a:gd name="T29" fmla="*/ 503 w 503"/>
              <a:gd name="T30" fmla="*/ 552 h 5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3" h="552">
                <a:moveTo>
                  <a:pt x="39" y="0"/>
                </a:moveTo>
                <a:cubicBezTo>
                  <a:pt x="21" y="53"/>
                  <a:pt x="0" y="29"/>
                  <a:pt x="39" y="80"/>
                </a:cubicBezTo>
                <a:cubicBezTo>
                  <a:pt x="51" y="127"/>
                  <a:pt x="63" y="165"/>
                  <a:pt x="103" y="192"/>
                </a:cubicBezTo>
                <a:cubicBezTo>
                  <a:pt x="115" y="229"/>
                  <a:pt x="134" y="266"/>
                  <a:pt x="167" y="288"/>
                </a:cubicBezTo>
                <a:cubicBezTo>
                  <a:pt x="175" y="312"/>
                  <a:pt x="184" y="370"/>
                  <a:pt x="199" y="392"/>
                </a:cubicBezTo>
                <a:cubicBezTo>
                  <a:pt x="205" y="401"/>
                  <a:pt x="214" y="409"/>
                  <a:pt x="223" y="416"/>
                </a:cubicBezTo>
                <a:cubicBezTo>
                  <a:pt x="238" y="428"/>
                  <a:pt x="271" y="448"/>
                  <a:pt x="271" y="448"/>
                </a:cubicBezTo>
                <a:cubicBezTo>
                  <a:pt x="291" y="507"/>
                  <a:pt x="395" y="513"/>
                  <a:pt x="447" y="520"/>
                </a:cubicBezTo>
                <a:cubicBezTo>
                  <a:pt x="469" y="527"/>
                  <a:pt x="486" y="535"/>
                  <a:pt x="503" y="552"/>
                </a:cubicBezTo>
              </a:path>
            </a:pathLst>
          </a:custGeom>
          <a:noFill/>
          <a:ln w="9525">
            <a:solidFill>
              <a:srgbClr val="6633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 useBgFill="1">
        <p:nvSpPr>
          <p:cNvPr id="12307" name="Freeform 20"/>
          <p:cNvSpPr>
            <a:spLocks/>
          </p:cNvSpPr>
          <p:nvPr/>
        </p:nvSpPr>
        <p:spPr bwMode="auto">
          <a:xfrm>
            <a:off x="1876425" y="1881188"/>
            <a:ext cx="981075" cy="1423987"/>
          </a:xfrm>
          <a:custGeom>
            <a:avLst/>
            <a:gdLst>
              <a:gd name="T0" fmla="*/ 2147483647 w 618"/>
              <a:gd name="T1" fmla="*/ 2147483647 h 897"/>
              <a:gd name="T2" fmla="*/ 2147483647 w 618"/>
              <a:gd name="T3" fmla="*/ 2147483647 h 897"/>
              <a:gd name="T4" fmla="*/ 2147483647 w 618"/>
              <a:gd name="T5" fmla="*/ 2147483647 h 897"/>
              <a:gd name="T6" fmla="*/ 2147483647 w 618"/>
              <a:gd name="T7" fmla="*/ 2147483647 h 897"/>
              <a:gd name="T8" fmla="*/ 2147483647 w 618"/>
              <a:gd name="T9" fmla="*/ 2147483647 h 897"/>
              <a:gd name="T10" fmla="*/ 2147483647 w 618"/>
              <a:gd name="T11" fmla="*/ 2147483647 h 897"/>
              <a:gd name="T12" fmla="*/ 2147483647 w 618"/>
              <a:gd name="T13" fmla="*/ 2147483647 h 897"/>
              <a:gd name="T14" fmla="*/ 2147483647 w 618"/>
              <a:gd name="T15" fmla="*/ 2147483647 h 897"/>
              <a:gd name="T16" fmla="*/ 2147483647 w 618"/>
              <a:gd name="T17" fmla="*/ 2147483647 h 897"/>
              <a:gd name="T18" fmla="*/ 2147483647 w 618"/>
              <a:gd name="T19" fmla="*/ 2147483647 h 897"/>
              <a:gd name="T20" fmla="*/ 2147483647 w 618"/>
              <a:gd name="T21" fmla="*/ 2147483647 h 897"/>
              <a:gd name="T22" fmla="*/ 2147483647 w 618"/>
              <a:gd name="T23" fmla="*/ 2147483647 h 897"/>
              <a:gd name="T24" fmla="*/ 2147483647 w 618"/>
              <a:gd name="T25" fmla="*/ 2147483647 h 8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8"/>
              <a:gd name="T40" fmla="*/ 0 h 897"/>
              <a:gd name="T41" fmla="*/ 618 w 618"/>
              <a:gd name="T42" fmla="*/ 897 h 8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8" h="897">
                <a:moveTo>
                  <a:pt x="10" y="271"/>
                </a:moveTo>
                <a:cubicBezTo>
                  <a:pt x="33" y="388"/>
                  <a:pt x="30" y="472"/>
                  <a:pt x="34" y="607"/>
                </a:cubicBezTo>
                <a:cubicBezTo>
                  <a:pt x="0" y="658"/>
                  <a:pt x="19" y="720"/>
                  <a:pt x="50" y="767"/>
                </a:cubicBezTo>
                <a:cubicBezTo>
                  <a:pt x="54" y="797"/>
                  <a:pt x="47" y="832"/>
                  <a:pt x="66" y="855"/>
                </a:cubicBezTo>
                <a:cubicBezTo>
                  <a:pt x="92" y="887"/>
                  <a:pt x="175" y="889"/>
                  <a:pt x="210" y="895"/>
                </a:cubicBezTo>
                <a:cubicBezTo>
                  <a:pt x="266" y="891"/>
                  <a:pt x="325" y="897"/>
                  <a:pt x="378" y="879"/>
                </a:cubicBezTo>
                <a:cubicBezTo>
                  <a:pt x="428" y="862"/>
                  <a:pt x="446" y="830"/>
                  <a:pt x="490" y="815"/>
                </a:cubicBezTo>
                <a:cubicBezTo>
                  <a:pt x="518" y="794"/>
                  <a:pt x="530" y="770"/>
                  <a:pt x="562" y="759"/>
                </a:cubicBezTo>
                <a:cubicBezTo>
                  <a:pt x="593" y="712"/>
                  <a:pt x="570" y="760"/>
                  <a:pt x="570" y="703"/>
                </a:cubicBezTo>
                <a:cubicBezTo>
                  <a:pt x="570" y="684"/>
                  <a:pt x="575" y="666"/>
                  <a:pt x="578" y="647"/>
                </a:cubicBezTo>
                <a:cubicBezTo>
                  <a:pt x="571" y="465"/>
                  <a:pt x="576" y="477"/>
                  <a:pt x="546" y="359"/>
                </a:cubicBezTo>
                <a:cubicBezTo>
                  <a:pt x="618" y="287"/>
                  <a:pt x="563" y="353"/>
                  <a:pt x="578" y="135"/>
                </a:cubicBezTo>
                <a:cubicBezTo>
                  <a:pt x="587" y="0"/>
                  <a:pt x="586" y="161"/>
                  <a:pt x="586" y="87"/>
                </a:cubicBezTo>
              </a:path>
            </a:pathLst>
          </a:custGeom>
          <a:ln w="9525">
            <a:solidFill>
              <a:srgbClr val="FF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tr-TR"/>
          </a:p>
        </p:txBody>
      </p:sp>
      <p:sp>
        <p:nvSpPr>
          <p:cNvPr id="12308" name="Text Box 21"/>
          <p:cNvSpPr txBox="1">
            <a:spLocks noChangeArrowheads="1"/>
          </p:cNvSpPr>
          <p:nvPr/>
        </p:nvSpPr>
        <p:spPr bwMode="auto">
          <a:xfrm>
            <a:off x="1835150" y="2663825"/>
            <a:ext cx="8429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defTabSz="790575"/>
            <a:r>
              <a:rPr lang="tr-TR" sz="1400" b="1">
                <a:latin typeface="Calibri" pitchFamily="34" charset="0"/>
                <a:cs typeface="Arial" charset="0"/>
              </a:rPr>
              <a:t>Tuleytula</a:t>
            </a:r>
          </a:p>
          <a:p>
            <a:pPr defTabSz="790575"/>
            <a:r>
              <a:rPr lang="tr-TR" sz="1400" b="1">
                <a:latin typeface="Calibri" pitchFamily="34" charset="0"/>
                <a:cs typeface="Arial" charset="0"/>
              </a:rPr>
              <a:t>1085</a:t>
            </a:r>
          </a:p>
        </p:txBody>
      </p:sp>
      <p:sp>
        <p:nvSpPr>
          <p:cNvPr id="12309" name="Line 22"/>
          <p:cNvSpPr>
            <a:spLocks noChangeShapeType="1"/>
          </p:cNvSpPr>
          <p:nvPr/>
        </p:nvSpPr>
        <p:spPr bwMode="auto">
          <a:xfrm>
            <a:off x="2195513" y="22050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5723" tIns="52861" rIns="105723" bIns="52861"/>
          <a:lstStyle/>
          <a:p>
            <a:endParaRPr lang="tr-TR"/>
          </a:p>
        </p:txBody>
      </p:sp>
      <p:sp>
        <p:nvSpPr>
          <p:cNvPr id="12310" name="Line 23"/>
          <p:cNvSpPr>
            <a:spLocks noChangeShapeType="1"/>
          </p:cNvSpPr>
          <p:nvPr/>
        </p:nvSpPr>
        <p:spPr bwMode="auto">
          <a:xfrm>
            <a:off x="2339975" y="22764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5723" tIns="52861" rIns="105723" bIns="52861"/>
          <a:lstStyle/>
          <a:p>
            <a:endParaRPr lang="tr-TR"/>
          </a:p>
        </p:txBody>
      </p:sp>
      <p:sp>
        <p:nvSpPr>
          <p:cNvPr id="12311" name="Line 24"/>
          <p:cNvSpPr>
            <a:spLocks noChangeShapeType="1"/>
          </p:cNvSpPr>
          <p:nvPr/>
        </p:nvSpPr>
        <p:spPr bwMode="auto">
          <a:xfrm>
            <a:off x="26273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5723" tIns="52861" rIns="105723" bIns="52861"/>
          <a:lstStyle/>
          <a:p>
            <a:endParaRPr lang="tr-TR"/>
          </a:p>
        </p:txBody>
      </p:sp>
      <p:sp>
        <p:nvSpPr>
          <p:cNvPr id="12312" name="26 Metin kutusu"/>
          <p:cNvSpPr txBox="1">
            <a:spLocks noChangeArrowheads="1"/>
          </p:cNvSpPr>
          <p:nvPr/>
        </p:nvSpPr>
        <p:spPr bwMode="auto">
          <a:xfrm rot="4031175">
            <a:off x="1792287" y="1747838"/>
            <a:ext cx="11906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defTabSz="790575"/>
            <a:r>
              <a:rPr lang="tr-TR" sz="12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Kastilya Krallığı</a:t>
            </a:r>
          </a:p>
        </p:txBody>
      </p:sp>
      <p:sp>
        <p:nvSpPr>
          <p:cNvPr id="12313" name="27 Serbest Form"/>
          <p:cNvSpPr>
            <a:spLocks noChangeArrowheads="1"/>
          </p:cNvSpPr>
          <p:nvPr/>
        </p:nvSpPr>
        <p:spPr bwMode="auto">
          <a:xfrm>
            <a:off x="3402013" y="977900"/>
            <a:ext cx="234950" cy="192088"/>
          </a:xfrm>
          <a:custGeom>
            <a:avLst/>
            <a:gdLst>
              <a:gd name="T0" fmla="*/ 0 w 233916"/>
              <a:gd name="T1" fmla="*/ 0 h 191386"/>
              <a:gd name="T2" fmla="*/ 38898 w 233916"/>
              <a:gd name="T3" fmla="*/ 134870 h 191386"/>
              <a:gd name="T4" fmla="*/ 77798 w 233916"/>
              <a:gd name="T5" fmla="*/ 147132 h 191386"/>
              <a:gd name="T6" fmla="*/ 116699 w 233916"/>
              <a:gd name="T7" fmla="*/ 171651 h 191386"/>
              <a:gd name="T8" fmla="*/ 233398 w 233916"/>
              <a:gd name="T9" fmla="*/ 183913 h 191386"/>
              <a:gd name="T10" fmla="*/ 285263 w 233916"/>
              <a:gd name="T11" fmla="*/ 220697 h 1913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3916"/>
              <a:gd name="T19" fmla="*/ 0 h 191386"/>
              <a:gd name="T20" fmla="*/ 233916 w 233916"/>
              <a:gd name="T21" fmla="*/ 191386 h 1913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3916" h="191386">
                <a:moveTo>
                  <a:pt x="0" y="0"/>
                </a:moveTo>
                <a:cubicBezTo>
                  <a:pt x="2599" y="12995"/>
                  <a:pt x="20333" y="113103"/>
                  <a:pt x="31897" y="116958"/>
                </a:cubicBezTo>
                <a:cubicBezTo>
                  <a:pt x="42530" y="120502"/>
                  <a:pt x="53770" y="122579"/>
                  <a:pt x="63795" y="127591"/>
                </a:cubicBezTo>
                <a:cubicBezTo>
                  <a:pt x="75225" y="133306"/>
                  <a:pt x="83296" y="145757"/>
                  <a:pt x="95693" y="148856"/>
                </a:cubicBezTo>
                <a:cubicBezTo>
                  <a:pt x="126829" y="156640"/>
                  <a:pt x="159488" y="155945"/>
                  <a:pt x="191386" y="159489"/>
                </a:cubicBezTo>
                <a:cubicBezTo>
                  <a:pt x="227453" y="183534"/>
                  <a:pt x="214247" y="171719"/>
                  <a:pt x="233916" y="191386"/>
                </a:cubicBezTo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tr-TR"/>
          </a:p>
        </p:txBody>
      </p:sp>
      <p:sp>
        <p:nvSpPr>
          <p:cNvPr id="12314" name="28 Serbest Form"/>
          <p:cNvSpPr>
            <a:spLocks noChangeArrowheads="1"/>
          </p:cNvSpPr>
          <p:nvPr/>
        </p:nvSpPr>
        <p:spPr bwMode="auto">
          <a:xfrm>
            <a:off x="4051300" y="1106488"/>
            <a:ext cx="584200" cy="63500"/>
          </a:xfrm>
          <a:custGeom>
            <a:avLst/>
            <a:gdLst>
              <a:gd name="T0" fmla="*/ 684815 w 584790"/>
              <a:gd name="T1" fmla="*/ 23158 h 63795"/>
              <a:gd name="T2" fmla="*/ 373535 w 584790"/>
              <a:gd name="T3" fmla="*/ 11580 h 63795"/>
              <a:gd name="T4" fmla="*/ 336181 w 584790"/>
              <a:gd name="T5" fmla="*/ 0 h 63795"/>
              <a:gd name="T6" fmla="*/ 112060 w 584790"/>
              <a:gd name="T7" fmla="*/ 11580 h 63795"/>
              <a:gd name="T8" fmla="*/ 74706 w 584790"/>
              <a:gd name="T9" fmla="*/ 23158 h 63795"/>
              <a:gd name="T10" fmla="*/ 0 w 584790"/>
              <a:gd name="T11" fmla="*/ 69478 h 637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4790"/>
              <a:gd name="T19" fmla="*/ 0 h 63795"/>
              <a:gd name="T20" fmla="*/ 584790 w 584790"/>
              <a:gd name="T21" fmla="*/ 63795 h 637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4790" h="63795">
                <a:moveTo>
                  <a:pt x="584790" y="21265"/>
                </a:moveTo>
                <a:cubicBezTo>
                  <a:pt x="496185" y="17721"/>
                  <a:pt x="407426" y="16951"/>
                  <a:pt x="318976" y="10633"/>
                </a:cubicBezTo>
                <a:cubicBezTo>
                  <a:pt x="307797" y="9834"/>
                  <a:pt x="298287" y="0"/>
                  <a:pt x="287079" y="0"/>
                </a:cubicBezTo>
                <a:cubicBezTo>
                  <a:pt x="223185" y="0"/>
                  <a:pt x="159488" y="7089"/>
                  <a:pt x="95693" y="10633"/>
                </a:cubicBezTo>
                <a:cubicBezTo>
                  <a:pt x="85060" y="14177"/>
                  <a:pt x="73592" y="15822"/>
                  <a:pt x="63795" y="21265"/>
                </a:cubicBezTo>
                <a:cubicBezTo>
                  <a:pt x="41454" y="33677"/>
                  <a:pt x="0" y="63795"/>
                  <a:pt x="0" y="63795"/>
                </a:cubicBezTo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tr-TR"/>
          </a:p>
        </p:txBody>
      </p:sp>
      <p:sp>
        <p:nvSpPr>
          <p:cNvPr id="12315" name="29 Serbest Form"/>
          <p:cNvSpPr>
            <a:spLocks noChangeArrowheads="1"/>
          </p:cNvSpPr>
          <p:nvPr/>
        </p:nvSpPr>
        <p:spPr bwMode="auto">
          <a:xfrm>
            <a:off x="5040313" y="1106488"/>
            <a:ext cx="33337" cy="242887"/>
          </a:xfrm>
          <a:custGeom>
            <a:avLst/>
            <a:gdLst>
              <a:gd name="T0" fmla="*/ 0 w 33863"/>
              <a:gd name="T1" fmla="*/ 0 h 243749"/>
              <a:gd name="T2" fmla="*/ 11342 w 33863"/>
              <a:gd name="T3" fmla="*/ 139923 h 243749"/>
              <a:gd name="T4" fmla="*/ 34032 w 33863"/>
              <a:gd name="T5" fmla="*/ 186563 h 243749"/>
              <a:gd name="T6" fmla="*/ 0 60000 65536"/>
              <a:gd name="T7" fmla="*/ 0 60000 65536"/>
              <a:gd name="T8" fmla="*/ 0 60000 65536"/>
              <a:gd name="T9" fmla="*/ 0 w 33863"/>
              <a:gd name="T10" fmla="*/ 0 h 243749"/>
              <a:gd name="T11" fmla="*/ 33863 w 33863"/>
              <a:gd name="T12" fmla="*/ 243749 h 2437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63" h="243749">
                <a:moveTo>
                  <a:pt x="0" y="0"/>
                </a:moveTo>
                <a:cubicBezTo>
                  <a:pt x="3544" y="42530"/>
                  <a:pt x="2262" y="85742"/>
                  <a:pt x="10632" y="127591"/>
                </a:cubicBezTo>
                <a:cubicBezTo>
                  <a:pt x="33863" y="243749"/>
                  <a:pt x="31897" y="124156"/>
                  <a:pt x="31897" y="170121"/>
                </a:cubicBezTo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tr-TR"/>
          </a:p>
        </p:txBody>
      </p:sp>
      <p:sp>
        <p:nvSpPr>
          <p:cNvPr id="12316" name="30 Serbest Form"/>
          <p:cNvSpPr>
            <a:spLocks noChangeArrowheads="1"/>
          </p:cNvSpPr>
          <p:nvPr/>
        </p:nvSpPr>
        <p:spPr bwMode="auto">
          <a:xfrm>
            <a:off x="4051300" y="1616075"/>
            <a:ext cx="184150" cy="160338"/>
          </a:xfrm>
          <a:custGeom>
            <a:avLst/>
            <a:gdLst>
              <a:gd name="T0" fmla="*/ 0 w 185236"/>
              <a:gd name="T1" fmla="*/ 0 h 159488"/>
              <a:gd name="T2" fmla="*/ 84359 w 185236"/>
              <a:gd name="T3" fmla="*/ 37368 h 159488"/>
              <a:gd name="T4" fmla="*/ 156664 w 185236"/>
              <a:gd name="T5" fmla="*/ 62279 h 159488"/>
              <a:gd name="T6" fmla="*/ 192816 w 185236"/>
              <a:gd name="T7" fmla="*/ 99647 h 159488"/>
              <a:gd name="T8" fmla="*/ 204867 w 185236"/>
              <a:gd name="T9" fmla="*/ 186840 h 159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236"/>
              <a:gd name="T16" fmla="*/ 0 h 159488"/>
              <a:gd name="T17" fmla="*/ 185236 w 185236"/>
              <a:gd name="T18" fmla="*/ 159488 h 159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236" h="159488">
                <a:moveTo>
                  <a:pt x="0" y="0"/>
                </a:moveTo>
                <a:cubicBezTo>
                  <a:pt x="50605" y="33737"/>
                  <a:pt x="12011" y="13173"/>
                  <a:pt x="74428" y="31898"/>
                </a:cubicBezTo>
                <a:cubicBezTo>
                  <a:pt x="95898" y="38339"/>
                  <a:pt x="138223" y="53163"/>
                  <a:pt x="138223" y="53163"/>
                </a:cubicBezTo>
                <a:cubicBezTo>
                  <a:pt x="148856" y="63795"/>
                  <a:pt x="161780" y="72549"/>
                  <a:pt x="170121" y="85060"/>
                </a:cubicBezTo>
                <a:cubicBezTo>
                  <a:pt x="185236" y="107732"/>
                  <a:pt x="180753" y="134432"/>
                  <a:pt x="180753" y="159488"/>
                </a:cubicBezTo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tr-TR"/>
          </a:p>
        </p:txBody>
      </p:sp>
      <p:sp>
        <p:nvSpPr>
          <p:cNvPr id="12317" name="32 Serbest Form"/>
          <p:cNvSpPr>
            <a:spLocks noChangeArrowheads="1"/>
          </p:cNvSpPr>
          <p:nvPr/>
        </p:nvSpPr>
        <p:spPr bwMode="auto">
          <a:xfrm>
            <a:off x="457200" y="2328863"/>
            <a:ext cx="1403350" cy="319087"/>
          </a:xfrm>
          <a:custGeom>
            <a:avLst/>
            <a:gdLst>
              <a:gd name="T0" fmla="*/ 0 w 1403498"/>
              <a:gd name="T1" fmla="*/ 239679 h 318977"/>
              <a:gd name="T2" fmla="*/ 37643 w 1403498"/>
              <a:gd name="T3" fmla="*/ 263648 h 318977"/>
              <a:gd name="T4" fmla="*/ 238408 w 1403498"/>
              <a:gd name="T5" fmla="*/ 299597 h 318977"/>
              <a:gd name="T6" fmla="*/ 250954 w 1403498"/>
              <a:gd name="T7" fmla="*/ 335552 h 318977"/>
              <a:gd name="T8" fmla="*/ 288601 w 1403498"/>
              <a:gd name="T9" fmla="*/ 347535 h 318977"/>
              <a:gd name="T10" fmla="*/ 476816 w 1403498"/>
              <a:gd name="T11" fmla="*/ 359519 h 318977"/>
              <a:gd name="T12" fmla="*/ 865796 w 1403498"/>
              <a:gd name="T13" fmla="*/ 335552 h 318977"/>
              <a:gd name="T14" fmla="*/ 978725 w 1403498"/>
              <a:gd name="T15" fmla="*/ 275631 h 318977"/>
              <a:gd name="T16" fmla="*/ 1091654 w 1403498"/>
              <a:gd name="T17" fmla="*/ 251665 h 318977"/>
              <a:gd name="T18" fmla="*/ 1166940 w 1403498"/>
              <a:gd name="T19" fmla="*/ 227692 h 318977"/>
              <a:gd name="T20" fmla="*/ 1204584 w 1403498"/>
              <a:gd name="T21" fmla="*/ 203726 h 318977"/>
              <a:gd name="T22" fmla="*/ 1292418 w 1403498"/>
              <a:gd name="T23" fmla="*/ 179760 h 318977"/>
              <a:gd name="T24" fmla="*/ 1367705 w 1403498"/>
              <a:gd name="T25" fmla="*/ 143809 h 318977"/>
              <a:gd name="T26" fmla="*/ 1405349 w 1403498"/>
              <a:gd name="T27" fmla="*/ 131821 h 318977"/>
              <a:gd name="T28" fmla="*/ 1480634 w 1403498"/>
              <a:gd name="T29" fmla="*/ 83888 h 318977"/>
              <a:gd name="T30" fmla="*/ 1518278 w 1403498"/>
              <a:gd name="T31" fmla="*/ 59922 h 318977"/>
              <a:gd name="T32" fmla="*/ 1555920 w 1403498"/>
              <a:gd name="T33" fmla="*/ 35950 h 318977"/>
              <a:gd name="T34" fmla="*/ 1656300 w 1403498"/>
              <a:gd name="T35" fmla="*/ 0 h 3189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03498"/>
              <a:gd name="T55" fmla="*/ 0 h 318977"/>
              <a:gd name="T56" fmla="*/ 1403498 w 1403498"/>
              <a:gd name="T57" fmla="*/ 318977 h 31897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03498" h="318977">
                <a:moveTo>
                  <a:pt x="0" y="212651"/>
                </a:moveTo>
                <a:cubicBezTo>
                  <a:pt x="10633" y="219740"/>
                  <a:pt x="20220" y="228727"/>
                  <a:pt x="31898" y="233917"/>
                </a:cubicBezTo>
                <a:cubicBezTo>
                  <a:pt x="98004" y="263298"/>
                  <a:pt x="123412" y="257954"/>
                  <a:pt x="202019" y="265814"/>
                </a:cubicBezTo>
                <a:cubicBezTo>
                  <a:pt x="205563" y="276447"/>
                  <a:pt x="204726" y="289787"/>
                  <a:pt x="212651" y="297712"/>
                </a:cubicBezTo>
                <a:cubicBezTo>
                  <a:pt x="220576" y="305637"/>
                  <a:pt x="233410" y="307106"/>
                  <a:pt x="244549" y="308344"/>
                </a:cubicBezTo>
                <a:cubicBezTo>
                  <a:pt x="297504" y="314228"/>
                  <a:pt x="350874" y="315433"/>
                  <a:pt x="404037" y="318977"/>
                </a:cubicBezTo>
                <a:cubicBezTo>
                  <a:pt x="482396" y="315570"/>
                  <a:pt x="635820" y="315499"/>
                  <a:pt x="733647" y="297712"/>
                </a:cubicBezTo>
                <a:cubicBezTo>
                  <a:pt x="804183" y="284887"/>
                  <a:pt x="723396" y="279862"/>
                  <a:pt x="829340" y="244549"/>
                </a:cubicBezTo>
                <a:cubicBezTo>
                  <a:pt x="881689" y="227100"/>
                  <a:pt x="850182" y="235760"/>
                  <a:pt x="925033" y="223284"/>
                </a:cubicBezTo>
                <a:cubicBezTo>
                  <a:pt x="946298" y="216196"/>
                  <a:pt x="970177" y="214453"/>
                  <a:pt x="988828" y="202019"/>
                </a:cubicBezTo>
                <a:cubicBezTo>
                  <a:pt x="999461" y="194931"/>
                  <a:pt x="1009296" y="186469"/>
                  <a:pt x="1020726" y="180754"/>
                </a:cubicBezTo>
                <a:cubicBezTo>
                  <a:pt x="1037727" y="172253"/>
                  <a:pt x="1079247" y="164033"/>
                  <a:pt x="1095153" y="159489"/>
                </a:cubicBezTo>
                <a:cubicBezTo>
                  <a:pt x="1157508" y="141673"/>
                  <a:pt x="1096821" y="158655"/>
                  <a:pt x="1158949" y="127591"/>
                </a:cubicBezTo>
                <a:cubicBezTo>
                  <a:pt x="1168974" y="122579"/>
                  <a:pt x="1181050" y="122401"/>
                  <a:pt x="1190847" y="116958"/>
                </a:cubicBezTo>
                <a:cubicBezTo>
                  <a:pt x="1213188" y="104546"/>
                  <a:pt x="1233377" y="88605"/>
                  <a:pt x="1254642" y="74428"/>
                </a:cubicBezTo>
                <a:lnTo>
                  <a:pt x="1286540" y="53163"/>
                </a:lnTo>
                <a:cubicBezTo>
                  <a:pt x="1297172" y="46075"/>
                  <a:pt x="1306314" y="35939"/>
                  <a:pt x="1318437" y="31898"/>
                </a:cubicBezTo>
                <a:cubicBezTo>
                  <a:pt x="1389751" y="8127"/>
                  <a:pt x="1362184" y="20658"/>
                  <a:pt x="1403498" y="0"/>
                </a:cubicBezTo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tr-TR"/>
          </a:p>
        </p:txBody>
      </p:sp>
      <p:sp>
        <p:nvSpPr>
          <p:cNvPr id="12318" name="33 Serbest Form"/>
          <p:cNvSpPr>
            <a:spLocks noChangeArrowheads="1"/>
          </p:cNvSpPr>
          <p:nvPr/>
        </p:nvSpPr>
        <p:spPr bwMode="auto">
          <a:xfrm>
            <a:off x="2838450" y="1466850"/>
            <a:ext cx="1627188" cy="681038"/>
          </a:xfrm>
          <a:custGeom>
            <a:avLst/>
            <a:gdLst>
              <a:gd name="T0" fmla="*/ 0 w 1626781"/>
              <a:gd name="T1" fmla="*/ 614004 h 680484"/>
              <a:gd name="T2" fmla="*/ 138312 w 1626781"/>
              <a:gd name="T3" fmla="*/ 601967 h 680484"/>
              <a:gd name="T4" fmla="*/ 213749 w 1626781"/>
              <a:gd name="T5" fmla="*/ 553809 h 680484"/>
              <a:gd name="T6" fmla="*/ 251473 w 1626781"/>
              <a:gd name="T7" fmla="*/ 529731 h 680484"/>
              <a:gd name="T8" fmla="*/ 352061 w 1626781"/>
              <a:gd name="T9" fmla="*/ 517690 h 680484"/>
              <a:gd name="T10" fmla="*/ 452649 w 1626781"/>
              <a:gd name="T11" fmla="*/ 433415 h 680484"/>
              <a:gd name="T12" fmla="*/ 465222 w 1626781"/>
              <a:gd name="T13" fmla="*/ 300983 h 680484"/>
              <a:gd name="T14" fmla="*/ 477794 w 1626781"/>
              <a:gd name="T15" fmla="*/ 192629 h 680484"/>
              <a:gd name="T16" fmla="*/ 528091 w 1626781"/>
              <a:gd name="T17" fmla="*/ 120395 h 680484"/>
              <a:gd name="T18" fmla="*/ 603534 w 1626781"/>
              <a:gd name="T19" fmla="*/ 96313 h 680484"/>
              <a:gd name="T20" fmla="*/ 641251 w 1626781"/>
              <a:gd name="T21" fmla="*/ 24081 h 680484"/>
              <a:gd name="T22" fmla="*/ 678976 w 1626781"/>
              <a:gd name="T23" fmla="*/ 12041 h 680484"/>
              <a:gd name="T24" fmla="*/ 842431 w 1626781"/>
              <a:gd name="T25" fmla="*/ 0 h 680484"/>
              <a:gd name="T26" fmla="*/ 955594 w 1626781"/>
              <a:gd name="T27" fmla="*/ 12041 h 680484"/>
              <a:gd name="T28" fmla="*/ 1093906 w 1626781"/>
              <a:gd name="T29" fmla="*/ 36116 h 680484"/>
              <a:gd name="T30" fmla="*/ 1131624 w 1626781"/>
              <a:gd name="T31" fmla="*/ 60198 h 680484"/>
              <a:gd name="T32" fmla="*/ 1219640 w 1626781"/>
              <a:gd name="T33" fmla="*/ 84274 h 680484"/>
              <a:gd name="T34" fmla="*/ 1332801 w 1626781"/>
              <a:gd name="T35" fmla="*/ 144471 h 680484"/>
              <a:gd name="T36" fmla="*/ 1370524 w 1626781"/>
              <a:gd name="T37" fmla="*/ 180590 h 680484"/>
              <a:gd name="T38" fmla="*/ 1408244 w 1626781"/>
              <a:gd name="T39" fmla="*/ 192629 h 680484"/>
              <a:gd name="T40" fmla="*/ 1546554 w 1626781"/>
              <a:gd name="T41" fmla="*/ 216708 h 680484"/>
              <a:gd name="T42" fmla="*/ 1596846 w 1626781"/>
              <a:gd name="T43" fmla="*/ 288943 h 680484"/>
              <a:gd name="T44" fmla="*/ 1634569 w 1626781"/>
              <a:gd name="T45" fmla="*/ 349140 h 680484"/>
              <a:gd name="T46" fmla="*/ 1647142 w 1626781"/>
              <a:gd name="T47" fmla="*/ 421376 h 680484"/>
              <a:gd name="T48" fmla="*/ 1684862 w 1626781"/>
              <a:gd name="T49" fmla="*/ 445454 h 680484"/>
              <a:gd name="T50" fmla="*/ 1710009 w 1626781"/>
              <a:gd name="T51" fmla="*/ 517690 h 680484"/>
              <a:gd name="T52" fmla="*/ 1785450 w 1626781"/>
              <a:gd name="T53" fmla="*/ 565847 h 680484"/>
              <a:gd name="T54" fmla="*/ 1798024 w 1626781"/>
              <a:gd name="T55" fmla="*/ 601967 h 680484"/>
              <a:gd name="T56" fmla="*/ 1823173 w 1626781"/>
              <a:gd name="T57" fmla="*/ 638084 h 680484"/>
              <a:gd name="T58" fmla="*/ 1848319 w 1626781"/>
              <a:gd name="T59" fmla="*/ 710318 h 680484"/>
              <a:gd name="T60" fmla="*/ 1886040 w 1626781"/>
              <a:gd name="T61" fmla="*/ 746438 h 680484"/>
              <a:gd name="T62" fmla="*/ 1923760 w 1626781"/>
              <a:gd name="T63" fmla="*/ 770516 h 680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26781"/>
              <a:gd name="T97" fmla="*/ 0 h 680484"/>
              <a:gd name="T98" fmla="*/ 1626781 w 1626781"/>
              <a:gd name="T99" fmla="*/ 680484 h 680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26781" h="680484">
                <a:moveTo>
                  <a:pt x="0" y="542260"/>
                </a:moveTo>
                <a:cubicBezTo>
                  <a:pt x="38986" y="538716"/>
                  <a:pt x="79402" y="542674"/>
                  <a:pt x="116958" y="531628"/>
                </a:cubicBezTo>
                <a:cubicBezTo>
                  <a:pt x="141477" y="524417"/>
                  <a:pt x="159489" y="503275"/>
                  <a:pt x="180754" y="489098"/>
                </a:cubicBezTo>
                <a:cubicBezTo>
                  <a:pt x="191386" y="482010"/>
                  <a:pt x="199971" y="469418"/>
                  <a:pt x="212651" y="467833"/>
                </a:cubicBezTo>
                <a:lnTo>
                  <a:pt x="297712" y="457200"/>
                </a:lnTo>
                <a:cubicBezTo>
                  <a:pt x="372140" y="407582"/>
                  <a:pt x="347330" y="435935"/>
                  <a:pt x="382772" y="382772"/>
                </a:cubicBezTo>
                <a:cubicBezTo>
                  <a:pt x="386316" y="343786"/>
                  <a:pt x="389510" y="304767"/>
                  <a:pt x="393405" y="265814"/>
                </a:cubicBezTo>
                <a:cubicBezTo>
                  <a:pt x="396598" y="233879"/>
                  <a:pt x="393888" y="200568"/>
                  <a:pt x="404037" y="170121"/>
                </a:cubicBezTo>
                <a:cubicBezTo>
                  <a:pt x="412119" y="145875"/>
                  <a:pt x="422321" y="114408"/>
                  <a:pt x="446567" y="106326"/>
                </a:cubicBezTo>
                <a:lnTo>
                  <a:pt x="510363" y="85060"/>
                </a:lnTo>
                <a:cubicBezTo>
                  <a:pt x="517367" y="64047"/>
                  <a:pt x="523522" y="36255"/>
                  <a:pt x="542260" y="21265"/>
                </a:cubicBezTo>
                <a:cubicBezTo>
                  <a:pt x="551012" y="14264"/>
                  <a:pt x="563037" y="12023"/>
                  <a:pt x="574158" y="10633"/>
                </a:cubicBezTo>
                <a:cubicBezTo>
                  <a:pt x="620012" y="4901"/>
                  <a:pt x="666307" y="3544"/>
                  <a:pt x="712381" y="0"/>
                </a:cubicBezTo>
                <a:cubicBezTo>
                  <a:pt x="744279" y="3544"/>
                  <a:pt x="776262" y="6391"/>
                  <a:pt x="808074" y="10633"/>
                </a:cubicBezTo>
                <a:cubicBezTo>
                  <a:pt x="848902" y="16077"/>
                  <a:pt x="884927" y="23876"/>
                  <a:pt x="925033" y="31898"/>
                </a:cubicBezTo>
                <a:cubicBezTo>
                  <a:pt x="935665" y="38986"/>
                  <a:pt x="945500" y="47448"/>
                  <a:pt x="956930" y="53163"/>
                </a:cubicBezTo>
                <a:cubicBezTo>
                  <a:pt x="972179" y="60787"/>
                  <a:pt x="1017738" y="71023"/>
                  <a:pt x="1031358" y="74428"/>
                </a:cubicBezTo>
                <a:cubicBezTo>
                  <a:pt x="1104479" y="123175"/>
                  <a:pt x="1070908" y="108876"/>
                  <a:pt x="1127051" y="127591"/>
                </a:cubicBezTo>
                <a:cubicBezTo>
                  <a:pt x="1137684" y="138223"/>
                  <a:pt x="1146438" y="151147"/>
                  <a:pt x="1158949" y="159488"/>
                </a:cubicBezTo>
                <a:cubicBezTo>
                  <a:pt x="1168275" y="165705"/>
                  <a:pt x="1179974" y="167403"/>
                  <a:pt x="1190847" y="170121"/>
                </a:cubicBezTo>
                <a:cubicBezTo>
                  <a:pt x="1220579" y="177554"/>
                  <a:pt x="1279353" y="186644"/>
                  <a:pt x="1307805" y="191386"/>
                </a:cubicBezTo>
                <a:cubicBezTo>
                  <a:pt x="1321982" y="212651"/>
                  <a:pt x="1342254" y="230935"/>
                  <a:pt x="1350335" y="255181"/>
                </a:cubicBezTo>
                <a:cubicBezTo>
                  <a:pt x="1364137" y="296589"/>
                  <a:pt x="1353042" y="279154"/>
                  <a:pt x="1382233" y="308344"/>
                </a:cubicBezTo>
                <a:cubicBezTo>
                  <a:pt x="1385777" y="329609"/>
                  <a:pt x="1383224" y="352857"/>
                  <a:pt x="1392865" y="372140"/>
                </a:cubicBezTo>
                <a:cubicBezTo>
                  <a:pt x="1398580" y="383570"/>
                  <a:pt x="1417990" y="382569"/>
                  <a:pt x="1424763" y="393405"/>
                </a:cubicBezTo>
                <a:cubicBezTo>
                  <a:pt x="1436643" y="412413"/>
                  <a:pt x="1427377" y="444766"/>
                  <a:pt x="1446028" y="457200"/>
                </a:cubicBezTo>
                <a:lnTo>
                  <a:pt x="1509823" y="499730"/>
                </a:lnTo>
                <a:cubicBezTo>
                  <a:pt x="1513367" y="510363"/>
                  <a:pt x="1515444" y="521603"/>
                  <a:pt x="1520456" y="531628"/>
                </a:cubicBezTo>
                <a:cubicBezTo>
                  <a:pt x="1526171" y="543058"/>
                  <a:pt x="1536531" y="551849"/>
                  <a:pt x="1541721" y="563526"/>
                </a:cubicBezTo>
                <a:cubicBezTo>
                  <a:pt x="1550825" y="584009"/>
                  <a:pt x="1547136" y="611471"/>
                  <a:pt x="1562986" y="627321"/>
                </a:cubicBezTo>
                <a:cubicBezTo>
                  <a:pt x="1573619" y="637954"/>
                  <a:pt x="1583332" y="649593"/>
                  <a:pt x="1594884" y="659219"/>
                </a:cubicBezTo>
                <a:cubicBezTo>
                  <a:pt x="1604701" y="667400"/>
                  <a:pt x="1626781" y="680484"/>
                  <a:pt x="1626781" y="680484"/>
                </a:cubicBezTo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tr-TR"/>
          </a:p>
        </p:txBody>
      </p:sp>
      <p:sp>
        <p:nvSpPr>
          <p:cNvPr id="12319" name="34 Serbest Form"/>
          <p:cNvSpPr>
            <a:spLocks noChangeArrowheads="1"/>
          </p:cNvSpPr>
          <p:nvPr/>
        </p:nvSpPr>
        <p:spPr bwMode="auto">
          <a:xfrm>
            <a:off x="382588" y="2274888"/>
            <a:ext cx="1498600" cy="398462"/>
          </a:xfrm>
          <a:custGeom>
            <a:avLst/>
            <a:gdLst>
              <a:gd name="T0" fmla="*/ 1764296 w 1499191"/>
              <a:gd name="T1" fmla="*/ 0 h 398155"/>
              <a:gd name="T2" fmla="*/ 1726758 w 1499191"/>
              <a:gd name="T3" fmla="*/ 24110 h 398155"/>
              <a:gd name="T4" fmla="*/ 1614142 w 1499191"/>
              <a:gd name="T5" fmla="*/ 108476 h 398155"/>
              <a:gd name="T6" fmla="*/ 1539067 w 1499191"/>
              <a:gd name="T7" fmla="*/ 132584 h 398155"/>
              <a:gd name="T8" fmla="*/ 1463990 w 1499191"/>
              <a:gd name="T9" fmla="*/ 192847 h 398155"/>
              <a:gd name="T10" fmla="*/ 1226249 w 1499191"/>
              <a:gd name="T11" fmla="*/ 216955 h 398155"/>
              <a:gd name="T12" fmla="*/ 1163685 w 1499191"/>
              <a:gd name="T13" fmla="*/ 253113 h 398155"/>
              <a:gd name="T14" fmla="*/ 1088609 w 1499191"/>
              <a:gd name="T15" fmla="*/ 301324 h 398155"/>
              <a:gd name="T16" fmla="*/ 1013531 w 1499191"/>
              <a:gd name="T17" fmla="*/ 349537 h 398155"/>
              <a:gd name="T18" fmla="*/ 950968 w 1499191"/>
              <a:gd name="T19" fmla="*/ 361591 h 398155"/>
              <a:gd name="T20" fmla="*/ 913430 w 1499191"/>
              <a:gd name="T21" fmla="*/ 373643 h 398155"/>
              <a:gd name="T22" fmla="*/ 738252 w 1499191"/>
              <a:gd name="T23" fmla="*/ 385695 h 398155"/>
              <a:gd name="T24" fmla="*/ 0 w 1499191"/>
              <a:gd name="T25" fmla="*/ 397749 h 3981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9191"/>
              <a:gd name="T40" fmla="*/ 0 h 398155"/>
              <a:gd name="T41" fmla="*/ 1499191 w 1499191"/>
              <a:gd name="T42" fmla="*/ 398155 h 3981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9191" h="398155">
                <a:moveTo>
                  <a:pt x="1499191" y="0"/>
                </a:moveTo>
                <a:cubicBezTo>
                  <a:pt x="1488558" y="7089"/>
                  <a:pt x="1477110" y="13085"/>
                  <a:pt x="1467293" y="21266"/>
                </a:cubicBezTo>
                <a:cubicBezTo>
                  <a:pt x="1430598" y="51845"/>
                  <a:pt x="1425343" y="77778"/>
                  <a:pt x="1371600" y="95693"/>
                </a:cubicBezTo>
                <a:lnTo>
                  <a:pt x="1307805" y="116959"/>
                </a:lnTo>
                <a:cubicBezTo>
                  <a:pt x="1295902" y="128861"/>
                  <a:pt x="1263746" y="165187"/>
                  <a:pt x="1244009" y="170121"/>
                </a:cubicBezTo>
                <a:cubicBezTo>
                  <a:pt x="1234291" y="172551"/>
                  <a:pt x="1045547" y="191030"/>
                  <a:pt x="1041991" y="191386"/>
                </a:cubicBezTo>
                <a:cubicBezTo>
                  <a:pt x="975769" y="257611"/>
                  <a:pt x="1071639" y="168078"/>
                  <a:pt x="988828" y="223284"/>
                </a:cubicBezTo>
                <a:cubicBezTo>
                  <a:pt x="909181" y="276381"/>
                  <a:pt x="1000877" y="240533"/>
                  <a:pt x="925033" y="265814"/>
                </a:cubicBezTo>
                <a:cubicBezTo>
                  <a:pt x="903768" y="279991"/>
                  <a:pt x="886299" y="303333"/>
                  <a:pt x="861237" y="308345"/>
                </a:cubicBezTo>
                <a:cubicBezTo>
                  <a:pt x="843516" y="311889"/>
                  <a:pt x="825607" y="314594"/>
                  <a:pt x="808075" y="318977"/>
                </a:cubicBezTo>
                <a:cubicBezTo>
                  <a:pt x="797202" y="321695"/>
                  <a:pt x="787308" y="328300"/>
                  <a:pt x="776177" y="329610"/>
                </a:cubicBezTo>
                <a:cubicBezTo>
                  <a:pt x="726773" y="335422"/>
                  <a:pt x="676940" y="336698"/>
                  <a:pt x="627321" y="340242"/>
                </a:cubicBezTo>
                <a:cubicBezTo>
                  <a:pt x="395681" y="398155"/>
                  <a:pt x="599404" y="350875"/>
                  <a:pt x="0" y="350875"/>
                </a:cubicBezTo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tr-TR"/>
          </a:p>
        </p:txBody>
      </p:sp>
      <p:sp>
        <p:nvSpPr>
          <p:cNvPr id="12320" name="35 Serbest Form"/>
          <p:cNvSpPr>
            <a:spLocks noChangeArrowheads="1"/>
          </p:cNvSpPr>
          <p:nvPr/>
        </p:nvSpPr>
        <p:spPr bwMode="auto">
          <a:xfrm>
            <a:off x="2828925" y="1433513"/>
            <a:ext cx="1616075" cy="727075"/>
          </a:xfrm>
          <a:custGeom>
            <a:avLst/>
            <a:gdLst>
              <a:gd name="T0" fmla="*/ 1893132 w 1616389"/>
              <a:gd name="T1" fmla="*/ 811622 h 727465"/>
              <a:gd name="T2" fmla="*/ 1842984 w 1616389"/>
              <a:gd name="T3" fmla="*/ 740157 h 727465"/>
              <a:gd name="T4" fmla="*/ 1830445 w 1616389"/>
              <a:gd name="T5" fmla="*/ 704423 h 727465"/>
              <a:gd name="T6" fmla="*/ 1780297 w 1616389"/>
              <a:gd name="T7" fmla="*/ 644868 h 727465"/>
              <a:gd name="T8" fmla="*/ 1730148 w 1616389"/>
              <a:gd name="T9" fmla="*/ 549580 h 727465"/>
              <a:gd name="T10" fmla="*/ 1692536 w 1616389"/>
              <a:gd name="T11" fmla="*/ 478114 h 727465"/>
              <a:gd name="T12" fmla="*/ 1654922 w 1616389"/>
              <a:gd name="T13" fmla="*/ 454292 h 727465"/>
              <a:gd name="T14" fmla="*/ 1629848 w 1616389"/>
              <a:gd name="T15" fmla="*/ 359002 h 727465"/>
              <a:gd name="T16" fmla="*/ 1617312 w 1616389"/>
              <a:gd name="T17" fmla="*/ 323270 h 727465"/>
              <a:gd name="T18" fmla="*/ 1579701 w 1616389"/>
              <a:gd name="T19" fmla="*/ 287538 h 727465"/>
              <a:gd name="T20" fmla="*/ 1542086 w 1616389"/>
              <a:gd name="T21" fmla="*/ 263716 h 727465"/>
              <a:gd name="T22" fmla="*/ 1429251 w 1616389"/>
              <a:gd name="T23" fmla="*/ 239893 h 727465"/>
              <a:gd name="T24" fmla="*/ 1391641 w 1616389"/>
              <a:gd name="T25" fmla="*/ 227982 h 727465"/>
              <a:gd name="T26" fmla="*/ 1328956 w 1616389"/>
              <a:gd name="T27" fmla="*/ 168428 h 727465"/>
              <a:gd name="T28" fmla="*/ 1178507 w 1616389"/>
              <a:gd name="T29" fmla="*/ 132695 h 727465"/>
              <a:gd name="T30" fmla="*/ 1153433 w 1616389"/>
              <a:gd name="T31" fmla="*/ 96962 h 727465"/>
              <a:gd name="T32" fmla="*/ 1078210 w 1616389"/>
              <a:gd name="T33" fmla="*/ 73141 h 727465"/>
              <a:gd name="T34" fmla="*/ 1040598 w 1616389"/>
              <a:gd name="T35" fmla="*/ 49318 h 727465"/>
              <a:gd name="T36" fmla="*/ 965370 w 1616389"/>
              <a:gd name="T37" fmla="*/ 13586 h 727465"/>
              <a:gd name="T38" fmla="*/ 664478 w 1616389"/>
              <a:gd name="T39" fmla="*/ 25493 h 727465"/>
              <a:gd name="T40" fmla="*/ 626864 w 1616389"/>
              <a:gd name="T41" fmla="*/ 37407 h 727465"/>
              <a:gd name="T42" fmla="*/ 589255 w 1616389"/>
              <a:gd name="T43" fmla="*/ 61227 h 727465"/>
              <a:gd name="T44" fmla="*/ 564177 w 1616389"/>
              <a:gd name="T45" fmla="*/ 96962 h 727465"/>
              <a:gd name="T46" fmla="*/ 526569 w 1616389"/>
              <a:gd name="T47" fmla="*/ 108873 h 727465"/>
              <a:gd name="T48" fmla="*/ 463881 w 1616389"/>
              <a:gd name="T49" fmla="*/ 156517 h 727465"/>
              <a:gd name="T50" fmla="*/ 438808 w 1616389"/>
              <a:gd name="T51" fmla="*/ 406648 h 727465"/>
              <a:gd name="T52" fmla="*/ 413734 w 1616389"/>
              <a:gd name="T53" fmla="*/ 442380 h 727465"/>
              <a:gd name="T54" fmla="*/ 401194 w 1616389"/>
              <a:gd name="T55" fmla="*/ 478114 h 727465"/>
              <a:gd name="T56" fmla="*/ 363581 w 1616389"/>
              <a:gd name="T57" fmla="*/ 501936 h 727465"/>
              <a:gd name="T58" fmla="*/ 313432 w 1616389"/>
              <a:gd name="T59" fmla="*/ 561492 h 727465"/>
              <a:gd name="T60" fmla="*/ 275819 w 1616389"/>
              <a:gd name="T61" fmla="*/ 573402 h 727465"/>
              <a:gd name="T62" fmla="*/ 137910 w 1616389"/>
              <a:gd name="T63" fmla="*/ 597224 h 727465"/>
              <a:gd name="T64" fmla="*/ 0 w 1616389"/>
              <a:gd name="T65" fmla="*/ 609135 h 72746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16389"/>
              <a:gd name="T100" fmla="*/ 0 h 727465"/>
              <a:gd name="T101" fmla="*/ 1616389 w 1616389"/>
              <a:gd name="T102" fmla="*/ 727465 h 72746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16389" h="727465">
                <a:moveTo>
                  <a:pt x="1605517" y="724507"/>
                </a:moveTo>
                <a:cubicBezTo>
                  <a:pt x="1581097" y="626832"/>
                  <a:pt x="1616389" y="727465"/>
                  <a:pt x="1562987" y="660712"/>
                </a:cubicBezTo>
                <a:cubicBezTo>
                  <a:pt x="1555986" y="651960"/>
                  <a:pt x="1557366" y="638839"/>
                  <a:pt x="1552354" y="628814"/>
                </a:cubicBezTo>
                <a:cubicBezTo>
                  <a:pt x="1538942" y="601990"/>
                  <a:pt x="1529602" y="595430"/>
                  <a:pt x="1509824" y="575651"/>
                </a:cubicBezTo>
                <a:cubicBezTo>
                  <a:pt x="1485389" y="502346"/>
                  <a:pt x="1504409" y="527706"/>
                  <a:pt x="1467293" y="490591"/>
                </a:cubicBezTo>
                <a:cubicBezTo>
                  <a:pt x="1458646" y="464647"/>
                  <a:pt x="1456008" y="447408"/>
                  <a:pt x="1435396" y="426796"/>
                </a:cubicBezTo>
                <a:cubicBezTo>
                  <a:pt x="1426360" y="417760"/>
                  <a:pt x="1414131" y="412619"/>
                  <a:pt x="1403498" y="405531"/>
                </a:cubicBezTo>
                <a:cubicBezTo>
                  <a:pt x="1379192" y="332608"/>
                  <a:pt x="1407899" y="423130"/>
                  <a:pt x="1382233" y="320470"/>
                </a:cubicBezTo>
                <a:cubicBezTo>
                  <a:pt x="1379515" y="309597"/>
                  <a:pt x="1377817" y="297897"/>
                  <a:pt x="1371600" y="288572"/>
                </a:cubicBezTo>
                <a:cubicBezTo>
                  <a:pt x="1363259" y="276061"/>
                  <a:pt x="1351254" y="266301"/>
                  <a:pt x="1339703" y="256675"/>
                </a:cubicBezTo>
                <a:cubicBezTo>
                  <a:pt x="1329886" y="248494"/>
                  <a:pt x="1319235" y="241125"/>
                  <a:pt x="1307805" y="235410"/>
                </a:cubicBezTo>
                <a:cubicBezTo>
                  <a:pt x="1281628" y="222321"/>
                  <a:pt x="1236619" y="218229"/>
                  <a:pt x="1212112" y="214145"/>
                </a:cubicBezTo>
                <a:cubicBezTo>
                  <a:pt x="1201479" y="210601"/>
                  <a:pt x="1188966" y="210514"/>
                  <a:pt x="1180214" y="203512"/>
                </a:cubicBezTo>
                <a:cubicBezTo>
                  <a:pt x="1122624" y="157439"/>
                  <a:pt x="1198818" y="182245"/>
                  <a:pt x="1127052" y="150349"/>
                </a:cubicBezTo>
                <a:cubicBezTo>
                  <a:pt x="1076505" y="127884"/>
                  <a:pt x="1052954" y="127367"/>
                  <a:pt x="999461" y="118451"/>
                </a:cubicBezTo>
                <a:cubicBezTo>
                  <a:pt x="992373" y="107819"/>
                  <a:pt x="989032" y="93327"/>
                  <a:pt x="978196" y="86554"/>
                </a:cubicBezTo>
                <a:cubicBezTo>
                  <a:pt x="959188" y="74674"/>
                  <a:pt x="914400" y="65289"/>
                  <a:pt x="914400" y="65289"/>
                </a:cubicBezTo>
                <a:cubicBezTo>
                  <a:pt x="903768" y="58201"/>
                  <a:pt x="893932" y="49739"/>
                  <a:pt x="882503" y="44024"/>
                </a:cubicBezTo>
                <a:cubicBezTo>
                  <a:pt x="794457" y="0"/>
                  <a:pt x="910127" y="73071"/>
                  <a:pt x="818707" y="12126"/>
                </a:cubicBezTo>
                <a:cubicBezTo>
                  <a:pt x="733647" y="15670"/>
                  <a:pt x="648428" y="16469"/>
                  <a:pt x="563526" y="22758"/>
                </a:cubicBezTo>
                <a:cubicBezTo>
                  <a:pt x="552349" y="23586"/>
                  <a:pt x="541653" y="28379"/>
                  <a:pt x="531628" y="33391"/>
                </a:cubicBezTo>
                <a:cubicBezTo>
                  <a:pt x="520199" y="39106"/>
                  <a:pt x="510363" y="47568"/>
                  <a:pt x="499731" y="54656"/>
                </a:cubicBezTo>
                <a:cubicBezTo>
                  <a:pt x="492643" y="65289"/>
                  <a:pt x="488445" y="78571"/>
                  <a:pt x="478466" y="86554"/>
                </a:cubicBezTo>
                <a:cubicBezTo>
                  <a:pt x="469714" y="93555"/>
                  <a:pt x="456593" y="92174"/>
                  <a:pt x="446568" y="97186"/>
                </a:cubicBezTo>
                <a:cubicBezTo>
                  <a:pt x="419741" y="110599"/>
                  <a:pt x="413185" y="119936"/>
                  <a:pt x="393405" y="139717"/>
                </a:cubicBezTo>
                <a:cubicBezTo>
                  <a:pt x="357140" y="248516"/>
                  <a:pt x="414344" y="67572"/>
                  <a:pt x="372140" y="363000"/>
                </a:cubicBezTo>
                <a:cubicBezTo>
                  <a:pt x="370333" y="375650"/>
                  <a:pt x="356590" y="383468"/>
                  <a:pt x="350875" y="394898"/>
                </a:cubicBezTo>
                <a:cubicBezTo>
                  <a:pt x="345863" y="404923"/>
                  <a:pt x="347243" y="418044"/>
                  <a:pt x="340242" y="426796"/>
                </a:cubicBezTo>
                <a:cubicBezTo>
                  <a:pt x="332259" y="436774"/>
                  <a:pt x="318977" y="440973"/>
                  <a:pt x="308345" y="448061"/>
                </a:cubicBezTo>
                <a:cubicBezTo>
                  <a:pt x="298686" y="462549"/>
                  <a:pt x="282648" y="491124"/>
                  <a:pt x="265814" y="501224"/>
                </a:cubicBezTo>
                <a:cubicBezTo>
                  <a:pt x="256204" y="506990"/>
                  <a:pt x="244790" y="509138"/>
                  <a:pt x="233917" y="511856"/>
                </a:cubicBezTo>
                <a:cubicBezTo>
                  <a:pt x="213017" y="517081"/>
                  <a:pt x="134875" y="531013"/>
                  <a:pt x="116959" y="533121"/>
                </a:cubicBezTo>
                <a:cubicBezTo>
                  <a:pt x="78080" y="537695"/>
                  <a:pt x="0" y="543754"/>
                  <a:pt x="0" y="543754"/>
                </a:cubicBezTo>
              </a:path>
            </a:pathLst>
          </a:cu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tr-TR"/>
          </a:p>
        </p:txBody>
      </p:sp>
      <p:sp>
        <p:nvSpPr>
          <p:cNvPr id="12321" name="36 Serbest Form"/>
          <p:cNvSpPr>
            <a:spLocks noChangeArrowheads="1"/>
          </p:cNvSpPr>
          <p:nvPr/>
        </p:nvSpPr>
        <p:spPr bwMode="auto">
          <a:xfrm>
            <a:off x="1835150" y="1052513"/>
            <a:ext cx="230188" cy="1212850"/>
          </a:xfrm>
          <a:custGeom>
            <a:avLst/>
            <a:gdLst>
              <a:gd name="T0" fmla="*/ 90701 w 231012"/>
              <a:gd name="T1" fmla="*/ 0 h 1212112"/>
              <a:gd name="T2" fmla="*/ 54015 w 231012"/>
              <a:gd name="T3" fmla="*/ 216101 h 1212112"/>
              <a:gd name="T4" fmla="*/ 115161 w 231012"/>
              <a:gd name="T5" fmla="*/ 228109 h 1212112"/>
              <a:gd name="T6" fmla="*/ 151850 w 231012"/>
              <a:gd name="T7" fmla="*/ 240115 h 1212112"/>
              <a:gd name="T8" fmla="*/ 176307 w 231012"/>
              <a:gd name="T9" fmla="*/ 264127 h 1212112"/>
              <a:gd name="T10" fmla="*/ 200765 w 231012"/>
              <a:gd name="T11" fmla="*/ 372177 h 1212112"/>
              <a:gd name="T12" fmla="*/ 237454 w 231012"/>
              <a:gd name="T13" fmla="*/ 396189 h 1212112"/>
              <a:gd name="T14" fmla="*/ 261912 w 231012"/>
              <a:gd name="T15" fmla="*/ 432205 h 1212112"/>
              <a:gd name="T16" fmla="*/ 249683 w 231012"/>
              <a:gd name="T17" fmla="*/ 912433 h 1212112"/>
              <a:gd name="T18" fmla="*/ 237454 w 231012"/>
              <a:gd name="T19" fmla="*/ 948450 h 1212112"/>
              <a:gd name="T20" fmla="*/ 225225 w 231012"/>
              <a:gd name="T21" fmla="*/ 996473 h 1212112"/>
              <a:gd name="T22" fmla="*/ 164078 w 231012"/>
              <a:gd name="T23" fmla="*/ 1104525 h 1212112"/>
              <a:gd name="T24" fmla="*/ 139619 w 231012"/>
              <a:gd name="T25" fmla="*/ 1140542 h 1212112"/>
              <a:gd name="T26" fmla="*/ 115161 w 231012"/>
              <a:gd name="T27" fmla="*/ 1212577 h 1212112"/>
              <a:gd name="T28" fmla="*/ 66243 w 231012"/>
              <a:gd name="T29" fmla="*/ 1272604 h 1212112"/>
              <a:gd name="T30" fmla="*/ 66243 w 231012"/>
              <a:gd name="T31" fmla="*/ 1368651 h 12121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31012"/>
              <a:gd name="T49" fmla="*/ 0 h 1212112"/>
              <a:gd name="T50" fmla="*/ 231012 w 231012"/>
              <a:gd name="T51" fmla="*/ 1212112 h 12121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31012" h="1212112">
                <a:moveTo>
                  <a:pt x="78859" y="0"/>
                </a:moveTo>
                <a:cubicBezTo>
                  <a:pt x="33141" y="68579"/>
                  <a:pt x="0" y="89637"/>
                  <a:pt x="46962" y="191386"/>
                </a:cubicBezTo>
                <a:cubicBezTo>
                  <a:pt x="54535" y="207795"/>
                  <a:pt x="82593" y="197636"/>
                  <a:pt x="100125" y="202019"/>
                </a:cubicBezTo>
                <a:cubicBezTo>
                  <a:pt x="110998" y="204737"/>
                  <a:pt x="121390" y="209107"/>
                  <a:pt x="132022" y="212651"/>
                </a:cubicBezTo>
                <a:cubicBezTo>
                  <a:pt x="139110" y="219740"/>
                  <a:pt x="148129" y="225321"/>
                  <a:pt x="153287" y="233917"/>
                </a:cubicBezTo>
                <a:cubicBezTo>
                  <a:pt x="178770" y="276388"/>
                  <a:pt x="146628" y="273761"/>
                  <a:pt x="174552" y="329610"/>
                </a:cubicBezTo>
                <a:cubicBezTo>
                  <a:pt x="180267" y="341040"/>
                  <a:pt x="195817" y="343787"/>
                  <a:pt x="206450" y="350875"/>
                </a:cubicBezTo>
                <a:cubicBezTo>
                  <a:pt x="213538" y="361507"/>
                  <a:pt x="227418" y="369997"/>
                  <a:pt x="227715" y="382772"/>
                </a:cubicBezTo>
                <a:cubicBezTo>
                  <a:pt x="231012" y="524546"/>
                  <a:pt x="223672" y="666416"/>
                  <a:pt x="217083" y="808075"/>
                </a:cubicBezTo>
                <a:cubicBezTo>
                  <a:pt x="216562" y="819270"/>
                  <a:pt x="209529" y="829196"/>
                  <a:pt x="206450" y="839972"/>
                </a:cubicBezTo>
                <a:cubicBezTo>
                  <a:pt x="202435" y="854023"/>
                  <a:pt x="199833" y="868452"/>
                  <a:pt x="195818" y="882503"/>
                </a:cubicBezTo>
                <a:cubicBezTo>
                  <a:pt x="181783" y="931624"/>
                  <a:pt x="180727" y="921087"/>
                  <a:pt x="142655" y="978196"/>
                </a:cubicBezTo>
                <a:cubicBezTo>
                  <a:pt x="135567" y="988828"/>
                  <a:pt x="125431" y="997970"/>
                  <a:pt x="121390" y="1010093"/>
                </a:cubicBezTo>
                <a:cubicBezTo>
                  <a:pt x="114302" y="1031358"/>
                  <a:pt x="115976" y="1058039"/>
                  <a:pt x="100125" y="1073889"/>
                </a:cubicBezTo>
                <a:cubicBezTo>
                  <a:pt x="88529" y="1085484"/>
                  <a:pt x="60575" y="1110657"/>
                  <a:pt x="57594" y="1127051"/>
                </a:cubicBezTo>
                <a:cubicBezTo>
                  <a:pt x="52522" y="1154947"/>
                  <a:pt x="57594" y="1183758"/>
                  <a:pt x="57594" y="1212112"/>
                </a:cubicBezTo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tr-TR"/>
          </a:p>
        </p:txBody>
      </p:sp>
      <p:sp>
        <p:nvSpPr>
          <p:cNvPr id="12322" name="37 Serbest Form"/>
          <p:cNvSpPr>
            <a:spLocks noChangeArrowheads="1"/>
          </p:cNvSpPr>
          <p:nvPr/>
        </p:nvSpPr>
        <p:spPr bwMode="auto">
          <a:xfrm>
            <a:off x="2206625" y="1031875"/>
            <a:ext cx="760413" cy="890588"/>
          </a:xfrm>
          <a:custGeom>
            <a:avLst/>
            <a:gdLst>
              <a:gd name="T0" fmla="*/ 56525 w 760220"/>
              <a:gd name="T1" fmla="*/ 0 h 891349"/>
              <a:gd name="T2" fmla="*/ 6275 w 760220"/>
              <a:gd name="T3" fmla="*/ 71328 h 891349"/>
              <a:gd name="T4" fmla="*/ 31400 w 760220"/>
              <a:gd name="T5" fmla="*/ 261536 h 891349"/>
              <a:gd name="T6" fmla="*/ 56525 w 760220"/>
              <a:gd name="T7" fmla="*/ 344750 h 891349"/>
              <a:gd name="T8" fmla="*/ 106783 w 760220"/>
              <a:gd name="T9" fmla="*/ 416079 h 891349"/>
              <a:gd name="T10" fmla="*/ 169601 w 760220"/>
              <a:gd name="T11" fmla="*/ 463630 h 891349"/>
              <a:gd name="T12" fmla="*/ 244984 w 760220"/>
              <a:gd name="T13" fmla="*/ 511182 h 891349"/>
              <a:gd name="T14" fmla="*/ 270116 w 760220"/>
              <a:gd name="T15" fmla="*/ 606288 h 891349"/>
              <a:gd name="T16" fmla="*/ 282678 w 760220"/>
              <a:gd name="T17" fmla="*/ 641952 h 891349"/>
              <a:gd name="T18" fmla="*/ 358061 w 760220"/>
              <a:gd name="T19" fmla="*/ 689503 h 891349"/>
              <a:gd name="T20" fmla="*/ 433443 w 760220"/>
              <a:gd name="T21" fmla="*/ 725166 h 891349"/>
              <a:gd name="T22" fmla="*/ 471133 w 760220"/>
              <a:gd name="T23" fmla="*/ 760830 h 891349"/>
              <a:gd name="T24" fmla="*/ 483699 w 760220"/>
              <a:gd name="T25" fmla="*/ 796495 h 891349"/>
              <a:gd name="T26" fmla="*/ 521388 w 760220"/>
              <a:gd name="T27" fmla="*/ 808381 h 891349"/>
              <a:gd name="T28" fmla="*/ 546519 w 760220"/>
              <a:gd name="T29" fmla="*/ 844047 h 891349"/>
              <a:gd name="T30" fmla="*/ 697284 w 760220"/>
              <a:gd name="T31" fmla="*/ 879709 h 891349"/>
              <a:gd name="T32" fmla="*/ 760103 w 760220"/>
              <a:gd name="T33" fmla="*/ 915373 h 891349"/>
              <a:gd name="T34" fmla="*/ 797791 w 760220"/>
              <a:gd name="T35" fmla="*/ 927262 h 891349"/>
              <a:gd name="T36" fmla="*/ 835485 w 760220"/>
              <a:gd name="T37" fmla="*/ 951038 h 891349"/>
              <a:gd name="T38" fmla="*/ 898305 w 760220"/>
              <a:gd name="T39" fmla="*/ 986701 h 8913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60220"/>
              <a:gd name="T61" fmla="*/ 0 h 891349"/>
              <a:gd name="T62" fmla="*/ 760220 w 760220"/>
              <a:gd name="T63" fmla="*/ 891349 h 89134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60220" h="891349">
                <a:moveTo>
                  <a:pt x="47838" y="0"/>
                </a:moveTo>
                <a:cubicBezTo>
                  <a:pt x="33661" y="21265"/>
                  <a:pt x="3348" y="38313"/>
                  <a:pt x="5308" y="63795"/>
                </a:cubicBezTo>
                <a:cubicBezTo>
                  <a:pt x="22279" y="284404"/>
                  <a:pt x="0" y="140909"/>
                  <a:pt x="26573" y="233916"/>
                </a:cubicBezTo>
                <a:cubicBezTo>
                  <a:pt x="29810" y="245247"/>
                  <a:pt x="40342" y="294851"/>
                  <a:pt x="47838" y="308344"/>
                </a:cubicBezTo>
                <a:cubicBezTo>
                  <a:pt x="60250" y="330686"/>
                  <a:pt x="76192" y="350875"/>
                  <a:pt x="90369" y="372140"/>
                </a:cubicBezTo>
                <a:cubicBezTo>
                  <a:pt x="129659" y="431075"/>
                  <a:pt x="89155" y="384461"/>
                  <a:pt x="143531" y="414670"/>
                </a:cubicBezTo>
                <a:cubicBezTo>
                  <a:pt x="165872" y="427082"/>
                  <a:pt x="207327" y="457200"/>
                  <a:pt x="207327" y="457200"/>
                </a:cubicBezTo>
                <a:cubicBezTo>
                  <a:pt x="231631" y="530117"/>
                  <a:pt x="202930" y="439612"/>
                  <a:pt x="228592" y="542261"/>
                </a:cubicBezTo>
                <a:cubicBezTo>
                  <a:pt x="231310" y="553134"/>
                  <a:pt x="231299" y="566233"/>
                  <a:pt x="239224" y="574158"/>
                </a:cubicBezTo>
                <a:cubicBezTo>
                  <a:pt x="257296" y="592230"/>
                  <a:pt x="281755" y="602512"/>
                  <a:pt x="303020" y="616689"/>
                </a:cubicBezTo>
                <a:cubicBezTo>
                  <a:pt x="344243" y="644171"/>
                  <a:pt x="322794" y="633913"/>
                  <a:pt x="366815" y="648586"/>
                </a:cubicBezTo>
                <a:cubicBezTo>
                  <a:pt x="377448" y="659219"/>
                  <a:pt x="390372" y="667973"/>
                  <a:pt x="398713" y="680484"/>
                </a:cubicBezTo>
                <a:cubicBezTo>
                  <a:pt x="404930" y="689809"/>
                  <a:pt x="401420" y="704457"/>
                  <a:pt x="409345" y="712382"/>
                </a:cubicBezTo>
                <a:cubicBezTo>
                  <a:pt x="417270" y="720307"/>
                  <a:pt x="430610" y="719470"/>
                  <a:pt x="441243" y="723014"/>
                </a:cubicBezTo>
                <a:cubicBezTo>
                  <a:pt x="448331" y="733647"/>
                  <a:pt x="451672" y="748139"/>
                  <a:pt x="462508" y="754912"/>
                </a:cubicBezTo>
                <a:cubicBezTo>
                  <a:pt x="493144" y="774060"/>
                  <a:pt x="555755" y="781085"/>
                  <a:pt x="590099" y="786809"/>
                </a:cubicBezTo>
                <a:cubicBezTo>
                  <a:pt x="680456" y="816930"/>
                  <a:pt x="570287" y="774922"/>
                  <a:pt x="643262" y="818707"/>
                </a:cubicBezTo>
                <a:cubicBezTo>
                  <a:pt x="652872" y="824473"/>
                  <a:pt x="665135" y="824328"/>
                  <a:pt x="675159" y="829340"/>
                </a:cubicBezTo>
                <a:cubicBezTo>
                  <a:pt x="686589" y="835055"/>
                  <a:pt x="696424" y="843517"/>
                  <a:pt x="707057" y="850605"/>
                </a:cubicBezTo>
                <a:cubicBezTo>
                  <a:pt x="734220" y="891349"/>
                  <a:pt x="715543" y="882502"/>
                  <a:pt x="760220" y="882502"/>
                </a:cubicBezTo>
              </a:path>
            </a:pathLst>
          </a:cu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tr-TR"/>
          </a:p>
        </p:txBody>
      </p:sp>
      <p:sp>
        <p:nvSpPr>
          <p:cNvPr id="12323" name="38 Metin kutusu"/>
          <p:cNvSpPr txBox="1">
            <a:spLocks noChangeArrowheads="1"/>
          </p:cNvSpPr>
          <p:nvPr/>
        </p:nvSpPr>
        <p:spPr bwMode="auto">
          <a:xfrm>
            <a:off x="2500313" y="5214938"/>
            <a:ext cx="3500437" cy="341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790575"/>
            <a:r>
              <a:rPr lang="tr-TR" sz="1600" b="1" dirty="0" smtClean="0">
                <a:latin typeface="Calibri" pitchFamily="34" charset="0"/>
                <a:cs typeface="Arial" charset="0"/>
              </a:rPr>
              <a:t>Al-</a:t>
            </a:r>
            <a:r>
              <a:rPr lang="tr-TR" sz="1600" b="1" dirty="0" err="1" smtClean="0">
                <a:latin typeface="Calibri" pitchFamily="34" charset="0"/>
                <a:cs typeface="Arial" charset="0"/>
              </a:rPr>
              <a:t>Andalus</a:t>
            </a:r>
            <a:r>
              <a:rPr lang="tr-TR" sz="1600" b="1" dirty="0" smtClean="0">
                <a:latin typeface="Calibri" pitchFamily="34" charset="0"/>
                <a:cs typeface="Arial" charset="0"/>
              </a:rPr>
              <a:t> </a:t>
            </a:r>
            <a:r>
              <a:rPr lang="tr-TR" sz="1600" b="1" dirty="0" err="1" smtClean="0">
                <a:latin typeface="Calibri" pitchFamily="34" charset="0"/>
                <a:cs typeface="Arial" charset="0"/>
              </a:rPr>
              <a:t>towards</a:t>
            </a:r>
            <a:r>
              <a:rPr lang="tr-TR" sz="1600" b="1" dirty="0" smtClean="0">
                <a:latin typeface="Calibri" pitchFamily="34" charset="0"/>
                <a:cs typeface="Arial" charset="0"/>
              </a:rPr>
              <a:t> </a:t>
            </a:r>
            <a:r>
              <a:rPr lang="tr-TR" sz="1600" b="1" dirty="0" err="1" smtClean="0">
                <a:latin typeface="Calibri" pitchFamily="34" charset="0"/>
                <a:cs typeface="Arial" charset="0"/>
              </a:rPr>
              <a:t>the</a:t>
            </a:r>
            <a:r>
              <a:rPr lang="tr-TR" sz="1600" b="1" dirty="0" smtClean="0">
                <a:latin typeface="Calibri" pitchFamily="34" charset="0"/>
                <a:cs typeface="Arial" charset="0"/>
              </a:rPr>
              <a:t> </a:t>
            </a:r>
            <a:r>
              <a:rPr lang="tr-TR" sz="1600" b="1" dirty="0" err="1" smtClean="0">
                <a:latin typeface="Calibri" pitchFamily="34" charset="0"/>
                <a:cs typeface="Arial" charset="0"/>
              </a:rPr>
              <a:t>end</a:t>
            </a:r>
            <a:r>
              <a:rPr lang="tr-TR" sz="1600" b="1" dirty="0" smtClean="0">
                <a:latin typeface="Calibri" pitchFamily="34" charset="0"/>
                <a:cs typeface="Arial" charset="0"/>
              </a:rPr>
              <a:t> of 11 c.</a:t>
            </a:r>
            <a:endParaRPr lang="tr-TR" sz="1600" b="1" dirty="0">
              <a:latin typeface="Calibri" pitchFamily="34" charset="0"/>
              <a:cs typeface="Arial" charset="0"/>
            </a:endParaRPr>
          </a:p>
        </p:txBody>
      </p:sp>
      <p:grpSp>
        <p:nvGrpSpPr>
          <p:cNvPr id="2" name="38 Serbest Form"/>
          <p:cNvGrpSpPr>
            <a:grpSpLocks/>
          </p:cNvGrpSpPr>
          <p:nvPr/>
        </p:nvGrpSpPr>
        <p:grpSpPr bwMode="auto">
          <a:xfrm>
            <a:off x="-73025" y="1427163"/>
            <a:ext cx="4597400" cy="3925887"/>
            <a:chOff x="-54" y="1010"/>
            <a:chExt cx="3418" cy="2780"/>
          </a:xfrm>
        </p:grpSpPr>
        <p:pic>
          <p:nvPicPr>
            <p:cNvPr id="12329" name="38 Serbest Form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54" y="1010"/>
              <a:ext cx="3418" cy="2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30" name="Text Box 38"/>
            <p:cNvSpPr txBox="1">
              <a:spLocks noChangeArrowheads="1"/>
            </p:cNvSpPr>
            <p:nvPr/>
          </p:nvSpPr>
          <p:spPr bwMode="auto">
            <a:xfrm>
              <a:off x="12" y="1024"/>
              <a:ext cx="3343" cy="2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077" tIns="39539" rIns="79077" bIns="39539" anchor="ctr"/>
            <a:lstStyle/>
            <a:p>
              <a:pPr defTabSz="790575"/>
              <a:endParaRPr lang="tr-TR" sz="160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2325" name="39 Serbest Form"/>
          <p:cNvSpPr>
            <a:spLocks noChangeArrowheads="1"/>
          </p:cNvSpPr>
          <p:nvPr/>
        </p:nvSpPr>
        <p:spPr bwMode="auto">
          <a:xfrm>
            <a:off x="4481513" y="3349625"/>
            <a:ext cx="209550" cy="134938"/>
          </a:xfrm>
          <a:custGeom>
            <a:avLst/>
            <a:gdLst>
              <a:gd name="T0" fmla="*/ 6811 w 246733"/>
              <a:gd name="T1" fmla="*/ 39896 h 152879"/>
              <a:gd name="T2" fmla="*/ 27241 w 246733"/>
              <a:gd name="T3" fmla="*/ 14165 h 152879"/>
              <a:gd name="T4" fmla="*/ 62998 w 246733"/>
              <a:gd name="T5" fmla="*/ 1297 h 152879"/>
              <a:gd name="T6" fmla="*/ 88537 w 246733"/>
              <a:gd name="T7" fmla="*/ 7731 h 152879"/>
              <a:gd name="T8" fmla="*/ 83429 w 246733"/>
              <a:gd name="T9" fmla="*/ 27030 h 152879"/>
              <a:gd name="T10" fmla="*/ 47674 w 246733"/>
              <a:gd name="T11" fmla="*/ 72062 h 152879"/>
              <a:gd name="T12" fmla="*/ 22134 w 246733"/>
              <a:gd name="T13" fmla="*/ 65629 h 152879"/>
              <a:gd name="T14" fmla="*/ 6811 w 246733"/>
              <a:gd name="T15" fmla="*/ 39896 h 1528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6733"/>
              <a:gd name="T25" fmla="*/ 0 h 152879"/>
              <a:gd name="T26" fmla="*/ 246733 w 246733"/>
              <a:gd name="T27" fmla="*/ 152879 h 1528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6733" h="152879">
                <a:moveTo>
                  <a:pt x="18197" y="84641"/>
                </a:moveTo>
                <a:cubicBezTo>
                  <a:pt x="20472" y="66444"/>
                  <a:pt x="0" y="102838"/>
                  <a:pt x="72788" y="30050"/>
                </a:cubicBezTo>
                <a:cubicBezTo>
                  <a:pt x="79315" y="23523"/>
                  <a:pt x="167849" y="2872"/>
                  <a:pt x="168322" y="2754"/>
                </a:cubicBezTo>
                <a:cubicBezTo>
                  <a:pt x="191068" y="7303"/>
                  <a:pt x="220158" y="0"/>
                  <a:pt x="236561" y="16402"/>
                </a:cubicBezTo>
                <a:cubicBezTo>
                  <a:pt x="246733" y="26574"/>
                  <a:pt x="229900" y="44770"/>
                  <a:pt x="222914" y="57345"/>
                </a:cubicBezTo>
                <a:cubicBezTo>
                  <a:pt x="173141" y="146935"/>
                  <a:pt x="193831" y="130729"/>
                  <a:pt x="127379" y="152879"/>
                </a:cubicBezTo>
                <a:cubicBezTo>
                  <a:pt x="104633" y="148330"/>
                  <a:pt x="79280" y="150741"/>
                  <a:pt x="59140" y="139232"/>
                </a:cubicBezTo>
                <a:cubicBezTo>
                  <a:pt x="44899" y="131094"/>
                  <a:pt x="15922" y="102838"/>
                  <a:pt x="18197" y="84641"/>
                </a:cubicBezTo>
                <a:close/>
              </a:path>
            </a:pathLst>
          </a:custGeom>
          <a:solidFill>
            <a:srgbClr val="FFC000">
              <a:alpha val="50195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12326" name="40 Serbest Form"/>
          <p:cNvSpPr>
            <a:spLocks noChangeArrowheads="1"/>
          </p:cNvSpPr>
          <p:nvPr/>
        </p:nvSpPr>
        <p:spPr bwMode="auto">
          <a:xfrm>
            <a:off x="4608513" y="3557588"/>
            <a:ext cx="109537" cy="55562"/>
          </a:xfrm>
          <a:custGeom>
            <a:avLst/>
            <a:gdLst>
              <a:gd name="T0" fmla="*/ 1657 w 129693"/>
              <a:gd name="T1" fmla="*/ 6621 h 62571"/>
              <a:gd name="T2" fmla="*/ 16573 w 129693"/>
              <a:gd name="T3" fmla="*/ 0 h 62571"/>
              <a:gd name="T4" fmla="*/ 21545 w 129693"/>
              <a:gd name="T5" fmla="*/ 19862 h 62571"/>
              <a:gd name="T6" fmla="*/ 6630 w 129693"/>
              <a:gd name="T7" fmla="*/ 26481 h 62571"/>
              <a:gd name="T8" fmla="*/ 1657 w 129693"/>
              <a:gd name="T9" fmla="*/ 6621 h 625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693"/>
              <a:gd name="T16" fmla="*/ 0 h 62571"/>
              <a:gd name="T17" fmla="*/ 129693 w 129693"/>
              <a:gd name="T18" fmla="*/ 62571 h 625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693" h="62571">
                <a:moveTo>
                  <a:pt x="4549" y="13648"/>
                </a:moveTo>
                <a:cubicBezTo>
                  <a:pt x="9098" y="4550"/>
                  <a:pt x="31106" y="0"/>
                  <a:pt x="45492" y="0"/>
                </a:cubicBezTo>
                <a:cubicBezTo>
                  <a:pt x="129693" y="0"/>
                  <a:pt x="103712" y="18657"/>
                  <a:pt x="59140" y="40943"/>
                </a:cubicBezTo>
                <a:cubicBezTo>
                  <a:pt x="46273" y="47377"/>
                  <a:pt x="30166" y="62571"/>
                  <a:pt x="18196" y="54591"/>
                </a:cubicBezTo>
                <a:cubicBezTo>
                  <a:pt x="6840" y="47021"/>
                  <a:pt x="0" y="22747"/>
                  <a:pt x="4549" y="13648"/>
                </a:cubicBez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12327" name="41 Serbest Form"/>
          <p:cNvSpPr>
            <a:spLocks noChangeArrowheads="1"/>
          </p:cNvSpPr>
          <p:nvPr/>
        </p:nvSpPr>
        <p:spPr bwMode="auto">
          <a:xfrm>
            <a:off x="4959350" y="2728913"/>
            <a:ext cx="469900" cy="457200"/>
          </a:xfrm>
          <a:custGeom>
            <a:avLst/>
            <a:gdLst>
              <a:gd name="T0" fmla="*/ 0 w 554703"/>
              <a:gd name="T1" fmla="*/ 166292 h 512861"/>
              <a:gd name="T2" fmla="*/ 15156 w 554703"/>
              <a:gd name="T3" fmla="*/ 145745 h 512861"/>
              <a:gd name="T4" fmla="*/ 25259 w 554703"/>
              <a:gd name="T5" fmla="*/ 125200 h 512861"/>
              <a:gd name="T6" fmla="*/ 40415 w 554703"/>
              <a:gd name="T7" fmla="*/ 111501 h 512861"/>
              <a:gd name="T8" fmla="*/ 75778 w 554703"/>
              <a:gd name="T9" fmla="*/ 56710 h 512861"/>
              <a:gd name="T10" fmla="*/ 106089 w 554703"/>
              <a:gd name="T11" fmla="*/ 43013 h 512861"/>
              <a:gd name="T12" fmla="*/ 141452 w 554703"/>
              <a:gd name="T13" fmla="*/ 36163 h 512861"/>
              <a:gd name="T14" fmla="*/ 146505 w 554703"/>
              <a:gd name="T15" fmla="*/ 84106 h 512861"/>
              <a:gd name="T16" fmla="*/ 186919 w 554703"/>
              <a:gd name="T17" fmla="*/ 70408 h 512861"/>
              <a:gd name="T18" fmla="*/ 202075 w 554703"/>
              <a:gd name="T19" fmla="*/ 77257 h 512861"/>
              <a:gd name="T20" fmla="*/ 176814 w 554703"/>
              <a:gd name="T21" fmla="*/ 207385 h 512861"/>
              <a:gd name="T22" fmla="*/ 161660 w 554703"/>
              <a:gd name="T23" fmla="*/ 214234 h 512861"/>
              <a:gd name="T24" fmla="*/ 151556 w 554703"/>
              <a:gd name="T25" fmla="*/ 234781 h 512861"/>
              <a:gd name="T26" fmla="*/ 146505 w 554703"/>
              <a:gd name="T27" fmla="*/ 255327 h 512861"/>
              <a:gd name="T28" fmla="*/ 116192 w 554703"/>
              <a:gd name="T29" fmla="*/ 241629 h 512861"/>
              <a:gd name="T30" fmla="*/ 101037 w 554703"/>
              <a:gd name="T31" fmla="*/ 234781 h 512861"/>
              <a:gd name="T32" fmla="*/ 90933 w 554703"/>
              <a:gd name="T33" fmla="*/ 214234 h 512861"/>
              <a:gd name="T34" fmla="*/ 85882 w 554703"/>
              <a:gd name="T35" fmla="*/ 193688 h 512861"/>
              <a:gd name="T36" fmla="*/ 70726 w 554703"/>
              <a:gd name="T37" fmla="*/ 186839 h 512861"/>
              <a:gd name="T38" fmla="*/ 20207 w 554703"/>
              <a:gd name="T39" fmla="*/ 193688 h 512861"/>
              <a:gd name="T40" fmla="*/ 5052 w 554703"/>
              <a:gd name="T41" fmla="*/ 186839 h 512861"/>
              <a:gd name="T42" fmla="*/ 30311 w 554703"/>
              <a:gd name="T43" fmla="*/ 125200 h 512861"/>
              <a:gd name="T44" fmla="*/ 45467 w 554703"/>
              <a:gd name="T45" fmla="*/ 97803 h 51286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4703"/>
              <a:gd name="T70" fmla="*/ 0 h 512861"/>
              <a:gd name="T71" fmla="*/ 554703 w 554703"/>
              <a:gd name="T72" fmla="*/ 512861 h 51286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4703" h="512861">
                <a:moveTo>
                  <a:pt x="0" y="331372"/>
                </a:moveTo>
                <a:cubicBezTo>
                  <a:pt x="13648" y="317724"/>
                  <a:pt x="28587" y="305256"/>
                  <a:pt x="40943" y="290428"/>
                </a:cubicBezTo>
                <a:cubicBezTo>
                  <a:pt x="51443" y="277827"/>
                  <a:pt x="56640" y="261083"/>
                  <a:pt x="68238" y="249485"/>
                </a:cubicBezTo>
                <a:cubicBezTo>
                  <a:pt x="79837" y="237886"/>
                  <a:pt x="95534" y="231288"/>
                  <a:pt x="109182" y="222189"/>
                </a:cubicBezTo>
                <a:cubicBezTo>
                  <a:pt x="144137" y="169756"/>
                  <a:pt x="150845" y="136950"/>
                  <a:pt x="204716" y="113007"/>
                </a:cubicBezTo>
                <a:cubicBezTo>
                  <a:pt x="231008" y="101322"/>
                  <a:pt x="286603" y="85712"/>
                  <a:pt x="286603" y="85712"/>
                </a:cubicBezTo>
                <a:cubicBezTo>
                  <a:pt x="380459" y="23141"/>
                  <a:pt x="358115" y="0"/>
                  <a:pt x="382137" y="72064"/>
                </a:cubicBezTo>
                <a:cubicBezTo>
                  <a:pt x="386686" y="103909"/>
                  <a:pt x="373039" y="144852"/>
                  <a:pt x="395785" y="167598"/>
                </a:cubicBezTo>
                <a:cubicBezTo>
                  <a:pt x="404020" y="175833"/>
                  <a:pt x="487979" y="145966"/>
                  <a:pt x="504967" y="140303"/>
                </a:cubicBezTo>
                <a:cubicBezTo>
                  <a:pt x="518615" y="144852"/>
                  <a:pt x="543876" y="139710"/>
                  <a:pt x="545910" y="153951"/>
                </a:cubicBezTo>
                <a:cubicBezTo>
                  <a:pt x="548662" y="173214"/>
                  <a:pt x="554703" y="387580"/>
                  <a:pt x="477671" y="413258"/>
                </a:cubicBezTo>
                <a:lnTo>
                  <a:pt x="436728" y="426906"/>
                </a:lnTo>
                <a:cubicBezTo>
                  <a:pt x="427629" y="440554"/>
                  <a:pt x="416767" y="453178"/>
                  <a:pt x="409432" y="467849"/>
                </a:cubicBezTo>
                <a:cubicBezTo>
                  <a:pt x="402998" y="480716"/>
                  <a:pt x="410026" y="506757"/>
                  <a:pt x="395785" y="508792"/>
                </a:cubicBezTo>
                <a:cubicBezTo>
                  <a:pt x="367302" y="512861"/>
                  <a:pt x="341194" y="490595"/>
                  <a:pt x="313898" y="481497"/>
                </a:cubicBezTo>
                <a:lnTo>
                  <a:pt x="272955" y="467849"/>
                </a:lnTo>
                <a:cubicBezTo>
                  <a:pt x="263856" y="454201"/>
                  <a:pt x="252995" y="441577"/>
                  <a:pt x="245659" y="426906"/>
                </a:cubicBezTo>
                <a:cubicBezTo>
                  <a:pt x="239225" y="414039"/>
                  <a:pt x="242183" y="396135"/>
                  <a:pt x="232011" y="385963"/>
                </a:cubicBezTo>
                <a:cubicBezTo>
                  <a:pt x="221839" y="375791"/>
                  <a:pt x="204716" y="376864"/>
                  <a:pt x="191068" y="372315"/>
                </a:cubicBezTo>
                <a:cubicBezTo>
                  <a:pt x="98690" y="403107"/>
                  <a:pt x="132334" y="408175"/>
                  <a:pt x="54591" y="385963"/>
                </a:cubicBezTo>
                <a:cubicBezTo>
                  <a:pt x="40758" y="382011"/>
                  <a:pt x="27295" y="376864"/>
                  <a:pt x="13647" y="372315"/>
                </a:cubicBezTo>
                <a:cubicBezTo>
                  <a:pt x="37669" y="300251"/>
                  <a:pt x="19316" y="343340"/>
                  <a:pt x="81886" y="249485"/>
                </a:cubicBezTo>
                <a:cubicBezTo>
                  <a:pt x="112749" y="203191"/>
                  <a:pt x="97585" y="220140"/>
                  <a:pt x="122829" y="194894"/>
                </a:cubicBezTo>
              </a:path>
            </a:pathLst>
          </a:custGeom>
          <a:solidFill>
            <a:srgbClr val="FFC000">
              <a:alpha val="23137"/>
            </a:srgbClr>
          </a:soli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12328" name="42 Serbest Form"/>
          <p:cNvSpPr>
            <a:spLocks noChangeArrowheads="1"/>
          </p:cNvSpPr>
          <p:nvPr/>
        </p:nvSpPr>
        <p:spPr bwMode="auto">
          <a:xfrm>
            <a:off x="5487988" y="2630488"/>
            <a:ext cx="268287" cy="182562"/>
          </a:xfrm>
          <a:custGeom>
            <a:avLst/>
            <a:gdLst>
              <a:gd name="T0" fmla="*/ 6600 w 317667"/>
              <a:gd name="T1" fmla="*/ 40308 h 207789"/>
              <a:gd name="T2" fmla="*/ 65999 w 317667"/>
              <a:gd name="T3" fmla="*/ 9134 h 207789"/>
              <a:gd name="T4" fmla="*/ 70948 w 317667"/>
              <a:gd name="T5" fmla="*/ 27838 h 207789"/>
              <a:gd name="T6" fmla="*/ 100649 w 317667"/>
              <a:gd name="T7" fmla="*/ 40308 h 207789"/>
              <a:gd name="T8" fmla="*/ 105599 w 317667"/>
              <a:gd name="T9" fmla="*/ 71482 h 207789"/>
              <a:gd name="T10" fmla="*/ 110549 w 317667"/>
              <a:gd name="T11" fmla="*/ 90188 h 207789"/>
              <a:gd name="T12" fmla="*/ 85799 w 317667"/>
              <a:gd name="T13" fmla="*/ 83951 h 207789"/>
              <a:gd name="T14" fmla="*/ 56100 w 317667"/>
              <a:gd name="T15" fmla="*/ 71482 h 207789"/>
              <a:gd name="T16" fmla="*/ 41250 w 317667"/>
              <a:gd name="T17" fmla="*/ 59012 h 207789"/>
              <a:gd name="T18" fmla="*/ 26400 w 317667"/>
              <a:gd name="T19" fmla="*/ 52778 h 207789"/>
              <a:gd name="T20" fmla="*/ 6600 w 317667"/>
              <a:gd name="T21" fmla="*/ 40308 h 2077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7667"/>
              <a:gd name="T34" fmla="*/ 0 h 207789"/>
              <a:gd name="T35" fmla="*/ 317667 w 317667"/>
              <a:gd name="T36" fmla="*/ 207789 h 2077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7667" h="207789">
                <a:moveTo>
                  <a:pt x="18197" y="88233"/>
                </a:moveTo>
                <a:cubicBezTo>
                  <a:pt x="36394" y="72311"/>
                  <a:pt x="62007" y="0"/>
                  <a:pt x="181970" y="19994"/>
                </a:cubicBezTo>
                <a:cubicBezTo>
                  <a:pt x="186519" y="33642"/>
                  <a:pt x="183912" y="52575"/>
                  <a:pt x="195618" y="60937"/>
                </a:cubicBezTo>
                <a:cubicBezTo>
                  <a:pt x="219031" y="77660"/>
                  <a:pt x="277505" y="88233"/>
                  <a:pt x="277505" y="88233"/>
                </a:cubicBezTo>
                <a:cubicBezTo>
                  <a:pt x="282054" y="110979"/>
                  <a:pt x="285527" y="133968"/>
                  <a:pt x="291153" y="156472"/>
                </a:cubicBezTo>
                <a:cubicBezTo>
                  <a:pt x="294642" y="170428"/>
                  <a:pt x="317667" y="190982"/>
                  <a:pt x="304800" y="197415"/>
                </a:cubicBezTo>
                <a:cubicBezTo>
                  <a:pt x="284052" y="207789"/>
                  <a:pt x="258941" y="189870"/>
                  <a:pt x="236562" y="183767"/>
                </a:cubicBezTo>
                <a:cubicBezTo>
                  <a:pt x="208804" y="176197"/>
                  <a:pt x="154675" y="156472"/>
                  <a:pt x="154675" y="156472"/>
                </a:cubicBezTo>
                <a:cubicBezTo>
                  <a:pt x="141027" y="147373"/>
                  <a:pt x="128403" y="136512"/>
                  <a:pt x="113732" y="129176"/>
                </a:cubicBezTo>
                <a:cubicBezTo>
                  <a:pt x="100865" y="122742"/>
                  <a:pt x="84758" y="123508"/>
                  <a:pt x="72788" y="115528"/>
                </a:cubicBezTo>
                <a:cubicBezTo>
                  <a:pt x="56729" y="104822"/>
                  <a:pt x="0" y="104155"/>
                  <a:pt x="18197" y="88233"/>
                </a:cubicBezTo>
                <a:close/>
              </a:path>
            </a:pathLst>
          </a:custGeom>
          <a:solidFill>
            <a:srgbClr val="FFC000">
              <a:alpha val="27058"/>
            </a:srgb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6156325" y="549275"/>
            <a:ext cx="2987675" cy="62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Zinnûnids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Tuleytula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Eftasîds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Batalyevs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Hammûdîds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Maleka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Hammûdîds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Ceziretülhadrâ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Zirîds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-Granada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>
                <a:latin typeface="Calibri" pitchFamily="34" charset="0"/>
                <a:cs typeface="Arial" charset="0"/>
              </a:rPr>
              <a:t>Razînîler</a:t>
            </a:r>
            <a:r>
              <a:rPr lang="tr-TR" sz="1400" dirty="0">
                <a:latin typeface="Calibri" pitchFamily="34" charset="0"/>
                <a:cs typeface="Arial" charset="0"/>
              </a:rPr>
              <a:t>-El-</a:t>
            </a:r>
            <a:r>
              <a:rPr lang="tr-TR" sz="1400" dirty="0" err="1">
                <a:latin typeface="Calibri" pitchFamily="34" charset="0"/>
                <a:cs typeface="Arial" charset="0"/>
              </a:rPr>
              <a:t>Barrasîn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Birzalîds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Karmûna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Abbadîds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İşbiliye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Hudîds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Sarakusta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Sumadihîds</a:t>
            </a:r>
            <a:r>
              <a:rPr lang="tr-TR" sz="1400" b="1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Meriyye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Amirîds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Dâniye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Amirîds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 </a:t>
            </a:r>
            <a:r>
              <a:rPr lang="tr-TR" sz="1400" dirty="0">
                <a:latin typeface="Calibri" pitchFamily="34" charset="0"/>
                <a:cs typeface="Arial" charset="0"/>
              </a:rPr>
              <a:t>Belensiye</a:t>
            </a: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Dammarîds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Moron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İfranîds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Rûnda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Kasımîds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Elpuente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Emirate</a:t>
            </a:r>
            <a:r>
              <a:rPr lang="tr-TR" sz="1400" b="1" dirty="0" smtClean="0">
                <a:latin typeface="Calibri" pitchFamily="34" charset="0"/>
                <a:cs typeface="Arial" charset="0"/>
              </a:rPr>
              <a:t> of </a:t>
            </a:r>
            <a:r>
              <a:rPr lang="tr-TR" sz="1400" b="1" dirty="0" err="1" smtClean="0">
                <a:latin typeface="Calibri" pitchFamily="34" charset="0"/>
                <a:cs typeface="Arial" charset="0"/>
              </a:rPr>
              <a:t>Laride</a:t>
            </a:r>
            <a:r>
              <a:rPr lang="tr-TR" sz="1400" b="1" dirty="0" smtClean="0">
                <a:latin typeface="Calibri" pitchFamily="34" charset="0"/>
                <a:cs typeface="Arial" charset="0"/>
              </a:rPr>
              <a:t> 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Lâride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Emirate</a:t>
            </a:r>
            <a:r>
              <a:rPr lang="tr-TR" sz="1400" b="1" dirty="0" smtClean="0">
                <a:latin typeface="Calibri" pitchFamily="34" charset="0"/>
                <a:cs typeface="Arial" charset="0"/>
              </a:rPr>
              <a:t> of </a:t>
            </a:r>
            <a:r>
              <a:rPr lang="tr-TR" sz="1400" b="1" dirty="0" err="1" smtClean="0">
                <a:latin typeface="Calibri" pitchFamily="34" charset="0"/>
                <a:cs typeface="Arial" charset="0"/>
              </a:rPr>
              <a:t>Turtuşa</a:t>
            </a:r>
            <a:r>
              <a:rPr lang="tr-TR" sz="1400" b="1" dirty="0" smtClean="0">
                <a:latin typeface="Calibri" pitchFamily="34" charset="0"/>
                <a:cs typeface="Arial" charset="0"/>
              </a:rPr>
              <a:t> 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Turtuşa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Cehverîds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Kurtuba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Tayfurîds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Mertûla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Bekrîds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Huelva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Harunîds</a:t>
            </a:r>
            <a:r>
              <a:rPr lang="tr-TR" sz="1400" b="1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El-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Ğarb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Hizrânîds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Arcos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Yahyaîds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Veble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Emirate</a:t>
            </a:r>
            <a:r>
              <a:rPr lang="tr-TR" sz="1400" b="1" dirty="0" smtClean="0">
                <a:latin typeface="Calibri" pitchFamily="34" charset="0"/>
                <a:cs typeface="Arial" charset="0"/>
              </a:rPr>
              <a:t> of </a:t>
            </a:r>
            <a:r>
              <a:rPr lang="tr-TR" sz="1400" b="1" dirty="0" err="1" smtClean="0">
                <a:latin typeface="Calibri" pitchFamily="34" charset="0"/>
                <a:cs typeface="Arial" charset="0"/>
              </a:rPr>
              <a:t>Balear</a:t>
            </a:r>
            <a:r>
              <a:rPr lang="tr-TR" sz="1400" b="1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Balear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r>
              <a:rPr lang="tr-TR" sz="1400" b="1" dirty="0" err="1" smtClean="0">
                <a:latin typeface="Calibri" pitchFamily="34" charset="0"/>
                <a:cs typeface="Arial" charset="0"/>
              </a:rPr>
              <a:t>Emirate</a:t>
            </a:r>
            <a:r>
              <a:rPr lang="tr-TR" sz="1400" b="1" dirty="0" smtClean="0">
                <a:latin typeface="Calibri" pitchFamily="34" charset="0"/>
                <a:cs typeface="Arial" charset="0"/>
              </a:rPr>
              <a:t> of </a:t>
            </a:r>
            <a:r>
              <a:rPr lang="tr-TR" sz="1400" b="1" dirty="0" err="1" smtClean="0">
                <a:latin typeface="Calibri" pitchFamily="34" charset="0"/>
                <a:cs typeface="Arial" charset="0"/>
              </a:rPr>
              <a:t>Mursiye</a:t>
            </a:r>
            <a:r>
              <a:rPr lang="tr-TR" sz="1400" dirty="0" smtClean="0">
                <a:latin typeface="Calibri" pitchFamily="34" charset="0"/>
                <a:cs typeface="Arial" charset="0"/>
              </a:rPr>
              <a:t>-</a:t>
            </a:r>
            <a:r>
              <a:rPr lang="tr-TR" sz="1400" dirty="0" err="1" smtClean="0">
                <a:latin typeface="Calibri" pitchFamily="34" charset="0"/>
                <a:cs typeface="Arial" charset="0"/>
              </a:rPr>
              <a:t>Mürsiye</a:t>
            </a:r>
            <a:endParaRPr lang="tr-TR" sz="14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endParaRPr lang="tr-TR" sz="12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endParaRPr lang="tr-TR" sz="12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endParaRPr lang="tr-TR" sz="1200" dirty="0">
              <a:latin typeface="Calibri" pitchFamily="34" charset="0"/>
              <a:cs typeface="Arial" charset="0"/>
            </a:endParaRPr>
          </a:p>
          <a:p>
            <a:pPr marL="341313" indent="-341313" algn="l" defTabSz="790575">
              <a:buFontTx/>
              <a:buAutoNum type="arabicPeriod"/>
            </a:pPr>
            <a:endParaRPr lang="tr-TR" sz="12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picture"/>
          <p:cNvPicPr preferRelativeResize="0">
            <a:picLocks noChangeArrowheads="1"/>
          </p:cNvPicPr>
          <p:nvPr/>
        </p:nvPicPr>
        <p:blipFill>
          <a:blip r:embed="rId2" cstate="print">
            <a:lum bright="-8000" contras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ysDash"/>
            <a:round/>
            <a:headEnd/>
            <a:tailEnd/>
          </a:ln>
        </p:spPr>
      </p:pic>
      <p:sp>
        <p:nvSpPr>
          <p:cNvPr id="1029" name="2 Serbest Form"/>
          <p:cNvSpPr>
            <a:spLocks noChangeArrowheads="1"/>
          </p:cNvSpPr>
          <p:nvPr/>
        </p:nvSpPr>
        <p:spPr bwMode="auto">
          <a:xfrm>
            <a:off x="153988" y="4929188"/>
            <a:ext cx="2540000" cy="1939925"/>
          </a:xfrm>
          <a:custGeom>
            <a:avLst/>
            <a:gdLst>
              <a:gd name="T0" fmla="*/ 570707 w 2998382"/>
              <a:gd name="T1" fmla="*/ 0 h 2179674"/>
              <a:gd name="T2" fmla="*/ 564635 w 2998382"/>
              <a:gd name="T3" fmla="*/ 3317 h 2179674"/>
              <a:gd name="T4" fmla="*/ 546422 w 2998382"/>
              <a:gd name="T5" fmla="*/ 6636 h 2179674"/>
              <a:gd name="T6" fmla="*/ 540350 w 2998382"/>
              <a:gd name="T7" fmla="*/ 16591 h 2179674"/>
              <a:gd name="T8" fmla="*/ 530231 w 2998382"/>
              <a:gd name="T9" fmla="*/ 46452 h 2179674"/>
              <a:gd name="T10" fmla="*/ 526183 w 2998382"/>
              <a:gd name="T11" fmla="*/ 56407 h 2179674"/>
              <a:gd name="T12" fmla="*/ 520113 w 2998382"/>
              <a:gd name="T13" fmla="*/ 76315 h 2179674"/>
              <a:gd name="T14" fmla="*/ 501898 w 2998382"/>
              <a:gd name="T15" fmla="*/ 92905 h 2179674"/>
              <a:gd name="T16" fmla="*/ 485708 w 2998382"/>
              <a:gd name="T17" fmla="*/ 116132 h 2179674"/>
              <a:gd name="T18" fmla="*/ 483685 w 2998382"/>
              <a:gd name="T19" fmla="*/ 126086 h 2179674"/>
              <a:gd name="T20" fmla="*/ 475590 w 2998382"/>
              <a:gd name="T21" fmla="*/ 145993 h 2179674"/>
              <a:gd name="T22" fmla="*/ 473566 w 2998382"/>
              <a:gd name="T23" fmla="*/ 155947 h 2179674"/>
              <a:gd name="T24" fmla="*/ 467494 w 2998382"/>
              <a:gd name="T25" fmla="*/ 159266 h 2179674"/>
              <a:gd name="T26" fmla="*/ 463447 w 2998382"/>
              <a:gd name="T27" fmla="*/ 169220 h 2179674"/>
              <a:gd name="T28" fmla="*/ 461423 w 2998382"/>
              <a:gd name="T29" fmla="*/ 179174 h 2179674"/>
              <a:gd name="T30" fmla="*/ 453327 w 2998382"/>
              <a:gd name="T31" fmla="*/ 199082 h 2179674"/>
              <a:gd name="T32" fmla="*/ 443209 w 2998382"/>
              <a:gd name="T33" fmla="*/ 228944 h 2179674"/>
              <a:gd name="T34" fmla="*/ 439162 w 2998382"/>
              <a:gd name="T35" fmla="*/ 238898 h 2179674"/>
              <a:gd name="T36" fmla="*/ 427018 w 2998382"/>
              <a:gd name="T37" fmla="*/ 248852 h 2179674"/>
              <a:gd name="T38" fmla="*/ 420947 w 2998382"/>
              <a:gd name="T39" fmla="*/ 252170 h 2179674"/>
              <a:gd name="T40" fmla="*/ 410829 w 2998382"/>
              <a:gd name="T41" fmla="*/ 262124 h 2179674"/>
              <a:gd name="T42" fmla="*/ 398685 w 2998382"/>
              <a:gd name="T43" fmla="*/ 275396 h 2179674"/>
              <a:gd name="T44" fmla="*/ 392614 w 2998382"/>
              <a:gd name="T45" fmla="*/ 278715 h 2179674"/>
              <a:gd name="T46" fmla="*/ 380472 w 2998382"/>
              <a:gd name="T47" fmla="*/ 295305 h 2179674"/>
              <a:gd name="T48" fmla="*/ 378448 w 2998382"/>
              <a:gd name="T49" fmla="*/ 305259 h 2179674"/>
              <a:gd name="T50" fmla="*/ 366305 w 2998382"/>
              <a:gd name="T51" fmla="*/ 331803 h 2179674"/>
              <a:gd name="T52" fmla="*/ 360233 w 2998382"/>
              <a:gd name="T53" fmla="*/ 351711 h 2179674"/>
              <a:gd name="T54" fmla="*/ 358210 w 2998382"/>
              <a:gd name="T55" fmla="*/ 361665 h 2179674"/>
              <a:gd name="T56" fmla="*/ 350115 w 2998382"/>
              <a:gd name="T57" fmla="*/ 381574 h 2179674"/>
              <a:gd name="T58" fmla="*/ 346066 w 2998382"/>
              <a:gd name="T59" fmla="*/ 391527 h 2179674"/>
              <a:gd name="T60" fmla="*/ 339996 w 2998382"/>
              <a:gd name="T61" fmla="*/ 401481 h 2179674"/>
              <a:gd name="T62" fmla="*/ 335948 w 2998382"/>
              <a:gd name="T63" fmla="*/ 411436 h 2179674"/>
              <a:gd name="T64" fmla="*/ 329876 w 2998382"/>
              <a:gd name="T65" fmla="*/ 414754 h 2179674"/>
              <a:gd name="T66" fmla="*/ 323805 w 2998382"/>
              <a:gd name="T67" fmla="*/ 421391 h 2179674"/>
              <a:gd name="T68" fmla="*/ 319759 w 2998382"/>
              <a:gd name="T69" fmla="*/ 431344 h 2179674"/>
              <a:gd name="T70" fmla="*/ 313686 w 2998382"/>
              <a:gd name="T71" fmla="*/ 437979 h 2179674"/>
              <a:gd name="T72" fmla="*/ 303568 w 2998382"/>
              <a:gd name="T73" fmla="*/ 451252 h 2179674"/>
              <a:gd name="T74" fmla="*/ 293449 w 2998382"/>
              <a:gd name="T75" fmla="*/ 467841 h 2179674"/>
              <a:gd name="T76" fmla="*/ 283330 w 2998382"/>
              <a:gd name="T77" fmla="*/ 484433 h 2179674"/>
              <a:gd name="T78" fmla="*/ 277258 w 2998382"/>
              <a:gd name="T79" fmla="*/ 494386 h 2179674"/>
              <a:gd name="T80" fmla="*/ 265116 w 2998382"/>
              <a:gd name="T81" fmla="*/ 507658 h 2179674"/>
              <a:gd name="T82" fmla="*/ 254996 w 2998382"/>
              <a:gd name="T83" fmla="*/ 520930 h 2179674"/>
              <a:gd name="T84" fmla="*/ 248926 w 2998382"/>
              <a:gd name="T85" fmla="*/ 524249 h 2179674"/>
              <a:gd name="T86" fmla="*/ 236783 w 2998382"/>
              <a:gd name="T87" fmla="*/ 534203 h 2179674"/>
              <a:gd name="T88" fmla="*/ 204402 w 2998382"/>
              <a:gd name="T89" fmla="*/ 537520 h 2179674"/>
              <a:gd name="T90" fmla="*/ 174046 w 2998382"/>
              <a:gd name="T91" fmla="*/ 570701 h 2179674"/>
              <a:gd name="T92" fmla="*/ 161902 w 2998382"/>
              <a:gd name="T93" fmla="*/ 583972 h 2179674"/>
              <a:gd name="T94" fmla="*/ 155832 w 2998382"/>
              <a:gd name="T95" fmla="*/ 587292 h 2179674"/>
              <a:gd name="T96" fmla="*/ 143688 w 2998382"/>
              <a:gd name="T97" fmla="*/ 600563 h 2179674"/>
              <a:gd name="T98" fmla="*/ 137617 w 2998382"/>
              <a:gd name="T99" fmla="*/ 607198 h 2179674"/>
              <a:gd name="T100" fmla="*/ 131546 w 2998382"/>
              <a:gd name="T101" fmla="*/ 613835 h 2179674"/>
              <a:gd name="T102" fmla="*/ 125474 w 2998382"/>
              <a:gd name="T103" fmla="*/ 617154 h 2179674"/>
              <a:gd name="T104" fmla="*/ 113332 w 2998382"/>
              <a:gd name="T105" fmla="*/ 627107 h 2179674"/>
              <a:gd name="T106" fmla="*/ 107260 w 2998382"/>
              <a:gd name="T107" fmla="*/ 633743 h 2179674"/>
              <a:gd name="T108" fmla="*/ 64762 w 2998382"/>
              <a:gd name="T109" fmla="*/ 640380 h 2179674"/>
              <a:gd name="T110" fmla="*/ 40475 w 2998382"/>
              <a:gd name="T111" fmla="*/ 650332 h 2179674"/>
              <a:gd name="T112" fmla="*/ 34404 w 2998382"/>
              <a:gd name="T113" fmla="*/ 653652 h 2179674"/>
              <a:gd name="T114" fmla="*/ 28332 w 2998382"/>
              <a:gd name="T115" fmla="*/ 660288 h 2179674"/>
              <a:gd name="T116" fmla="*/ 10119 w 2998382"/>
              <a:gd name="T117" fmla="*/ 666924 h 2179674"/>
              <a:gd name="T118" fmla="*/ 4048 w 2998382"/>
              <a:gd name="T119" fmla="*/ 673559 h 2179674"/>
              <a:gd name="T120" fmla="*/ 0 w 2998382"/>
              <a:gd name="T121" fmla="*/ 680196 h 217967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998382"/>
              <a:gd name="T184" fmla="*/ 0 h 2179674"/>
              <a:gd name="T185" fmla="*/ 2998382 w 2998382"/>
              <a:gd name="T186" fmla="*/ 2179674 h 217967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998382" h="2179674">
                <a:moveTo>
                  <a:pt x="2998382" y="0"/>
                </a:moveTo>
                <a:cubicBezTo>
                  <a:pt x="2987749" y="3544"/>
                  <a:pt x="2977539" y="8789"/>
                  <a:pt x="2966484" y="10632"/>
                </a:cubicBezTo>
                <a:cubicBezTo>
                  <a:pt x="2934827" y="15908"/>
                  <a:pt x="2901238" y="11116"/>
                  <a:pt x="2870791" y="21265"/>
                </a:cubicBezTo>
                <a:cubicBezTo>
                  <a:pt x="2856526" y="26020"/>
                  <a:pt x="2849526" y="42530"/>
                  <a:pt x="2838894" y="53163"/>
                </a:cubicBezTo>
                <a:cubicBezTo>
                  <a:pt x="2820179" y="109305"/>
                  <a:pt x="2834477" y="75736"/>
                  <a:pt x="2785731" y="148856"/>
                </a:cubicBezTo>
                <a:cubicBezTo>
                  <a:pt x="2778643" y="159488"/>
                  <a:pt x="2768507" y="168630"/>
                  <a:pt x="2764466" y="180753"/>
                </a:cubicBezTo>
                <a:cubicBezTo>
                  <a:pt x="2756882" y="203505"/>
                  <a:pt x="2751966" y="227575"/>
                  <a:pt x="2732568" y="244549"/>
                </a:cubicBezTo>
                <a:cubicBezTo>
                  <a:pt x="2687570" y="283922"/>
                  <a:pt x="2680686" y="283108"/>
                  <a:pt x="2636875" y="297711"/>
                </a:cubicBezTo>
                <a:cubicBezTo>
                  <a:pt x="2574676" y="359910"/>
                  <a:pt x="2604564" y="336973"/>
                  <a:pt x="2551814" y="372139"/>
                </a:cubicBezTo>
                <a:cubicBezTo>
                  <a:pt x="2548270" y="382772"/>
                  <a:pt x="2546625" y="394240"/>
                  <a:pt x="2541182" y="404037"/>
                </a:cubicBezTo>
                <a:cubicBezTo>
                  <a:pt x="2528770" y="426378"/>
                  <a:pt x="2506734" y="443586"/>
                  <a:pt x="2498652" y="467832"/>
                </a:cubicBezTo>
                <a:cubicBezTo>
                  <a:pt x="2495108" y="478465"/>
                  <a:pt x="2495944" y="491805"/>
                  <a:pt x="2488019" y="499730"/>
                </a:cubicBezTo>
                <a:cubicBezTo>
                  <a:pt x="2480094" y="507655"/>
                  <a:pt x="2466754" y="506819"/>
                  <a:pt x="2456121" y="510363"/>
                </a:cubicBezTo>
                <a:cubicBezTo>
                  <a:pt x="2449033" y="520995"/>
                  <a:pt x="2440571" y="530830"/>
                  <a:pt x="2434856" y="542260"/>
                </a:cubicBezTo>
                <a:cubicBezTo>
                  <a:pt x="2429844" y="552285"/>
                  <a:pt x="2429667" y="564361"/>
                  <a:pt x="2424224" y="574158"/>
                </a:cubicBezTo>
                <a:cubicBezTo>
                  <a:pt x="2411812" y="596499"/>
                  <a:pt x="2389776" y="613707"/>
                  <a:pt x="2381694" y="637953"/>
                </a:cubicBezTo>
                <a:cubicBezTo>
                  <a:pt x="2362979" y="694097"/>
                  <a:pt x="2377278" y="660525"/>
                  <a:pt x="2328531" y="733646"/>
                </a:cubicBezTo>
                <a:cubicBezTo>
                  <a:pt x="2321443" y="744279"/>
                  <a:pt x="2319389" y="761503"/>
                  <a:pt x="2307266" y="765544"/>
                </a:cubicBezTo>
                <a:cubicBezTo>
                  <a:pt x="2227086" y="792272"/>
                  <a:pt x="2325921" y="756217"/>
                  <a:pt x="2243470" y="797442"/>
                </a:cubicBezTo>
                <a:cubicBezTo>
                  <a:pt x="2233446" y="802454"/>
                  <a:pt x="2222205" y="804530"/>
                  <a:pt x="2211573" y="808074"/>
                </a:cubicBezTo>
                <a:cubicBezTo>
                  <a:pt x="2163863" y="855782"/>
                  <a:pt x="2220521" y="805466"/>
                  <a:pt x="2158410" y="839972"/>
                </a:cubicBezTo>
                <a:cubicBezTo>
                  <a:pt x="2136069" y="852384"/>
                  <a:pt x="2118860" y="874420"/>
                  <a:pt x="2094614" y="882502"/>
                </a:cubicBezTo>
                <a:cubicBezTo>
                  <a:pt x="2083982" y="886046"/>
                  <a:pt x="2072741" y="888123"/>
                  <a:pt x="2062717" y="893135"/>
                </a:cubicBezTo>
                <a:cubicBezTo>
                  <a:pt x="2033110" y="907939"/>
                  <a:pt x="2022437" y="922782"/>
                  <a:pt x="1998921" y="946297"/>
                </a:cubicBezTo>
                <a:cubicBezTo>
                  <a:pt x="1995377" y="956930"/>
                  <a:pt x="1993732" y="968398"/>
                  <a:pt x="1988289" y="978195"/>
                </a:cubicBezTo>
                <a:cubicBezTo>
                  <a:pt x="1958234" y="1032294"/>
                  <a:pt x="1956756" y="1030993"/>
                  <a:pt x="1924494" y="1063256"/>
                </a:cubicBezTo>
                <a:cubicBezTo>
                  <a:pt x="1897767" y="1143433"/>
                  <a:pt x="1933821" y="1044602"/>
                  <a:pt x="1892596" y="1127051"/>
                </a:cubicBezTo>
                <a:cubicBezTo>
                  <a:pt x="1887584" y="1137076"/>
                  <a:pt x="1887406" y="1149152"/>
                  <a:pt x="1881963" y="1158949"/>
                </a:cubicBezTo>
                <a:cubicBezTo>
                  <a:pt x="1869551" y="1181290"/>
                  <a:pt x="1853610" y="1201479"/>
                  <a:pt x="1839433" y="1222744"/>
                </a:cubicBezTo>
                <a:cubicBezTo>
                  <a:pt x="1832345" y="1233377"/>
                  <a:pt x="1827204" y="1245606"/>
                  <a:pt x="1818168" y="1254642"/>
                </a:cubicBezTo>
                <a:cubicBezTo>
                  <a:pt x="1807535" y="1265274"/>
                  <a:pt x="1795896" y="1274988"/>
                  <a:pt x="1786270" y="1286539"/>
                </a:cubicBezTo>
                <a:cubicBezTo>
                  <a:pt x="1778089" y="1296356"/>
                  <a:pt x="1774984" y="1310454"/>
                  <a:pt x="1765005" y="1318437"/>
                </a:cubicBezTo>
                <a:cubicBezTo>
                  <a:pt x="1756253" y="1325439"/>
                  <a:pt x="1743132" y="1324058"/>
                  <a:pt x="1733107" y="1329070"/>
                </a:cubicBezTo>
                <a:cubicBezTo>
                  <a:pt x="1721678" y="1334785"/>
                  <a:pt x="1711842" y="1343247"/>
                  <a:pt x="1701210" y="1350335"/>
                </a:cubicBezTo>
                <a:cubicBezTo>
                  <a:pt x="1694122" y="1360967"/>
                  <a:pt x="1688981" y="1373196"/>
                  <a:pt x="1679945" y="1382232"/>
                </a:cubicBezTo>
                <a:cubicBezTo>
                  <a:pt x="1670909" y="1391268"/>
                  <a:pt x="1658026" y="1395514"/>
                  <a:pt x="1648047" y="1403497"/>
                </a:cubicBezTo>
                <a:cubicBezTo>
                  <a:pt x="1572294" y="1464100"/>
                  <a:pt x="1693062" y="1380577"/>
                  <a:pt x="1594884" y="1446028"/>
                </a:cubicBezTo>
                <a:cubicBezTo>
                  <a:pt x="1552352" y="1509825"/>
                  <a:pt x="1598430" y="1449569"/>
                  <a:pt x="1541721" y="1499190"/>
                </a:cubicBezTo>
                <a:cubicBezTo>
                  <a:pt x="1522861" y="1515693"/>
                  <a:pt x="1506280" y="1534632"/>
                  <a:pt x="1488559" y="1552353"/>
                </a:cubicBezTo>
                <a:cubicBezTo>
                  <a:pt x="1477926" y="1562986"/>
                  <a:pt x="1469172" y="1575910"/>
                  <a:pt x="1456661" y="1584251"/>
                </a:cubicBezTo>
                <a:cubicBezTo>
                  <a:pt x="1435396" y="1598428"/>
                  <a:pt x="1410938" y="1608710"/>
                  <a:pt x="1392866" y="1626781"/>
                </a:cubicBezTo>
                <a:cubicBezTo>
                  <a:pt x="1373087" y="1646559"/>
                  <a:pt x="1366527" y="1655899"/>
                  <a:pt x="1339703" y="1669311"/>
                </a:cubicBezTo>
                <a:cubicBezTo>
                  <a:pt x="1329678" y="1674323"/>
                  <a:pt x="1317830" y="1674932"/>
                  <a:pt x="1307805" y="1679944"/>
                </a:cubicBezTo>
                <a:cubicBezTo>
                  <a:pt x="1278180" y="1694757"/>
                  <a:pt x="1277858" y="1708279"/>
                  <a:pt x="1244010" y="1711842"/>
                </a:cubicBezTo>
                <a:cubicBezTo>
                  <a:pt x="1187505" y="1717790"/>
                  <a:pt x="1130596" y="1718930"/>
                  <a:pt x="1073889" y="1722474"/>
                </a:cubicBezTo>
                <a:lnTo>
                  <a:pt x="914400" y="1828800"/>
                </a:lnTo>
                <a:lnTo>
                  <a:pt x="850605" y="1871330"/>
                </a:lnTo>
                <a:cubicBezTo>
                  <a:pt x="839972" y="1874874"/>
                  <a:pt x="828504" y="1876520"/>
                  <a:pt x="818707" y="1881963"/>
                </a:cubicBezTo>
                <a:cubicBezTo>
                  <a:pt x="796366" y="1894375"/>
                  <a:pt x="776177" y="1910316"/>
                  <a:pt x="754912" y="1924493"/>
                </a:cubicBezTo>
                <a:lnTo>
                  <a:pt x="723014" y="1945758"/>
                </a:lnTo>
                <a:cubicBezTo>
                  <a:pt x="712382" y="1952846"/>
                  <a:pt x="703240" y="1962982"/>
                  <a:pt x="691117" y="1967023"/>
                </a:cubicBezTo>
                <a:cubicBezTo>
                  <a:pt x="680484" y="1970567"/>
                  <a:pt x="669244" y="1972644"/>
                  <a:pt x="659219" y="1977656"/>
                </a:cubicBezTo>
                <a:cubicBezTo>
                  <a:pt x="576778" y="2018877"/>
                  <a:pt x="675594" y="1982831"/>
                  <a:pt x="595424" y="2009553"/>
                </a:cubicBezTo>
                <a:cubicBezTo>
                  <a:pt x="584791" y="2016641"/>
                  <a:pt x="574956" y="2025103"/>
                  <a:pt x="563526" y="2030818"/>
                </a:cubicBezTo>
                <a:cubicBezTo>
                  <a:pt x="505704" y="2059729"/>
                  <a:pt x="345056" y="2051817"/>
                  <a:pt x="340242" y="2052084"/>
                </a:cubicBezTo>
                <a:cubicBezTo>
                  <a:pt x="254338" y="2066401"/>
                  <a:pt x="296897" y="2055899"/>
                  <a:pt x="212652" y="2083981"/>
                </a:cubicBezTo>
                <a:cubicBezTo>
                  <a:pt x="202019" y="2087525"/>
                  <a:pt x="190080" y="2088397"/>
                  <a:pt x="180754" y="2094614"/>
                </a:cubicBezTo>
                <a:cubicBezTo>
                  <a:pt x="170121" y="2101702"/>
                  <a:pt x="160286" y="2110164"/>
                  <a:pt x="148856" y="2115879"/>
                </a:cubicBezTo>
                <a:cubicBezTo>
                  <a:pt x="122683" y="2128965"/>
                  <a:pt x="77661" y="2133061"/>
                  <a:pt x="53163" y="2137144"/>
                </a:cubicBezTo>
                <a:cubicBezTo>
                  <a:pt x="42531" y="2144232"/>
                  <a:pt x="31244" y="2150426"/>
                  <a:pt x="21266" y="2158409"/>
                </a:cubicBezTo>
                <a:cubicBezTo>
                  <a:pt x="13438" y="2164671"/>
                  <a:pt x="0" y="2179674"/>
                  <a:pt x="0" y="2179674"/>
                </a:cubicBezTo>
              </a:path>
            </a:pathLst>
          </a:custGeom>
          <a:noFill/>
          <a:ln w="9525" algn="ctr">
            <a:solidFill>
              <a:srgbClr val="4A7EBB"/>
            </a:solidFill>
            <a:prstDash val="dashDot"/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1030" name="3 Serbest Form"/>
          <p:cNvSpPr>
            <a:spLocks noChangeArrowheads="1"/>
          </p:cNvSpPr>
          <p:nvPr/>
        </p:nvSpPr>
        <p:spPr bwMode="auto">
          <a:xfrm>
            <a:off x="1963738" y="3784600"/>
            <a:ext cx="765175" cy="1106488"/>
          </a:xfrm>
          <a:custGeom>
            <a:avLst/>
            <a:gdLst>
              <a:gd name="T0" fmla="*/ 170950 w 903767"/>
              <a:gd name="T1" fmla="*/ 385708 h 1244010"/>
              <a:gd name="T2" fmla="*/ 168940 w 903767"/>
              <a:gd name="T3" fmla="*/ 352741 h 1244010"/>
              <a:gd name="T4" fmla="*/ 154861 w 903767"/>
              <a:gd name="T5" fmla="*/ 326368 h 1244010"/>
              <a:gd name="T6" fmla="*/ 150838 w 903767"/>
              <a:gd name="T7" fmla="*/ 184612 h 1244010"/>
              <a:gd name="T8" fmla="*/ 144805 w 903767"/>
              <a:gd name="T9" fmla="*/ 164832 h 1244010"/>
              <a:gd name="T10" fmla="*/ 140782 w 903767"/>
              <a:gd name="T11" fmla="*/ 145053 h 1244010"/>
              <a:gd name="T12" fmla="*/ 128715 w 903767"/>
              <a:gd name="T13" fmla="*/ 118679 h 1244010"/>
              <a:gd name="T14" fmla="*/ 126705 w 903767"/>
              <a:gd name="T15" fmla="*/ 108789 h 1244010"/>
              <a:gd name="T16" fmla="*/ 120671 w 903767"/>
              <a:gd name="T17" fmla="*/ 102196 h 1244010"/>
              <a:gd name="T18" fmla="*/ 116648 w 903767"/>
              <a:gd name="T19" fmla="*/ 95602 h 1244010"/>
              <a:gd name="T20" fmla="*/ 112626 w 903767"/>
              <a:gd name="T21" fmla="*/ 85712 h 1244010"/>
              <a:gd name="T22" fmla="*/ 100559 w 903767"/>
              <a:gd name="T23" fmla="*/ 72527 h 1244010"/>
              <a:gd name="T24" fmla="*/ 90504 w 903767"/>
              <a:gd name="T25" fmla="*/ 56044 h 1244010"/>
              <a:gd name="T26" fmla="*/ 86480 w 903767"/>
              <a:gd name="T27" fmla="*/ 46153 h 1244010"/>
              <a:gd name="T28" fmla="*/ 74414 w 903767"/>
              <a:gd name="T29" fmla="*/ 39559 h 1244010"/>
              <a:gd name="T30" fmla="*/ 68380 w 903767"/>
              <a:gd name="T31" fmla="*/ 36263 h 1244010"/>
              <a:gd name="T32" fmla="*/ 62346 w 903767"/>
              <a:gd name="T33" fmla="*/ 29669 h 1244010"/>
              <a:gd name="T34" fmla="*/ 46258 w 903767"/>
              <a:gd name="T35" fmla="*/ 26373 h 1244010"/>
              <a:gd name="T36" fmla="*/ 34190 w 903767"/>
              <a:gd name="T37" fmla="*/ 16483 h 1244010"/>
              <a:gd name="T38" fmla="*/ 28156 w 903767"/>
              <a:gd name="T39" fmla="*/ 13186 h 1244010"/>
              <a:gd name="T40" fmla="*/ 4022 w 903767"/>
              <a:gd name="T41" fmla="*/ 13186 h 1244010"/>
              <a:gd name="T42" fmla="*/ 2012 w 903767"/>
              <a:gd name="T43" fmla="*/ 3296 h 1244010"/>
              <a:gd name="T44" fmla="*/ 0 w 903767"/>
              <a:gd name="T45" fmla="*/ 0 h 124401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03767"/>
              <a:gd name="T70" fmla="*/ 0 h 1244010"/>
              <a:gd name="T71" fmla="*/ 903767 w 903767"/>
              <a:gd name="T72" fmla="*/ 1244010 h 124401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03767" h="1244010">
                <a:moveTo>
                  <a:pt x="903767" y="1244010"/>
                </a:moveTo>
                <a:cubicBezTo>
                  <a:pt x="900223" y="1208568"/>
                  <a:pt x="903759" y="1171681"/>
                  <a:pt x="893135" y="1137684"/>
                </a:cubicBezTo>
                <a:cubicBezTo>
                  <a:pt x="876814" y="1085456"/>
                  <a:pt x="855220" y="1076967"/>
                  <a:pt x="818707" y="1052624"/>
                </a:cubicBezTo>
                <a:cubicBezTo>
                  <a:pt x="762365" y="883605"/>
                  <a:pt x="819267" y="1064669"/>
                  <a:pt x="797442" y="595424"/>
                </a:cubicBezTo>
                <a:cubicBezTo>
                  <a:pt x="795931" y="562944"/>
                  <a:pt x="778017" y="559693"/>
                  <a:pt x="765544" y="531628"/>
                </a:cubicBezTo>
                <a:cubicBezTo>
                  <a:pt x="756440" y="511145"/>
                  <a:pt x="756713" y="486484"/>
                  <a:pt x="744279" y="467833"/>
                </a:cubicBezTo>
                <a:cubicBezTo>
                  <a:pt x="696188" y="395696"/>
                  <a:pt x="719821" y="422109"/>
                  <a:pt x="680483" y="382772"/>
                </a:cubicBezTo>
                <a:cubicBezTo>
                  <a:pt x="676939" y="372140"/>
                  <a:pt x="676852" y="359626"/>
                  <a:pt x="669851" y="350875"/>
                </a:cubicBezTo>
                <a:cubicBezTo>
                  <a:pt x="661868" y="340896"/>
                  <a:pt x="647932" y="337593"/>
                  <a:pt x="637953" y="329610"/>
                </a:cubicBezTo>
                <a:cubicBezTo>
                  <a:pt x="630125" y="323348"/>
                  <a:pt x="622950" y="316172"/>
                  <a:pt x="616688" y="308344"/>
                </a:cubicBezTo>
                <a:cubicBezTo>
                  <a:pt x="608705" y="298366"/>
                  <a:pt x="605040" y="284862"/>
                  <a:pt x="595423" y="276447"/>
                </a:cubicBezTo>
                <a:cubicBezTo>
                  <a:pt x="576189" y="259617"/>
                  <a:pt x="549700" y="251989"/>
                  <a:pt x="531628" y="233917"/>
                </a:cubicBezTo>
                <a:cubicBezTo>
                  <a:pt x="513907" y="216196"/>
                  <a:pt x="492366" y="201606"/>
                  <a:pt x="478465" y="180754"/>
                </a:cubicBezTo>
                <a:cubicBezTo>
                  <a:pt x="471377" y="170121"/>
                  <a:pt x="468036" y="155629"/>
                  <a:pt x="457200" y="148856"/>
                </a:cubicBezTo>
                <a:cubicBezTo>
                  <a:pt x="438192" y="136976"/>
                  <a:pt x="414669" y="134680"/>
                  <a:pt x="393404" y="127591"/>
                </a:cubicBezTo>
                <a:cubicBezTo>
                  <a:pt x="382772" y="124047"/>
                  <a:pt x="370832" y="123175"/>
                  <a:pt x="361507" y="116958"/>
                </a:cubicBezTo>
                <a:cubicBezTo>
                  <a:pt x="350874" y="109870"/>
                  <a:pt x="341938" y="99055"/>
                  <a:pt x="329609" y="95693"/>
                </a:cubicBezTo>
                <a:cubicBezTo>
                  <a:pt x="302042" y="88175"/>
                  <a:pt x="272902" y="88605"/>
                  <a:pt x="244549" y="85061"/>
                </a:cubicBezTo>
                <a:cubicBezTo>
                  <a:pt x="164372" y="58335"/>
                  <a:pt x="263200" y="94387"/>
                  <a:pt x="180753" y="53163"/>
                </a:cubicBezTo>
                <a:cubicBezTo>
                  <a:pt x="170728" y="48151"/>
                  <a:pt x="159488" y="46074"/>
                  <a:pt x="148855" y="42530"/>
                </a:cubicBezTo>
                <a:cubicBezTo>
                  <a:pt x="130970" y="44766"/>
                  <a:pt x="49746" y="65315"/>
                  <a:pt x="21265" y="42530"/>
                </a:cubicBezTo>
                <a:cubicBezTo>
                  <a:pt x="12513" y="35529"/>
                  <a:pt x="15644" y="20657"/>
                  <a:pt x="10632" y="10633"/>
                </a:cubicBezTo>
                <a:cubicBezTo>
                  <a:pt x="8390" y="6150"/>
                  <a:pt x="3544" y="3544"/>
                  <a:pt x="0" y="0"/>
                </a:cubicBezTo>
              </a:path>
            </a:pathLst>
          </a:custGeom>
          <a:noFill/>
          <a:ln w="9525" algn="ctr">
            <a:solidFill>
              <a:srgbClr val="4A7EBB"/>
            </a:solidFill>
            <a:prstDash val="dashDot"/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1031" name="7 Yukarı Bükülü Ok"/>
          <p:cNvSpPr>
            <a:spLocks noChangeArrowheads="1"/>
          </p:cNvSpPr>
          <p:nvPr/>
        </p:nvSpPr>
        <p:spPr bwMode="auto">
          <a:xfrm rot="-4544917">
            <a:off x="1184276" y="4243387"/>
            <a:ext cx="1289050" cy="517525"/>
          </a:xfrm>
          <a:prstGeom prst="curvedUpArrow">
            <a:avLst>
              <a:gd name="adj1" fmla="val 26326"/>
              <a:gd name="adj2" fmla="val 74205"/>
              <a:gd name="adj3" fmla="val 25000"/>
            </a:avLst>
          </a:prstGeom>
          <a:noFill/>
          <a:ln w="25400" algn="ctr">
            <a:solidFill>
              <a:srgbClr val="C00000"/>
            </a:solidFill>
            <a:prstDash val="sysDash"/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pPr defTabSz="790575"/>
            <a:endParaRPr lang="tr-TR" sz="1600">
              <a:latin typeface="Calibri" pitchFamily="34" charset="0"/>
              <a:cs typeface="Arial" charset="0"/>
            </a:endParaRPr>
          </a:p>
        </p:txBody>
      </p:sp>
      <p:sp>
        <p:nvSpPr>
          <p:cNvPr id="1032" name="16 Sola Bükülü Ok"/>
          <p:cNvSpPr>
            <a:spLocks noChangeArrowheads="1"/>
          </p:cNvSpPr>
          <p:nvPr/>
        </p:nvSpPr>
        <p:spPr bwMode="auto">
          <a:xfrm rot="-10335637">
            <a:off x="515938" y="3894138"/>
            <a:ext cx="534987" cy="1150937"/>
          </a:xfrm>
          <a:prstGeom prst="curvedLeftArrow">
            <a:avLst>
              <a:gd name="adj1" fmla="val 26274"/>
              <a:gd name="adj2" fmla="val 52528"/>
              <a:gd name="adj3" fmla="val 25000"/>
            </a:avLst>
          </a:prstGeom>
          <a:noFill/>
          <a:ln w="38100" algn="ctr">
            <a:solidFill>
              <a:srgbClr val="C00000"/>
            </a:solidFill>
            <a:prstDash val="sysDot"/>
            <a:miter lim="800000"/>
            <a:headEnd/>
            <a:tailEnd type="stealth" w="med" len="med"/>
          </a:ln>
        </p:spPr>
        <p:txBody>
          <a:bodyPr lIns="79077" tIns="39539" rIns="79077" bIns="39539" anchor="ctr"/>
          <a:lstStyle/>
          <a:p>
            <a:pPr defTabSz="790575"/>
            <a:endParaRPr lang="tr-TR" sz="1600">
              <a:latin typeface="Calibri" pitchFamily="34" charset="0"/>
              <a:cs typeface="Arial" charset="0"/>
            </a:endParaRPr>
          </a:p>
        </p:txBody>
      </p:sp>
      <p:cxnSp>
        <p:nvCxnSpPr>
          <p:cNvPr id="12" name="11 Düz Ok Bağlayıcısı"/>
          <p:cNvCxnSpPr/>
          <p:nvPr/>
        </p:nvCxnSpPr>
        <p:spPr>
          <a:xfrm rot="5400000">
            <a:off x="999331" y="3115469"/>
            <a:ext cx="1287463" cy="1000125"/>
          </a:xfrm>
          <a:prstGeom prst="straightConnector1">
            <a:avLst/>
          </a:prstGeom>
          <a:ln w="539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>
            <a:off x="2514600" y="2438400"/>
            <a:ext cx="4572000" cy="3429000"/>
          </a:xfrm>
          <a:prstGeom prst="straightConnector1">
            <a:avLst/>
          </a:prstGeom>
          <a:ln w="476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 descr="283px-Star_and_Cresc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9824">
            <a:off x="381000" y="3549650"/>
            <a:ext cx="487363" cy="527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1036" name="21 Serbest Form"/>
          <p:cNvSpPr>
            <a:spLocks noChangeArrowheads="1"/>
          </p:cNvSpPr>
          <p:nvPr/>
        </p:nvSpPr>
        <p:spPr bwMode="auto">
          <a:xfrm>
            <a:off x="498475" y="3546475"/>
            <a:ext cx="460375" cy="365125"/>
          </a:xfrm>
          <a:custGeom>
            <a:avLst/>
            <a:gdLst>
              <a:gd name="T0" fmla="*/ 2207 w 542459"/>
              <a:gd name="T1" fmla="*/ 16703 h 409730"/>
              <a:gd name="T2" fmla="*/ 23389 w 542459"/>
              <a:gd name="T3" fmla="*/ 21012 h 409730"/>
              <a:gd name="T4" fmla="*/ 26037 w 542459"/>
              <a:gd name="T5" fmla="*/ 72717 h 409730"/>
              <a:gd name="T6" fmla="*/ 18093 w 542459"/>
              <a:gd name="T7" fmla="*/ 77024 h 409730"/>
              <a:gd name="T8" fmla="*/ 10150 w 542459"/>
              <a:gd name="T9" fmla="*/ 124420 h 409730"/>
              <a:gd name="T10" fmla="*/ 18093 w 542459"/>
              <a:gd name="T11" fmla="*/ 128727 h 409730"/>
              <a:gd name="T12" fmla="*/ 44571 w 542459"/>
              <a:gd name="T13" fmla="*/ 124420 h 409730"/>
              <a:gd name="T14" fmla="*/ 55163 w 542459"/>
              <a:gd name="T15" fmla="*/ 107185 h 409730"/>
              <a:gd name="T16" fmla="*/ 97527 w 542459"/>
              <a:gd name="T17" fmla="*/ 102877 h 409730"/>
              <a:gd name="T18" fmla="*/ 102822 w 542459"/>
              <a:gd name="T19" fmla="*/ 89950 h 409730"/>
              <a:gd name="T20" fmla="*/ 84289 w 542459"/>
              <a:gd name="T21" fmla="*/ 46865 h 409730"/>
              <a:gd name="T22" fmla="*/ 68401 w 542459"/>
              <a:gd name="T23" fmla="*/ 29629 h 409730"/>
              <a:gd name="T24" fmla="*/ 52514 w 542459"/>
              <a:gd name="T25" fmla="*/ 16703 h 409730"/>
              <a:gd name="T26" fmla="*/ 36627 w 542459"/>
              <a:gd name="T27" fmla="*/ 3779 h 409730"/>
              <a:gd name="T28" fmla="*/ 2207 w 542459"/>
              <a:gd name="T29" fmla="*/ 16703 h 4097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42459"/>
              <a:gd name="T46" fmla="*/ 0 h 409730"/>
              <a:gd name="T47" fmla="*/ 542459 w 542459"/>
              <a:gd name="T48" fmla="*/ 409730 h 40973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42459" h="409730">
                <a:moveTo>
                  <a:pt x="11373" y="52912"/>
                </a:moveTo>
                <a:cubicBezTo>
                  <a:pt x="0" y="62011"/>
                  <a:pt x="86502" y="52938"/>
                  <a:pt x="120556" y="66560"/>
                </a:cubicBezTo>
                <a:cubicBezTo>
                  <a:pt x="175927" y="88708"/>
                  <a:pt x="136539" y="224492"/>
                  <a:pt x="134203" y="230333"/>
                </a:cubicBezTo>
                <a:cubicBezTo>
                  <a:pt x="128860" y="243690"/>
                  <a:pt x="106908" y="239432"/>
                  <a:pt x="93260" y="243981"/>
                </a:cubicBezTo>
                <a:cubicBezTo>
                  <a:pt x="58934" y="295470"/>
                  <a:pt x="8807" y="328842"/>
                  <a:pt x="52317" y="394106"/>
                </a:cubicBezTo>
                <a:cubicBezTo>
                  <a:pt x="60297" y="406076"/>
                  <a:pt x="79612" y="403205"/>
                  <a:pt x="93260" y="407754"/>
                </a:cubicBezTo>
                <a:cubicBezTo>
                  <a:pt x="138753" y="403205"/>
                  <a:pt x="186771" y="409730"/>
                  <a:pt x="229738" y="394106"/>
                </a:cubicBezTo>
                <a:cubicBezTo>
                  <a:pt x="385423" y="337493"/>
                  <a:pt x="92245" y="359734"/>
                  <a:pt x="284329" y="339515"/>
                </a:cubicBezTo>
                <a:cubicBezTo>
                  <a:pt x="356858" y="331880"/>
                  <a:pt x="429905" y="330417"/>
                  <a:pt x="502693" y="325868"/>
                </a:cubicBezTo>
                <a:cubicBezTo>
                  <a:pt x="511791" y="312220"/>
                  <a:pt x="528177" y="301226"/>
                  <a:pt x="529988" y="284924"/>
                </a:cubicBezTo>
                <a:cubicBezTo>
                  <a:pt x="542459" y="172690"/>
                  <a:pt x="502009" y="216004"/>
                  <a:pt x="434454" y="148447"/>
                </a:cubicBezTo>
                <a:cubicBezTo>
                  <a:pt x="383339" y="97331"/>
                  <a:pt x="411822" y="113606"/>
                  <a:pt x="352568" y="93856"/>
                </a:cubicBezTo>
                <a:cubicBezTo>
                  <a:pt x="235231" y="15632"/>
                  <a:pt x="383686" y="109415"/>
                  <a:pt x="270681" y="52912"/>
                </a:cubicBezTo>
                <a:cubicBezTo>
                  <a:pt x="164857" y="0"/>
                  <a:pt x="291706" y="46273"/>
                  <a:pt x="188794" y="11969"/>
                </a:cubicBezTo>
                <a:cubicBezTo>
                  <a:pt x="14884" y="26462"/>
                  <a:pt x="22746" y="43813"/>
                  <a:pt x="11373" y="52912"/>
                </a:cubicBezTo>
                <a:close/>
              </a:path>
            </a:pathLst>
          </a:custGeom>
          <a:solidFill>
            <a:srgbClr val="EBF1DE"/>
          </a:solidFill>
          <a:ln w="25400" algn="ctr">
            <a:noFill/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pic>
        <p:nvPicPr>
          <p:cNvPr id="1037" name="Picture 8" descr="Christian_cros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438400"/>
            <a:ext cx="512763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12 Serbest Form"/>
          <p:cNvSpPr>
            <a:spLocks noChangeArrowheads="1"/>
          </p:cNvSpPr>
          <p:nvPr/>
        </p:nvSpPr>
        <p:spPr bwMode="auto">
          <a:xfrm>
            <a:off x="-469900" y="3813175"/>
            <a:ext cx="3216275" cy="3063875"/>
          </a:xfrm>
          <a:custGeom>
            <a:avLst/>
            <a:gdLst>
              <a:gd name="T0" fmla="*/ 1844961 w 3797801"/>
              <a:gd name="T1" fmla="*/ 33470 h 3443156"/>
              <a:gd name="T2" fmla="*/ 1888236 w 3797801"/>
              <a:gd name="T3" fmla="*/ 50204 h 3443156"/>
              <a:gd name="T4" fmla="*/ 1996432 w 3797801"/>
              <a:gd name="T5" fmla="*/ 75307 h 3443156"/>
              <a:gd name="T6" fmla="*/ 2046919 w 3797801"/>
              <a:gd name="T7" fmla="*/ 117144 h 3443156"/>
              <a:gd name="T8" fmla="*/ 2104624 w 3797801"/>
              <a:gd name="T9" fmla="*/ 209184 h 3443156"/>
              <a:gd name="T10" fmla="*/ 2162327 w 3797801"/>
              <a:gd name="T11" fmla="*/ 292858 h 3443156"/>
              <a:gd name="T12" fmla="*/ 2191178 w 3797801"/>
              <a:gd name="T13" fmla="*/ 418369 h 3443156"/>
              <a:gd name="T14" fmla="*/ 2212816 w 3797801"/>
              <a:gd name="T15" fmla="*/ 493674 h 3443156"/>
              <a:gd name="T16" fmla="*/ 2234455 w 3797801"/>
              <a:gd name="T17" fmla="*/ 594083 h 3443156"/>
              <a:gd name="T18" fmla="*/ 2248881 w 3797801"/>
              <a:gd name="T19" fmla="*/ 694491 h 3443156"/>
              <a:gd name="T20" fmla="*/ 2299370 w 3797801"/>
              <a:gd name="T21" fmla="*/ 794899 h 3443156"/>
              <a:gd name="T22" fmla="*/ 2234455 w 3797801"/>
              <a:gd name="T23" fmla="*/ 878573 h 3443156"/>
              <a:gd name="T24" fmla="*/ 2176752 w 3797801"/>
              <a:gd name="T25" fmla="*/ 970615 h 3443156"/>
              <a:gd name="T26" fmla="*/ 2147899 w 3797801"/>
              <a:gd name="T27" fmla="*/ 1020819 h 3443156"/>
              <a:gd name="T28" fmla="*/ 2082984 w 3797801"/>
              <a:gd name="T29" fmla="*/ 1071023 h 3443156"/>
              <a:gd name="T30" fmla="*/ 2025281 w 3797801"/>
              <a:gd name="T31" fmla="*/ 1137961 h 3443156"/>
              <a:gd name="T32" fmla="*/ 1982004 w 3797801"/>
              <a:gd name="T33" fmla="*/ 1213268 h 3443156"/>
              <a:gd name="T34" fmla="*/ 1924301 w 3797801"/>
              <a:gd name="T35" fmla="*/ 1313676 h 3443156"/>
              <a:gd name="T36" fmla="*/ 1859385 w 3797801"/>
              <a:gd name="T37" fmla="*/ 1363880 h 3443156"/>
              <a:gd name="T38" fmla="*/ 1823321 w 3797801"/>
              <a:gd name="T39" fmla="*/ 1439186 h 3443156"/>
              <a:gd name="T40" fmla="*/ 1787256 w 3797801"/>
              <a:gd name="T41" fmla="*/ 1472656 h 3443156"/>
              <a:gd name="T42" fmla="*/ 1722341 w 3797801"/>
              <a:gd name="T43" fmla="*/ 1506125 h 3443156"/>
              <a:gd name="T44" fmla="*/ 1650213 w 3797801"/>
              <a:gd name="T45" fmla="*/ 1589799 h 3443156"/>
              <a:gd name="T46" fmla="*/ 1614148 w 3797801"/>
              <a:gd name="T47" fmla="*/ 1665105 h 3443156"/>
              <a:gd name="T48" fmla="*/ 1563658 w 3797801"/>
              <a:gd name="T49" fmla="*/ 1765513 h 3443156"/>
              <a:gd name="T50" fmla="*/ 1520381 w 3797801"/>
              <a:gd name="T51" fmla="*/ 1840820 h 3443156"/>
              <a:gd name="T52" fmla="*/ 1433826 w 3797801"/>
              <a:gd name="T53" fmla="*/ 1916125 h 3443156"/>
              <a:gd name="T54" fmla="*/ 1354485 w 3797801"/>
              <a:gd name="T55" fmla="*/ 1991431 h 3443156"/>
              <a:gd name="T56" fmla="*/ 1289569 w 3797801"/>
              <a:gd name="T57" fmla="*/ 2041634 h 3443156"/>
              <a:gd name="T58" fmla="*/ 1246291 w 3797801"/>
              <a:gd name="T59" fmla="*/ 2075104 h 3443156"/>
              <a:gd name="T60" fmla="*/ 1015479 w 3797801"/>
              <a:gd name="T61" fmla="*/ 2125310 h 3443156"/>
              <a:gd name="T62" fmla="*/ 950564 w 3797801"/>
              <a:gd name="T63" fmla="*/ 2183881 h 3443156"/>
              <a:gd name="T64" fmla="*/ 914498 w 3797801"/>
              <a:gd name="T65" fmla="*/ 2234086 h 3443156"/>
              <a:gd name="T66" fmla="*/ 849583 w 3797801"/>
              <a:gd name="T67" fmla="*/ 2292655 h 3443156"/>
              <a:gd name="T68" fmla="*/ 712538 w 3797801"/>
              <a:gd name="T69" fmla="*/ 2317758 h 3443156"/>
              <a:gd name="T70" fmla="*/ 669261 w 3797801"/>
              <a:gd name="T71" fmla="*/ 2342861 h 3443156"/>
              <a:gd name="T72" fmla="*/ 503364 w 3797801"/>
              <a:gd name="T73" fmla="*/ 2376331 h 3443156"/>
              <a:gd name="T74" fmla="*/ 452873 w 3797801"/>
              <a:gd name="T75" fmla="*/ 2393066 h 3443156"/>
              <a:gd name="T76" fmla="*/ 373533 w 3797801"/>
              <a:gd name="T77" fmla="*/ 953880 h 3443156"/>
              <a:gd name="T78" fmla="*/ 424023 w 3797801"/>
              <a:gd name="T79" fmla="*/ 912043 h 3443156"/>
              <a:gd name="T80" fmla="*/ 611557 w 3797801"/>
              <a:gd name="T81" fmla="*/ 870206 h 344315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797801"/>
              <a:gd name="T124" fmla="*/ 0 h 3443156"/>
              <a:gd name="T125" fmla="*/ 3797801 w 3797801"/>
              <a:gd name="T126" fmla="*/ 3443156 h 344315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797801" h="3443156">
                <a:moveTo>
                  <a:pt x="2895048" y="0"/>
                </a:moveTo>
                <a:lnTo>
                  <a:pt x="3037552" y="47502"/>
                </a:lnTo>
                <a:lnTo>
                  <a:pt x="3073178" y="59377"/>
                </a:lnTo>
                <a:cubicBezTo>
                  <a:pt x="3085053" y="63335"/>
                  <a:pt x="3096330" y="70212"/>
                  <a:pt x="3108804" y="71252"/>
                </a:cubicBezTo>
                <a:lnTo>
                  <a:pt x="3251308" y="83127"/>
                </a:lnTo>
                <a:cubicBezTo>
                  <a:pt x="3263183" y="91044"/>
                  <a:pt x="3278018" y="95733"/>
                  <a:pt x="3286934" y="106878"/>
                </a:cubicBezTo>
                <a:cubicBezTo>
                  <a:pt x="3294754" y="116653"/>
                  <a:pt x="3288623" y="135228"/>
                  <a:pt x="3298809" y="142504"/>
                </a:cubicBezTo>
                <a:cubicBezTo>
                  <a:pt x="3319181" y="157056"/>
                  <a:pt x="3349230" y="152368"/>
                  <a:pt x="3370061" y="166255"/>
                </a:cubicBezTo>
                <a:lnTo>
                  <a:pt x="3405687" y="190005"/>
                </a:lnTo>
                <a:cubicBezTo>
                  <a:pt x="3448211" y="253792"/>
                  <a:pt x="3449388" y="242018"/>
                  <a:pt x="3465064" y="296883"/>
                </a:cubicBezTo>
                <a:cubicBezTo>
                  <a:pt x="3466012" y="300201"/>
                  <a:pt x="3482487" y="372102"/>
                  <a:pt x="3488814" y="380011"/>
                </a:cubicBezTo>
                <a:cubicBezTo>
                  <a:pt x="3505555" y="400937"/>
                  <a:pt x="3536599" y="407814"/>
                  <a:pt x="3560066" y="415637"/>
                </a:cubicBezTo>
                <a:cubicBezTo>
                  <a:pt x="3566849" y="449552"/>
                  <a:pt x="3573751" y="488961"/>
                  <a:pt x="3583817" y="522514"/>
                </a:cubicBezTo>
                <a:cubicBezTo>
                  <a:pt x="3591011" y="546493"/>
                  <a:pt x="3593680" y="572935"/>
                  <a:pt x="3607567" y="593766"/>
                </a:cubicBezTo>
                <a:lnTo>
                  <a:pt x="3631318" y="629392"/>
                </a:lnTo>
                <a:cubicBezTo>
                  <a:pt x="3635276" y="653143"/>
                  <a:pt x="3637970" y="677139"/>
                  <a:pt x="3643193" y="700644"/>
                </a:cubicBezTo>
                <a:cubicBezTo>
                  <a:pt x="3645909" y="712864"/>
                  <a:pt x="3652353" y="724050"/>
                  <a:pt x="3655069" y="736270"/>
                </a:cubicBezTo>
                <a:cubicBezTo>
                  <a:pt x="3682938" y="861680"/>
                  <a:pt x="3652085" y="762943"/>
                  <a:pt x="3678819" y="843148"/>
                </a:cubicBezTo>
                <a:cubicBezTo>
                  <a:pt x="3682778" y="878774"/>
                  <a:pt x="3684802" y="914668"/>
                  <a:pt x="3690695" y="950026"/>
                </a:cubicBezTo>
                <a:cubicBezTo>
                  <a:pt x="3692753" y="962373"/>
                  <a:pt x="3695626" y="975237"/>
                  <a:pt x="3702570" y="985652"/>
                </a:cubicBezTo>
                <a:cubicBezTo>
                  <a:pt x="3711886" y="999626"/>
                  <a:pt x="3726321" y="1009403"/>
                  <a:pt x="3738196" y="1021278"/>
                </a:cubicBezTo>
                <a:cubicBezTo>
                  <a:pt x="3766460" y="1106070"/>
                  <a:pt x="3748060" y="1071699"/>
                  <a:pt x="3785697" y="1128156"/>
                </a:cubicBezTo>
                <a:cubicBezTo>
                  <a:pt x="3781739" y="1163782"/>
                  <a:pt x="3797801" y="1208390"/>
                  <a:pt x="3773822" y="1235034"/>
                </a:cubicBezTo>
                <a:cubicBezTo>
                  <a:pt x="3752473" y="1258756"/>
                  <a:pt x="3709609" y="1238512"/>
                  <a:pt x="3678819" y="1246909"/>
                </a:cubicBezTo>
                <a:cubicBezTo>
                  <a:pt x="3665049" y="1250664"/>
                  <a:pt x="3655068" y="1262743"/>
                  <a:pt x="3643193" y="1270660"/>
                </a:cubicBezTo>
                <a:cubicBezTo>
                  <a:pt x="3622292" y="1333365"/>
                  <a:pt x="3638261" y="1295872"/>
                  <a:pt x="3583817" y="1377538"/>
                </a:cubicBezTo>
                <a:lnTo>
                  <a:pt x="3560066" y="1413164"/>
                </a:lnTo>
                <a:cubicBezTo>
                  <a:pt x="3552149" y="1425039"/>
                  <a:pt x="3549855" y="1444277"/>
                  <a:pt x="3536315" y="1448790"/>
                </a:cubicBezTo>
                <a:lnTo>
                  <a:pt x="3500690" y="1460665"/>
                </a:lnTo>
                <a:cubicBezTo>
                  <a:pt x="3465660" y="1484018"/>
                  <a:pt x="3458012" y="1485754"/>
                  <a:pt x="3429438" y="1520042"/>
                </a:cubicBezTo>
                <a:cubicBezTo>
                  <a:pt x="3420301" y="1531006"/>
                  <a:pt x="3415779" y="1545576"/>
                  <a:pt x="3405687" y="1555668"/>
                </a:cubicBezTo>
                <a:cubicBezTo>
                  <a:pt x="3337075" y="1624279"/>
                  <a:pt x="3402525" y="1527500"/>
                  <a:pt x="3334435" y="1615044"/>
                </a:cubicBezTo>
                <a:cubicBezTo>
                  <a:pt x="3316910" y="1637576"/>
                  <a:pt x="3302768" y="1662545"/>
                  <a:pt x="3286934" y="1686296"/>
                </a:cubicBezTo>
                <a:lnTo>
                  <a:pt x="3263183" y="1721922"/>
                </a:lnTo>
                <a:cubicBezTo>
                  <a:pt x="3259225" y="1733797"/>
                  <a:pt x="3257387" y="1746606"/>
                  <a:pt x="3251308" y="1757548"/>
                </a:cubicBezTo>
                <a:cubicBezTo>
                  <a:pt x="3231788" y="1792684"/>
                  <a:pt x="3202046" y="1838086"/>
                  <a:pt x="3168180" y="1864426"/>
                </a:cubicBezTo>
                <a:cubicBezTo>
                  <a:pt x="3145648" y="1881951"/>
                  <a:pt x="3120679" y="1896093"/>
                  <a:pt x="3096928" y="1911927"/>
                </a:cubicBezTo>
                <a:lnTo>
                  <a:pt x="3061303" y="1935678"/>
                </a:lnTo>
                <a:cubicBezTo>
                  <a:pt x="3045469" y="1959429"/>
                  <a:pt x="3022827" y="1979850"/>
                  <a:pt x="3013801" y="2006930"/>
                </a:cubicBezTo>
                <a:cubicBezTo>
                  <a:pt x="3009843" y="2018805"/>
                  <a:pt x="3007524" y="2031360"/>
                  <a:pt x="3001926" y="2042556"/>
                </a:cubicBezTo>
                <a:cubicBezTo>
                  <a:pt x="2995543" y="2055322"/>
                  <a:pt x="2989320" y="2069266"/>
                  <a:pt x="2978175" y="2078182"/>
                </a:cubicBezTo>
                <a:cubicBezTo>
                  <a:pt x="2968400" y="2086002"/>
                  <a:pt x="2954424" y="2086099"/>
                  <a:pt x="2942549" y="2090057"/>
                </a:cubicBezTo>
                <a:cubicBezTo>
                  <a:pt x="2930674" y="2097974"/>
                  <a:pt x="2919965" y="2108011"/>
                  <a:pt x="2906923" y="2113808"/>
                </a:cubicBezTo>
                <a:cubicBezTo>
                  <a:pt x="2884045" y="2123976"/>
                  <a:pt x="2856502" y="2123672"/>
                  <a:pt x="2835671" y="2137559"/>
                </a:cubicBezTo>
                <a:lnTo>
                  <a:pt x="2764419" y="2185060"/>
                </a:lnTo>
                <a:cubicBezTo>
                  <a:pt x="2748585" y="2208811"/>
                  <a:pt x="2725944" y="2229232"/>
                  <a:pt x="2716918" y="2256312"/>
                </a:cubicBezTo>
                <a:cubicBezTo>
                  <a:pt x="2712960" y="2268187"/>
                  <a:pt x="2711122" y="2280996"/>
                  <a:pt x="2705043" y="2291938"/>
                </a:cubicBezTo>
                <a:cubicBezTo>
                  <a:pt x="2691180" y="2316891"/>
                  <a:pt x="2673375" y="2339439"/>
                  <a:pt x="2657541" y="2363190"/>
                </a:cubicBezTo>
                <a:cubicBezTo>
                  <a:pt x="2649624" y="2375065"/>
                  <a:pt x="2638305" y="2385276"/>
                  <a:pt x="2633791" y="2398816"/>
                </a:cubicBezTo>
                <a:cubicBezTo>
                  <a:pt x="2612888" y="2461522"/>
                  <a:pt x="2628859" y="2424025"/>
                  <a:pt x="2574414" y="2505694"/>
                </a:cubicBezTo>
                <a:lnTo>
                  <a:pt x="2526913" y="2576946"/>
                </a:lnTo>
                <a:cubicBezTo>
                  <a:pt x="2518996" y="2588821"/>
                  <a:pt x="2516702" y="2608059"/>
                  <a:pt x="2503162" y="2612572"/>
                </a:cubicBezTo>
                <a:lnTo>
                  <a:pt x="2467536" y="2624447"/>
                </a:lnTo>
                <a:cubicBezTo>
                  <a:pt x="2424703" y="2653003"/>
                  <a:pt x="2393193" y="2670645"/>
                  <a:pt x="2360658" y="2719450"/>
                </a:cubicBezTo>
                <a:cubicBezTo>
                  <a:pt x="2329965" y="2765491"/>
                  <a:pt x="2350448" y="2750563"/>
                  <a:pt x="2301282" y="2766951"/>
                </a:cubicBezTo>
                <a:cubicBezTo>
                  <a:pt x="2275017" y="2793216"/>
                  <a:pt x="2263098" y="2809793"/>
                  <a:pt x="2230030" y="2826327"/>
                </a:cubicBezTo>
                <a:cubicBezTo>
                  <a:pt x="2218834" y="2831925"/>
                  <a:pt x="2206279" y="2834244"/>
                  <a:pt x="2194404" y="2838203"/>
                </a:cubicBezTo>
                <a:cubicBezTo>
                  <a:pt x="2090322" y="2942285"/>
                  <a:pt x="2222352" y="2814914"/>
                  <a:pt x="2123152" y="2897579"/>
                </a:cubicBezTo>
                <a:cubicBezTo>
                  <a:pt x="2110250" y="2908330"/>
                  <a:pt x="2101500" y="2923889"/>
                  <a:pt x="2087526" y="2933205"/>
                </a:cubicBezTo>
                <a:cubicBezTo>
                  <a:pt x="2077111" y="2940149"/>
                  <a:pt x="2062842" y="2939002"/>
                  <a:pt x="2051900" y="2945081"/>
                </a:cubicBezTo>
                <a:cubicBezTo>
                  <a:pt x="1994930" y="2976731"/>
                  <a:pt x="1992410" y="2999898"/>
                  <a:pt x="1933147" y="3004457"/>
                </a:cubicBezTo>
                <a:cubicBezTo>
                  <a:pt x="1846228" y="3011143"/>
                  <a:pt x="1758976" y="3012374"/>
                  <a:pt x="1671890" y="3016333"/>
                </a:cubicBezTo>
                <a:cubicBezTo>
                  <a:pt x="1602534" y="3039451"/>
                  <a:pt x="1666227" y="3010120"/>
                  <a:pt x="1612513" y="3063834"/>
                </a:cubicBezTo>
                <a:cubicBezTo>
                  <a:pt x="1598518" y="3077829"/>
                  <a:pt x="1580039" y="3086579"/>
                  <a:pt x="1565012" y="3099460"/>
                </a:cubicBezTo>
                <a:cubicBezTo>
                  <a:pt x="1552261" y="3110390"/>
                  <a:pt x="1540137" y="3122184"/>
                  <a:pt x="1529386" y="3135086"/>
                </a:cubicBezTo>
                <a:cubicBezTo>
                  <a:pt x="1520249" y="3146050"/>
                  <a:pt x="1516780" y="3161796"/>
                  <a:pt x="1505635" y="3170712"/>
                </a:cubicBezTo>
                <a:cubicBezTo>
                  <a:pt x="1495860" y="3178532"/>
                  <a:pt x="1481884" y="3178629"/>
                  <a:pt x="1470009" y="3182587"/>
                </a:cubicBezTo>
                <a:cubicBezTo>
                  <a:pt x="1446258" y="3206338"/>
                  <a:pt x="1426704" y="3235207"/>
                  <a:pt x="1398757" y="3253839"/>
                </a:cubicBezTo>
                <a:cubicBezTo>
                  <a:pt x="1386882" y="3261756"/>
                  <a:pt x="1377229" y="3275364"/>
                  <a:pt x="1363131" y="3277590"/>
                </a:cubicBezTo>
                <a:cubicBezTo>
                  <a:pt x="1300449" y="3287487"/>
                  <a:pt x="1236461" y="3285507"/>
                  <a:pt x="1173126" y="3289465"/>
                </a:cubicBezTo>
                <a:cubicBezTo>
                  <a:pt x="1161251" y="3293423"/>
                  <a:pt x="1148696" y="3295742"/>
                  <a:pt x="1137500" y="3301340"/>
                </a:cubicBezTo>
                <a:cubicBezTo>
                  <a:pt x="1124734" y="3307723"/>
                  <a:pt x="1115767" y="3321822"/>
                  <a:pt x="1101874" y="3325091"/>
                </a:cubicBezTo>
                <a:cubicBezTo>
                  <a:pt x="1047381" y="3337913"/>
                  <a:pt x="935619" y="3348842"/>
                  <a:pt x="935619" y="3348842"/>
                </a:cubicBezTo>
                <a:cubicBezTo>
                  <a:pt x="855414" y="3375576"/>
                  <a:pt x="954151" y="3344723"/>
                  <a:pt x="828741" y="3372592"/>
                </a:cubicBezTo>
                <a:cubicBezTo>
                  <a:pt x="816521" y="3375308"/>
                  <a:pt x="805151" y="3381029"/>
                  <a:pt x="793115" y="3384468"/>
                </a:cubicBezTo>
                <a:cubicBezTo>
                  <a:pt x="777422" y="3388952"/>
                  <a:pt x="761448" y="3392385"/>
                  <a:pt x="745614" y="3396343"/>
                </a:cubicBezTo>
                <a:cubicBezTo>
                  <a:pt x="0" y="3346637"/>
                  <a:pt x="555609" y="3443156"/>
                  <a:pt x="555609" y="1674421"/>
                </a:cubicBezTo>
                <a:cubicBezTo>
                  <a:pt x="555609" y="1352479"/>
                  <a:pt x="469545" y="1390149"/>
                  <a:pt x="614986" y="1353787"/>
                </a:cubicBezTo>
                <a:cubicBezTo>
                  <a:pt x="618944" y="1341912"/>
                  <a:pt x="616675" y="1325437"/>
                  <a:pt x="626861" y="1318161"/>
                </a:cubicBezTo>
                <a:cubicBezTo>
                  <a:pt x="647233" y="1303610"/>
                  <a:pt x="698113" y="1294411"/>
                  <a:pt x="698113" y="1294411"/>
                </a:cubicBezTo>
                <a:cubicBezTo>
                  <a:pt x="802583" y="1224763"/>
                  <a:pt x="703434" y="1282073"/>
                  <a:pt x="971245" y="1258785"/>
                </a:cubicBezTo>
                <a:cubicBezTo>
                  <a:pt x="1010626" y="1255360"/>
                  <a:pt x="1006871" y="1256358"/>
                  <a:pt x="1006871" y="1235034"/>
                </a:cubicBezTo>
              </a:path>
            </a:pathLst>
          </a:custGeom>
          <a:noFill/>
          <a:ln w="31750" algn="ctr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1039" name="13 Serbest Form"/>
          <p:cNvSpPr>
            <a:spLocks noChangeArrowheads="1"/>
          </p:cNvSpPr>
          <p:nvPr/>
        </p:nvSpPr>
        <p:spPr bwMode="auto">
          <a:xfrm>
            <a:off x="233363" y="3381375"/>
            <a:ext cx="1811337" cy="1543050"/>
          </a:xfrm>
          <a:custGeom>
            <a:avLst/>
            <a:gdLst>
              <a:gd name="T0" fmla="*/ 399045 w 2137169"/>
              <a:gd name="T1" fmla="*/ 155470 h 1733797"/>
              <a:gd name="T2" fmla="*/ 392232 w 2137169"/>
              <a:gd name="T3" fmla="*/ 148068 h 1733797"/>
              <a:gd name="T4" fmla="*/ 385420 w 2137169"/>
              <a:gd name="T5" fmla="*/ 144366 h 1733797"/>
              <a:gd name="T6" fmla="*/ 394502 w 2137169"/>
              <a:gd name="T7" fmla="*/ 107348 h 1733797"/>
              <a:gd name="T8" fmla="*/ 401315 w 2137169"/>
              <a:gd name="T9" fmla="*/ 103648 h 1733797"/>
              <a:gd name="T10" fmla="*/ 403585 w 2137169"/>
              <a:gd name="T11" fmla="*/ 92543 h 1733797"/>
              <a:gd name="T12" fmla="*/ 408127 w 2137169"/>
              <a:gd name="T13" fmla="*/ 81437 h 1733797"/>
              <a:gd name="T14" fmla="*/ 394502 w 2137169"/>
              <a:gd name="T15" fmla="*/ 70332 h 1733797"/>
              <a:gd name="T16" fmla="*/ 389960 w 2137169"/>
              <a:gd name="T17" fmla="*/ 59227 h 1733797"/>
              <a:gd name="T18" fmla="*/ 387690 w 2137169"/>
              <a:gd name="T19" fmla="*/ 48121 h 1733797"/>
              <a:gd name="T20" fmla="*/ 380878 w 2137169"/>
              <a:gd name="T21" fmla="*/ 44420 h 1733797"/>
              <a:gd name="T22" fmla="*/ 374065 w 2137169"/>
              <a:gd name="T23" fmla="*/ 37017 h 1733797"/>
              <a:gd name="T24" fmla="*/ 362713 w 2137169"/>
              <a:gd name="T25" fmla="*/ 14806 h 1733797"/>
              <a:gd name="T26" fmla="*/ 333191 w 2137169"/>
              <a:gd name="T27" fmla="*/ 11105 h 1733797"/>
              <a:gd name="T28" fmla="*/ 317296 w 2137169"/>
              <a:gd name="T29" fmla="*/ 0 h 1733797"/>
              <a:gd name="T30" fmla="*/ 299130 w 2137169"/>
              <a:gd name="T31" fmla="*/ 7404 h 1733797"/>
              <a:gd name="T32" fmla="*/ 292318 w 2137169"/>
              <a:gd name="T33" fmla="*/ 14806 h 1733797"/>
              <a:gd name="T34" fmla="*/ 278693 w 2137169"/>
              <a:gd name="T35" fmla="*/ 22210 h 1733797"/>
              <a:gd name="T36" fmla="*/ 262799 w 2137169"/>
              <a:gd name="T37" fmla="*/ 33316 h 1733797"/>
              <a:gd name="T38" fmla="*/ 260527 w 2137169"/>
              <a:gd name="T39" fmla="*/ 44420 h 1733797"/>
              <a:gd name="T40" fmla="*/ 258258 w 2137169"/>
              <a:gd name="T41" fmla="*/ 81437 h 1733797"/>
              <a:gd name="T42" fmla="*/ 253715 w 2137169"/>
              <a:gd name="T43" fmla="*/ 92543 h 1733797"/>
              <a:gd name="T44" fmla="*/ 240090 w 2137169"/>
              <a:gd name="T45" fmla="*/ 114754 h 1733797"/>
              <a:gd name="T46" fmla="*/ 233278 w 2137169"/>
              <a:gd name="T47" fmla="*/ 125859 h 1733797"/>
              <a:gd name="T48" fmla="*/ 226465 w 2137169"/>
              <a:gd name="T49" fmla="*/ 129559 h 1733797"/>
              <a:gd name="T50" fmla="*/ 219654 w 2137169"/>
              <a:gd name="T51" fmla="*/ 136962 h 1733797"/>
              <a:gd name="T52" fmla="*/ 215113 w 2137169"/>
              <a:gd name="T53" fmla="*/ 159173 h 1733797"/>
              <a:gd name="T54" fmla="*/ 203759 w 2137169"/>
              <a:gd name="T55" fmla="*/ 155470 h 1733797"/>
              <a:gd name="T56" fmla="*/ 199218 w 2137169"/>
              <a:gd name="T57" fmla="*/ 144366 h 1733797"/>
              <a:gd name="T58" fmla="*/ 183321 w 2137169"/>
              <a:gd name="T59" fmla="*/ 140665 h 1733797"/>
              <a:gd name="T60" fmla="*/ 162885 w 2137169"/>
              <a:gd name="T61" fmla="*/ 122156 h 1733797"/>
              <a:gd name="T62" fmla="*/ 158343 w 2137169"/>
              <a:gd name="T63" fmla="*/ 111051 h 1733797"/>
              <a:gd name="T64" fmla="*/ 165156 w 2137169"/>
              <a:gd name="T65" fmla="*/ 103648 h 1733797"/>
              <a:gd name="T66" fmla="*/ 171968 w 2137169"/>
              <a:gd name="T67" fmla="*/ 81437 h 1733797"/>
              <a:gd name="T68" fmla="*/ 178780 w 2137169"/>
              <a:gd name="T69" fmla="*/ 77736 h 1733797"/>
              <a:gd name="T70" fmla="*/ 192404 w 2137169"/>
              <a:gd name="T71" fmla="*/ 59227 h 1733797"/>
              <a:gd name="T72" fmla="*/ 187862 w 2137169"/>
              <a:gd name="T73" fmla="*/ 48121 h 1733797"/>
              <a:gd name="T74" fmla="*/ 174238 w 2137169"/>
              <a:gd name="T75" fmla="*/ 51824 h 1733797"/>
              <a:gd name="T76" fmla="*/ 167427 w 2137169"/>
              <a:gd name="T77" fmla="*/ 55525 h 1733797"/>
              <a:gd name="T78" fmla="*/ 115199 w 2137169"/>
              <a:gd name="T79" fmla="*/ 51824 h 1733797"/>
              <a:gd name="T80" fmla="*/ 94762 w 2137169"/>
              <a:gd name="T81" fmla="*/ 48121 h 1733797"/>
              <a:gd name="T82" fmla="*/ 74325 w 2137169"/>
              <a:gd name="T83" fmla="*/ 33316 h 1733797"/>
              <a:gd name="T84" fmla="*/ 67513 w 2137169"/>
              <a:gd name="T85" fmla="*/ 29613 h 1733797"/>
              <a:gd name="T86" fmla="*/ 51618 w 2137169"/>
              <a:gd name="T87" fmla="*/ 33316 h 1733797"/>
              <a:gd name="T88" fmla="*/ 44805 w 2137169"/>
              <a:gd name="T89" fmla="*/ 44420 h 1733797"/>
              <a:gd name="T90" fmla="*/ 35722 w 2137169"/>
              <a:gd name="T91" fmla="*/ 66631 h 1733797"/>
              <a:gd name="T92" fmla="*/ 28910 w 2137169"/>
              <a:gd name="T93" fmla="*/ 70332 h 1733797"/>
              <a:gd name="T94" fmla="*/ 26639 w 2137169"/>
              <a:gd name="T95" fmla="*/ 81437 h 1733797"/>
              <a:gd name="T96" fmla="*/ 22098 w 2137169"/>
              <a:gd name="T97" fmla="*/ 122156 h 1733797"/>
              <a:gd name="T98" fmla="*/ 24369 w 2137169"/>
              <a:gd name="T99" fmla="*/ 159173 h 1733797"/>
              <a:gd name="T100" fmla="*/ 26639 w 2137169"/>
              <a:gd name="T101" fmla="*/ 170279 h 1733797"/>
              <a:gd name="T102" fmla="*/ 17557 w 2137169"/>
              <a:gd name="T103" fmla="*/ 192489 h 1733797"/>
              <a:gd name="T104" fmla="*/ 13016 w 2137169"/>
              <a:gd name="T105" fmla="*/ 333153 h 1733797"/>
              <a:gd name="T106" fmla="*/ 10744 w 2137169"/>
              <a:gd name="T107" fmla="*/ 344259 h 1733797"/>
              <a:gd name="T108" fmla="*/ 6203 w 2137169"/>
              <a:gd name="T109" fmla="*/ 355363 h 1733797"/>
              <a:gd name="T110" fmla="*/ 6203 w 2137169"/>
              <a:gd name="T111" fmla="*/ 433099 h 1733797"/>
              <a:gd name="T112" fmla="*/ 10744 w 2137169"/>
              <a:gd name="T113" fmla="*/ 455310 h 1733797"/>
              <a:gd name="T114" fmla="*/ 17557 w 2137169"/>
              <a:gd name="T115" fmla="*/ 499730 h 1733797"/>
              <a:gd name="T116" fmla="*/ 19827 w 2137169"/>
              <a:gd name="T117" fmla="*/ 510834 h 1733797"/>
              <a:gd name="T118" fmla="*/ 26639 w 2137169"/>
              <a:gd name="T119" fmla="*/ 514537 h 1733797"/>
              <a:gd name="T120" fmla="*/ 26639 w 2137169"/>
              <a:gd name="T121" fmla="*/ 540449 h 173379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37169"/>
              <a:gd name="T184" fmla="*/ 0 h 1733797"/>
              <a:gd name="T185" fmla="*/ 2137169 w 2137169"/>
              <a:gd name="T186" fmla="*/ 1733797 h 173379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37169" h="1733797">
                <a:moveTo>
                  <a:pt x="2086869" y="498764"/>
                </a:moveTo>
                <a:cubicBezTo>
                  <a:pt x="2074994" y="490847"/>
                  <a:pt x="2064009" y="481396"/>
                  <a:pt x="2051243" y="475013"/>
                </a:cubicBezTo>
                <a:cubicBezTo>
                  <a:pt x="2040047" y="469415"/>
                  <a:pt x="2018653" y="475282"/>
                  <a:pt x="2015617" y="463138"/>
                </a:cubicBezTo>
                <a:cubicBezTo>
                  <a:pt x="2002874" y="412168"/>
                  <a:pt x="2023895" y="370532"/>
                  <a:pt x="2063118" y="344384"/>
                </a:cubicBezTo>
                <a:cubicBezTo>
                  <a:pt x="2073533" y="337440"/>
                  <a:pt x="2086869" y="336467"/>
                  <a:pt x="2098744" y="332509"/>
                </a:cubicBezTo>
                <a:cubicBezTo>
                  <a:pt x="2102702" y="320634"/>
                  <a:pt x="2105021" y="308079"/>
                  <a:pt x="2110619" y="296883"/>
                </a:cubicBezTo>
                <a:cubicBezTo>
                  <a:pt x="2117002" y="284117"/>
                  <a:pt x="2137169" y="275252"/>
                  <a:pt x="2134370" y="261257"/>
                </a:cubicBezTo>
                <a:cubicBezTo>
                  <a:pt x="2131081" y="244813"/>
                  <a:pt x="2074788" y="229521"/>
                  <a:pt x="2063118" y="225631"/>
                </a:cubicBezTo>
                <a:cubicBezTo>
                  <a:pt x="2055201" y="213756"/>
                  <a:pt x="2045750" y="202771"/>
                  <a:pt x="2039367" y="190005"/>
                </a:cubicBezTo>
                <a:cubicBezTo>
                  <a:pt x="2033769" y="178809"/>
                  <a:pt x="2036343" y="163230"/>
                  <a:pt x="2027492" y="154379"/>
                </a:cubicBezTo>
                <a:cubicBezTo>
                  <a:pt x="2018641" y="145528"/>
                  <a:pt x="2003741" y="146462"/>
                  <a:pt x="1991866" y="142504"/>
                </a:cubicBezTo>
                <a:cubicBezTo>
                  <a:pt x="1979991" y="134587"/>
                  <a:pt x="1966332" y="128845"/>
                  <a:pt x="1956240" y="118753"/>
                </a:cubicBezTo>
                <a:cubicBezTo>
                  <a:pt x="1939983" y="102496"/>
                  <a:pt x="1922802" y="53986"/>
                  <a:pt x="1896863" y="47501"/>
                </a:cubicBezTo>
                <a:cubicBezTo>
                  <a:pt x="1846792" y="34983"/>
                  <a:pt x="1793944" y="39584"/>
                  <a:pt x="1742484" y="35626"/>
                </a:cubicBezTo>
                <a:cubicBezTo>
                  <a:pt x="1733207" y="30987"/>
                  <a:pt x="1676832" y="0"/>
                  <a:pt x="1659357" y="0"/>
                </a:cubicBezTo>
                <a:cubicBezTo>
                  <a:pt x="1645802" y="0"/>
                  <a:pt x="1583098" y="14379"/>
                  <a:pt x="1564354" y="23751"/>
                </a:cubicBezTo>
                <a:cubicBezTo>
                  <a:pt x="1551589" y="30134"/>
                  <a:pt x="1541770" y="41705"/>
                  <a:pt x="1528728" y="47501"/>
                </a:cubicBezTo>
                <a:cubicBezTo>
                  <a:pt x="1505850" y="57669"/>
                  <a:pt x="1478307" y="57365"/>
                  <a:pt x="1457476" y="71252"/>
                </a:cubicBezTo>
                <a:cubicBezTo>
                  <a:pt x="1408270" y="104055"/>
                  <a:pt x="1435696" y="91540"/>
                  <a:pt x="1374349" y="106878"/>
                </a:cubicBezTo>
                <a:cubicBezTo>
                  <a:pt x="1370391" y="118753"/>
                  <a:pt x="1364377" y="130132"/>
                  <a:pt x="1362474" y="142504"/>
                </a:cubicBezTo>
                <a:cubicBezTo>
                  <a:pt x="1356425" y="181823"/>
                  <a:pt x="1359543" y="222494"/>
                  <a:pt x="1350598" y="261257"/>
                </a:cubicBezTo>
                <a:cubicBezTo>
                  <a:pt x="1347389" y="275164"/>
                  <a:pt x="1336330" y="286216"/>
                  <a:pt x="1326848" y="296883"/>
                </a:cubicBezTo>
                <a:cubicBezTo>
                  <a:pt x="1304533" y="321987"/>
                  <a:pt x="1279347" y="344384"/>
                  <a:pt x="1255596" y="368135"/>
                </a:cubicBezTo>
                <a:cubicBezTo>
                  <a:pt x="1243721" y="380010"/>
                  <a:pt x="1235902" y="398450"/>
                  <a:pt x="1219970" y="403761"/>
                </a:cubicBezTo>
                <a:lnTo>
                  <a:pt x="1184344" y="415636"/>
                </a:lnTo>
                <a:cubicBezTo>
                  <a:pt x="1172469" y="423553"/>
                  <a:pt x="1156282" y="427284"/>
                  <a:pt x="1148718" y="439387"/>
                </a:cubicBezTo>
                <a:cubicBezTo>
                  <a:pt x="1135449" y="460617"/>
                  <a:pt x="1124967" y="510639"/>
                  <a:pt x="1124967" y="510639"/>
                </a:cubicBezTo>
                <a:cubicBezTo>
                  <a:pt x="1105175" y="506681"/>
                  <a:pt x="1083116" y="508778"/>
                  <a:pt x="1065591" y="498764"/>
                </a:cubicBezTo>
                <a:cubicBezTo>
                  <a:pt x="1053199" y="491683"/>
                  <a:pt x="1054882" y="468935"/>
                  <a:pt x="1041840" y="463138"/>
                </a:cubicBezTo>
                <a:cubicBezTo>
                  <a:pt x="1016262" y="451770"/>
                  <a:pt x="986422" y="455221"/>
                  <a:pt x="958713" y="451262"/>
                </a:cubicBezTo>
                <a:cubicBezTo>
                  <a:pt x="877046" y="396817"/>
                  <a:pt x="914541" y="412787"/>
                  <a:pt x="851835" y="391886"/>
                </a:cubicBezTo>
                <a:cubicBezTo>
                  <a:pt x="843918" y="380011"/>
                  <a:pt x="825285" y="370255"/>
                  <a:pt x="828084" y="356260"/>
                </a:cubicBezTo>
                <a:cubicBezTo>
                  <a:pt x="830883" y="342265"/>
                  <a:pt x="854794" y="343654"/>
                  <a:pt x="863710" y="332509"/>
                </a:cubicBezTo>
                <a:cubicBezTo>
                  <a:pt x="901955" y="284702"/>
                  <a:pt x="843720" y="305749"/>
                  <a:pt x="899336" y="261257"/>
                </a:cubicBezTo>
                <a:cubicBezTo>
                  <a:pt x="909111" y="253437"/>
                  <a:pt x="923087" y="253340"/>
                  <a:pt x="934962" y="249382"/>
                </a:cubicBezTo>
                <a:cubicBezTo>
                  <a:pt x="948137" y="240599"/>
                  <a:pt x="1003357" y="207149"/>
                  <a:pt x="1006214" y="190005"/>
                </a:cubicBezTo>
                <a:cubicBezTo>
                  <a:pt x="1008560" y="175927"/>
                  <a:pt x="990380" y="166254"/>
                  <a:pt x="982463" y="154379"/>
                </a:cubicBezTo>
                <a:cubicBezTo>
                  <a:pt x="958712" y="158337"/>
                  <a:pt x="934716" y="161031"/>
                  <a:pt x="911211" y="166254"/>
                </a:cubicBezTo>
                <a:cubicBezTo>
                  <a:pt x="898991" y="168970"/>
                  <a:pt x="888103" y="178130"/>
                  <a:pt x="875585" y="178130"/>
                </a:cubicBezTo>
                <a:cubicBezTo>
                  <a:pt x="784455" y="178130"/>
                  <a:pt x="693497" y="170213"/>
                  <a:pt x="602453" y="166254"/>
                </a:cubicBezTo>
                <a:cubicBezTo>
                  <a:pt x="566827" y="162296"/>
                  <a:pt x="530724" y="161409"/>
                  <a:pt x="495575" y="154379"/>
                </a:cubicBezTo>
                <a:cubicBezTo>
                  <a:pt x="393458" y="133956"/>
                  <a:pt x="455031" y="140045"/>
                  <a:pt x="388697" y="106878"/>
                </a:cubicBezTo>
                <a:cubicBezTo>
                  <a:pt x="377501" y="101280"/>
                  <a:pt x="364946" y="98961"/>
                  <a:pt x="353071" y="95002"/>
                </a:cubicBezTo>
                <a:cubicBezTo>
                  <a:pt x="325362" y="98961"/>
                  <a:pt x="295932" y="96482"/>
                  <a:pt x="269944" y="106878"/>
                </a:cubicBezTo>
                <a:cubicBezTo>
                  <a:pt x="254351" y="113115"/>
                  <a:pt x="244629" y="129247"/>
                  <a:pt x="234318" y="142504"/>
                </a:cubicBezTo>
                <a:cubicBezTo>
                  <a:pt x="216793" y="165036"/>
                  <a:pt x="213897" y="204730"/>
                  <a:pt x="186817" y="213756"/>
                </a:cubicBezTo>
                <a:lnTo>
                  <a:pt x="151191" y="225631"/>
                </a:lnTo>
                <a:cubicBezTo>
                  <a:pt x="147232" y="237506"/>
                  <a:pt x="141554" y="248941"/>
                  <a:pt x="139315" y="261257"/>
                </a:cubicBezTo>
                <a:cubicBezTo>
                  <a:pt x="112457" y="408972"/>
                  <a:pt x="142800" y="310180"/>
                  <a:pt x="115565" y="391886"/>
                </a:cubicBezTo>
                <a:cubicBezTo>
                  <a:pt x="119523" y="431470"/>
                  <a:pt x="121391" y="471320"/>
                  <a:pt x="127440" y="510639"/>
                </a:cubicBezTo>
                <a:cubicBezTo>
                  <a:pt x="129343" y="523011"/>
                  <a:pt x="143273" y="534390"/>
                  <a:pt x="139315" y="546265"/>
                </a:cubicBezTo>
                <a:cubicBezTo>
                  <a:pt x="130288" y="573345"/>
                  <a:pt x="91814" y="617517"/>
                  <a:pt x="91814" y="617517"/>
                </a:cubicBezTo>
                <a:cubicBezTo>
                  <a:pt x="35006" y="787947"/>
                  <a:pt x="92529" y="603932"/>
                  <a:pt x="68063" y="1068779"/>
                </a:cubicBezTo>
                <a:cubicBezTo>
                  <a:pt x="67405" y="1081279"/>
                  <a:pt x="61786" y="1093209"/>
                  <a:pt x="56188" y="1104405"/>
                </a:cubicBezTo>
                <a:cubicBezTo>
                  <a:pt x="49805" y="1117171"/>
                  <a:pt x="40354" y="1128156"/>
                  <a:pt x="32437" y="1140031"/>
                </a:cubicBezTo>
                <a:cubicBezTo>
                  <a:pt x="0" y="1237343"/>
                  <a:pt x="8441" y="1197441"/>
                  <a:pt x="32437" y="1389413"/>
                </a:cubicBezTo>
                <a:cubicBezTo>
                  <a:pt x="35542" y="1414255"/>
                  <a:pt x="52072" y="1435970"/>
                  <a:pt x="56188" y="1460665"/>
                </a:cubicBezTo>
                <a:cubicBezTo>
                  <a:pt x="72179" y="1556614"/>
                  <a:pt x="60448" y="1509072"/>
                  <a:pt x="91814" y="1603169"/>
                </a:cubicBezTo>
                <a:cubicBezTo>
                  <a:pt x="95772" y="1615044"/>
                  <a:pt x="91814" y="1634837"/>
                  <a:pt x="103689" y="1638795"/>
                </a:cubicBezTo>
                <a:cubicBezTo>
                  <a:pt x="115564" y="1642753"/>
                  <a:pt x="134920" y="1638949"/>
                  <a:pt x="139315" y="1650670"/>
                </a:cubicBezTo>
                <a:cubicBezTo>
                  <a:pt x="149044" y="1676615"/>
                  <a:pt x="139315" y="1706088"/>
                  <a:pt x="139315" y="1733797"/>
                </a:cubicBezTo>
              </a:path>
            </a:pathLst>
          </a:custGeom>
          <a:noFill/>
          <a:ln w="34925" algn="ctr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1040" name="15 Metin kutusu"/>
          <p:cNvSpPr txBox="1">
            <a:spLocks noChangeArrowheads="1"/>
          </p:cNvSpPr>
          <p:nvPr/>
        </p:nvSpPr>
        <p:spPr bwMode="auto">
          <a:xfrm rot="-4400037">
            <a:off x="169411" y="5053900"/>
            <a:ext cx="2231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  l  m  o  r  a  v  i  d  s 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-40171" y="404664"/>
            <a:ext cx="44928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 smtClean="0"/>
              <a:t>EAST AND WEST FRONTS </a:t>
            </a:r>
          </a:p>
          <a:p>
            <a:pPr algn="ctr"/>
            <a:r>
              <a:rPr lang="tr-TR" sz="3200" b="1" dirty="0" smtClean="0"/>
              <a:t>OF </a:t>
            </a:r>
          </a:p>
          <a:p>
            <a:pPr algn="ctr"/>
            <a:r>
              <a:rPr lang="tr-TR" sz="3200" b="1" dirty="0" smtClean="0"/>
              <a:t>CRUSADES</a:t>
            </a:r>
            <a:endParaRPr lang="tr-TR" sz="32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553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" y="3308350"/>
              <a:ext cx="1595438" cy="1149350"/>
            </p14:xfrm>
          </p:contentPart>
        </mc:Choice>
        <mc:Fallback>
          <p:pic>
            <p:nvPicPr>
              <p:cNvPr id="6553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061" y="3244637"/>
                <a:ext cx="1627116" cy="1276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553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3522663"/>
              <a:ext cx="1285875" cy="849312"/>
            </p14:xfrm>
          </p:contentPart>
        </mc:Choice>
        <mc:Fallback>
          <p:pic>
            <p:nvPicPr>
              <p:cNvPr id="6553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2794" y="3459298"/>
                <a:ext cx="1317536" cy="9764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1 Başlık"/>
          <p:cNvSpPr>
            <a:spLocks noGrp="1"/>
          </p:cNvSpPr>
          <p:nvPr>
            <p:ph type="title" idx="4294967295"/>
          </p:nvPr>
        </p:nvSpPr>
        <p:spPr/>
        <p:txBody>
          <a:bodyPr lIns="79077" tIns="39539" rIns="79077" bIns="39539"/>
          <a:lstStyle/>
          <a:p>
            <a:endParaRPr lang="tr-TR" smtClean="0"/>
          </a:p>
        </p:txBody>
      </p:sp>
      <p:sp>
        <p:nvSpPr>
          <p:cNvPr id="2053" name="2 İçerik Yer Tutucusu"/>
          <p:cNvSpPr>
            <a:spLocks noGrp="1"/>
          </p:cNvSpPr>
          <p:nvPr>
            <p:ph idx="4294967295"/>
          </p:nvPr>
        </p:nvSpPr>
        <p:spPr/>
        <p:txBody>
          <a:bodyPr lIns="79077" tIns="39539" rIns="79077" bIns="39539"/>
          <a:lstStyle/>
          <a:p>
            <a:endParaRPr lang="tr-TR" smtClean="0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820738" y="3557588"/>
            <a:ext cx="184150" cy="341312"/>
          </a:xfrm>
          <a:prstGeom prst="rect">
            <a:avLst/>
          </a:prstGeom>
          <a:solidFill>
            <a:srgbClr val="CBDAC4"/>
          </a:solidFill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790575">
              <a:spcBef>
                <a:spcPct val="50000"/>
              </a:spcBef>
            </a:pPr>
            <a:endParaRPr lang="tr-TR" sz="1600">
              <a:cs typeface="Arial" charset="0"/>
            </a:endParaRPr>
          </a:p>
        </p:txBody>
      </p:sp>
      <p:sp>
        <p:nvSpPr>
          <p:cNvPr id="2055" name="Line 21"/>
          <p:cNvSpPr>
            <a:spLocks noChangeShapeType="1"/>
          </p:cNvSpPr>
          <p:nvPr/>
        </p:nvSpPr>
        <p:spPr bwMode="auto">
          <a:xfrm flipH="1">
            <a:off x="2268538" y="3213100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5723" tIns="52861" rIns="105723" bIns="52861"/>
          <a:lstStyle/>
          <a:p>
            <a:endParaRPr lang="tr-TR"/>
          </a:p>
        </p:txBody>
      </p:sp>
      <p:sp>
        <p:nvSpPr>
          <p:cNvPr id="2056" name="25 Metin kutusu"/>
          <p:cNvSpPr txBox="1">
            <a:spLocks noChangeArrowheads="1"/>
          </p:cNvSpPr>
          <p:nvPr/>
        </p:nvSpPr>
        <p:spPr bwMode="auto">
          <a:xfrm>
            <a:off x="3663950" y="4319588"/>
            <a:ext cx="7000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defTabSz="790575"/>
            <a:r>
              <a:rPr lang="tr-TR" sz="1600" b="1">
                <a:cs typeface="Arial" charset="0"/>
              </a:rPr>
              <a:t>Roma</a:t>
            </a:r>
          </a:p>
        </p:txBody>
      </p:sp>
      <p:sp>
        <p:nvSpPr>
          <p:cNvPr id="2057" name="26 Metin kutusu"/>
          <p:cNvSpPr txBox="1">
            <a:spLocks noChangeArrowheads="1"/>
          </p:cNvSpPr>
          <p:nvPr/>
        </p:nvSpPr>
        <p:spPr bwMode="auto">
          <a:xfrm>
            <a:off x="336550" y="6480175"/>
            <a:ext cx="1555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defTabSz="790575"/>
            <a:endParaRPr lang="tr-TR" sz="1600">
              <a:cs typeface="Arial" charset="0"/>
            </a:endParaRPr>
          </a:p>
        </p:txBody>
      </p:sp>
      <p:pic>
        <p:nvPicPr>
          <p:cNvPr id="2058" name="Picture 6" descr="283px-Star_and_Crescen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9824">
            <a:off x="382588" y="5795963"/>
            <a:ext cx="42068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29 Serbest Form"/>
          <p:cNvSpPr>
            <a:spLocks noChangeArrowheads="1"/>
          </p:cNvSpPr>
          <p:nvPr/>
        </p:nvSpPr>
        <p:spPr bwMode="auto">
          <a:xfrm>
            <a:off x="439738" y="5719763"/>
            <a:ext cx="441325" cy="379412"/>
          </a:xfrm>
          <a:custGeom>
            <a:avLst/>
            <a:gdLst>
              <a:gd name="T0" fmla="*/ 0 w 529243"/>
              <a:gd name="T1" fmla="*/ 45323 h 452028"/>
              <a:gd name="T2" fmla="*/ 2618 w 529243"/>
              <a:gd name="T3" fmla="*/ 37325 h 452028"/>
              <a:gd name="T4" fmla="*/ 31413 w 529243"/>
              <a:gd name="T5" fmla="*/ 37325 h 452028"/>
              <a:gd name="T6" fmla="*/ 31413 w 529243"/>
              <a:gd name="T7" fmla="*/ 55988 h 452028"/>
              <a:gd name="T8" fmla="*/ 23560 w 529243"/>
              <a:gd name="T9" fmla="*/ 61320 h 452028"/>
              <a:gd name="T10" fmla="*/ 20942 w 529243"/>
              <a:gd name="T11" fmla="*/ 85315 h 452028"/>
              <a:gd name="T12" fmla="*/ 28795 w 529243"/>
              <a:gd name="T13" fmla="*/ 87980 h 452028"/>
              <a:gd name="T14" fmla="*/ 52354 w 529243"/>
              <a:gd name="T15" fmla="*/ 85315 h 452028"/>
              <a:gd name="T16" fmla="*/ 54972 w 529243"/>
              <a:gd name="T17" fmla="*/ 77316 h 452028"/>
              <a:gd name="T18" fmla="*/ 86385 w 529243"/>
              <a:gd name="T19" fmla="*/ 69317 h 452028"/>
              <a:gd name="T20" fmla="*/ 94238 w 529243"/>
              <a:gd name="T21" fmla="*/ 66652 h 452028"/>
              <a:gd name="T22" fmla="*/ 96856 w 529243"/>
              <a:gd name="T23" fmla="*/ 47989 h 452028"/>
              <a:gd name="T24" fmla="*/ 91620 w 529243"/>
              <a:gd name="T25" fmla="*/ 39992 h 452028"/>
              <a:gd name="T26" fmla="*/ 75914 w 529243"/>
              <a:gd name="T27" fmla="*/ 29327 h 452028"/>
              <a:gd name="T28" fmla="*/ 54972 w 529243"/>
              <a:gd name="T29" fmla="*/ 10664 h 452028"/>
              <a:gd name="T30" fmla="*/ 47119 w 529243"/>
              <a:gd name="T31" fmla="*/ 5332 h 452028"/>
              <a:gd name="T32" fmla="*/ 31413 w 529243"/>
              <a:gd name="T33" fmla="*/ 0 h 452028"/>
              <a:gd name="T34" fmla="*/ 23560 w 529243"/>
              <a:gd name="T35" fmla="*/ 5332 h 452028"/>
              <a:gd name="T36" fmla="*/ 20942 w 529243"/>
              <a:gd name="T37" fmla="*/ 13331 h 452028"/>
              <a:gd name="T38" fmla="*/ 5234 w 529243"/>
              <a:gd name="T39" fmla="*/ 23995 h 452028"/>
              <a:gd name="T40" fmla="*/ 0 w 529243"/>
              <a:gd name="T41" fmla="*/ 34659 h 4520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9243"/>
              <a:gd name="T64" fmla="*/ 0 h 452028"/>
              <a:gd name="T65" fmla="*/ 529243 w 529243"/>
              <a:gd name="T66" fmla="*/ 452028 h 45202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9243" h="452028">
                <a:moveTo>
                  <a:pt x="0" y="232011"/>
                </a:moveTo>
                <a:cubicBezTo>
                  <a:pt x="4549" y="218363"/>
                  <a:pt x="1678" y="199048"/>
                  <a:pt x="13648" y="191068"/>
                </a:cubicBezTo>
                <a:cubicBezTo>
                  <a:pt x="55613" y="163091"/>
                  <a:pt x="122718" y="184225"/>
                  <a:pt x="163773" y="191068"/>
                </a:cubicBezTo>
                <a:cubicBezTo>
                  <a:pt x="172401" y="225578"/>
                  <a:pt x="189879" y="253970"/>
                  <a:pt x="163773" y="286603"/>
                </a:cubicBezTo>
                <a:cubicBezTo>
                  <a:pt x="153527" y="299411"/>
                  <a:pt x="136478" y="304800"/>
                  <a:pt x="122830" y="313898"/>
                </a:cubicBezTo>
                <a:cubicBezTo>
                  <a:pt x="92853" y="358862"/>
                  <a:pt x="71464" y="370721"/>
                  <a:pt x="109182" y="436728"/>
                </a:cubicBezTo>
                <a:cubicBezTo>
                  <a:pt x="116319" y="449219"/>
                  <a:pt x="136477" y="445827"/>
                  <a:pt x="150125" y="450376"/>
                </a:cubicBezTo>
                <a:cubicBezTo>
                  <a:pt x="191068" y="445827"/>
                  <a:pt x="234706" y="452028"/>
                  <a:pt x="272955" y="436728"/>
                </a:cubicBezTo>
                <a:cubicBezTo>
                  <a:pt x="286312" y="431385"/>
                  <a:pt x="276431" y="405957"/>
                  <a:pt x="286603" y="395785"/>
                </a:cubicBezTo>
                <a:cubicBezTo>
                  <a:pt x="324059" y="358329"/>
                  <a:pt x="411036" y="359759"/>
                  <a:pt x="450376" y="354841"/>
                </a:cubicBezTo>
                <a:cubicBezTo>
                  <a:pt x="464024" y="350292"/>
                  <a:pt x="480086" y="350181"/>
                  <a:pt x="491319" y="341194"/>
                </a:cubicBezTo>
                <a:cubicBezTo>
                  <a:pt x="529243" y="310855"/>
                  <a:pt x="522337" y="286190"/>
                  <a:pt x="504967" y="245659"/>
                </a:cubicBezTo>
                <a:cubicBezTo>
                  <a:pt x="498506" y="230583"/>
                  <a:pt x="490016" y="215517"/>
                  <a:pt x="477672" y="204716"/>
                </a:cubicBezTo>
                <a:cubicBezTo>
                  <a:pt x="452984" y="183114"/>
                  <a:pt x="395785" y="150125"/>
                  <a:pt x="395785" y="150125"/>
                </a:cubicBezTo>
                <a:cubicBezTo>
                  <a:pt x="350292" y="81886"/>
                  <a:pt x="382137" y="118281"/>
                  <a:pt x="286603" y="54591"/>
                </a:cubicBezTo>
                <a:cubicBezTo>
                  <a:pt x="272955" y="45492"/>
                  <a:pt x="261221" y="32482"/>
                  <a:pt x="245660" y="27295"/>
                </a:cubicBezTo>
                <a:lnTo>
                  <a:pt x="163773" y="0"/>
                </a:lnTo>
                <a:cubicBezTo>
                  <a:pt x="150125" y="9098"/>
                  <a:pt x="133077" y="14487"/>
                  <a:pt x="122830" y="27295"/>
                </a:cubicBezTo>
                <a:cubicBezTo>
                  <a:pt x="113843" y="38528"/>
                  <a:pt x="119354" y="58066"/>
                  <a:pt x="109182" y="68238"/>
                </a:cubicBezTo>
                <a:cubicBezTo>
                  <a:pt x="85985" y="91435"/>
                  <a:pt x="27295" y="122829"/>
                  <a:pt x="27295" y="122829"/>
                </a:cubicBezTo>
                <a:cubicBezTo>
                  <a:pt x="11614" y="169876"/>
                  <a:pt x="23821" y="153601"/>
                  <a:pt x="0" y="177420"/>
                </a:cubicBezTo>
              </a:path>
            </a:pathLst>
          </a:custGeom>
          <a:solidFill>
            <a:srgbClr val="C3D69B"/>
          </a:solidFill>
          <a:ln w="9525" algn="ctr">
            <a:noFill/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cxnSp>
        <p:nvCxnSpPr>
          <p:cNvPr id="57" name="56 Düz Ok Bağlayıcısı"/>
          <p:cNvCxnSpPr/>
          <p:nvPr/>
        </p:nvCxnSpPr>
        <p:spPr>
          <a:xfrm rot="16200000" flipH="1">
            <a:off x="289719" y="4247356"/>
            <a:ext cx="714375" cy="21431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0825" y="78308"/>
            <a:ext cx="10366375" cy="7023100"/>
            <a:chOff x="-44" y="0"/>
            <a:chExt cx="6530" cy="4424"/>
          </a:xfrm>
        </p:grpSpPr>
        <p:pic>
          <p:nvPicPr>
            <p:cNvPr id="2064" name="Picture 2" descr="picture"/>
            <p:cNvPicPr preferRelativeResize="0">
              <a:picLocks noChangeArrowheads="1"/>
            </p:cNvPicPr>
            <p:nvPr/>
          </p:nvPicPr>
          <p:blipFill>
            <a:blip r:embed="rId4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0" y="0"/>
              <a:ext cx="6486" cy="432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prstDash val="sysDot"/>
              <a:round/>
              <a:headEnd/>
              <a:tailEnd/>
            </a:ln>
          </p:spPr>
        </p:pic>
        <p:pic>
          <p:nvPicPr>
            <p:cNvPr id="2065" name="Picture 6" descr="283px-Star_and_Crescent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49824">
              <a:off x="394" y="2249"/>
              <a:ext cx="26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8" descr="Christian_cross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4" y="1719"/>
              <a:ext cx="291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7" name="27 Serbest Form"/>
            <p:cNvSpPr>
              <a:spLocks noChangeArrowheads="1"/>
            </p:cNvSpPr>
            <p:nvPr/>
          </p:nvSpPr>
          <p:spPr bwMode="auto">
            <a:xfrm>
              <a:off x="-44" y="2165"/>
              <a:ext cx="1745" cy="2259"/>
            </a:xfrm>
            <a:custGeom>
              <a:avLst/>
              <a:gdLst>
                <a:gd name="T0" fmla="*/ 0 w 3270182"/>
                <a:gd name="T1" fmla="*/ 0 h 4030640"/>
                <a:gd name="T2" fmla="*/ 0 w 3270182"/>
                <a:gd name="T3" fmla="*/ 0 h 4030640"/>
                <a:gd name="T4" fmla="*/ 0 w 3270182"/>
                <a:gd name="T5" fmla="*/ 0 h 4030640"/>
                <a:gd name="T6" fmla="*/ 0 w 3270182"/>
                <a:gd name="T7" fmla="*/ 0 h 4030640"/>
                <a:gd name="T8" fmla="*/ 0 w 3270182"/>
                <a:gd name="T9" fmla="*/ 0 h 4030640"/>
                <a:gd name="T10" fmla="*/ 0 w 3270182"/>
                <a:gd name="T11" fmla="*/ 0 h 4030640"/>
                <a:gd name="T12" fmla="*/ 0 w 3270182"/>
                <a:gd name="T13" fmla="*/ 0 h 4030640"/>
                <a:gd name="T14" fmla="*/ 0 w 3270182"/>
                <a:gd name="T15" fmla="*/ 0 h 4030640"/>
                <a:gd name="T16" fmla="*/ 0 w 3270182"/>
                <a:gd name="T17" fmla="*/ 0 h 4030640"/>
                <a:gd name="T18" fmla="*/ 0 w 3270182"/>
                <a:gd name="T19" fmla="*/ 0 h 4030640"/>
                <a:gd name="T20" fmla="*/ 0 w 3270182"/>
                <a:gd name="T21" fmla="*/ 0 h 4030640"/>
                <a:gd name="T22" fmla="*/ 0 w 3270182"/>
                <a:gd name="T23" fmla="*/ 0 h 4030640"/>
                <a:gd name="T24" fmla="*/ 0 w 3270182"/>
                <a:gd name="T25" fmla="*/ 0 h 4030640"/>
                <a:gd name="T26" fmla="*/ 0 w 3270182"/>
                <a:gd name="T27" fmla="*/ 0 h 4030640"/>
                <a:gd name="T28" fmla="*/ 0 w 3270182"/>
                <a:gd name="T29" fmla="*/ 0 h 4030640"/>
                <a:gd name="T30" fmla="*/ 0 w 3270182"/>
                <a:gd name="T31" fmla="*/ 0 h 4030640"/>
                <a:gd name="T32" fmla="*/ 0 w 3270182"/>
                <a:gd name="T33" fmla="*/ 0 h 4030640"/>
                <a:gd name="T34" fmla="*/ 0 w 3270182"/>
                <a:gd name="T35" fmla="*/ 0 h 4030640"/>
                <a:gd name="T36" fmla="*/ 0 w 3270182"/>
                <a:gd name="T37" fmla="*/ 0 h 4030640"/>
                <a:gd name="T38" fmla="*/ 0 w 3270182"/>
                <a:gd name="T39" fmla="*/ 0 h 4030640"/>
                <a:gd name="T40" fmla="*/ 0 w 3270182"/>
                <a:gd name="T41" fmla="*/ 0 h 4030640"/>
                <a:gd name="T42" fmla="*/ 0 w 3270182"/>
                <a:gd name="T43" fmla="*/ 0 h 4030640"/>
                <a:gd name="T44" fmla="*/ 0 w 3270182"/>
                <a:gd name="T45" fmla="*/ 0 h 4030640"/>
                <a:gd name="T46" fmla="*/ 0 w 3270182"/>
                <a:gd name="T47" fmla="*/ 0 h 4030640"/>
                <a:gd name="T48" fmla="*/ 0 w 3270182"/>
                <a:gd name="T49" fmla="*/ 0 h 4030640"/>
                <a:gd name="T50" fmla="*/ 0 w 3270182"/>
                <a:gd name="T51" fmla="*/ 0 h 4030640"/>
                <a:gd name="T52" fmla="*/ 0 w 3270182"/>
                <a:gd name="T53" fmla="*/ 0 h 4030640"/>
                <a:gd name="T54" fmla="*/ 0 w 3270182"/>
                <a:gd name="T55" fmla="*/ 0 h 4030640"/>
                <a:gd name="T56" fmla="*/ 0 w 3270182"/>
                <a:gd name="T57" fmla="*/ 0 h 4030640"/>
                <a:gd name="T58" fmla="*/ 0 w 3270182"/>
                <a:gd name="T59" fmla="*/ 0 h 4030640"/>
                <a:gd name="T60" fmla="*/ 0 w 3270182"/>
                <a:gd name="T61" fmla="*/ 0 h 4030640"/>
                <a:gd name="T62" fmla="*/ 0 w 3270182"/>
                <a:gd name="T63" fmla="*/ 0 h 4030640"/>
                <a:gd name="T64" fmla="*/ 0 w 3270182"/>
                <a:gd name="T65" fmla="*/ 0 h 4030640"/>
                <a:gd name="T66" fmla="*/ 0 w 3270182"/>
                <a:gd name="T67" fmla="*/ 0 h 4030640"/>
                <a:gd name="T68" fmla="*/ 0 w 3270182"/>
                <a:gd name="T69" fmla="*/ 0 h 4030640"/>
                <a:gd name="T70" fmla="*/ 0 w 3270182"/>
                <a:gd name="T71" fmla="*/ 0 h 4030640"/>
                <a:gd name="T72" fmla="*/ 0 w 3270182"/>
                <a:gd name="T73" fmla="*/ 0 h 4030640"/>
                <a:gd name="T74" fmla="*/ 0 w 3270182"/>
                <a:gd name="T75" fmla="*/ 0 h 4030640"/>
                <a:gd name="T76" fmla="*/ 0 w 3270182"/>
                <a:gd name="T77" fmla="*/ 0 h 4030640"/>
                <a:gd name="T78" fmla="*/ 0 w 3270182"/>
                <a:gd name="T79" fmla="*/ 0 h 4030640"/>
                <a:gd name="T80" fmla="*/ 0 w 3270182"/>
                <a:gd name="T81" fmla="*/ 0 h 4030640"/>
                <a:gd name="T82" fmla="*/ 0 w 3270182"/>
                <a:gd name="T83" fmla="*/ 0 h 4030640"/>
                <a:gd name="T84" fmla="*/ 0 w 3270182"/>
                <a:gd name="T85" fmla="*/ 0 h 4030640"/>
                <a:gd name="T86" fmla="*/ 0 w 3270182"/>
                <a:gd name="T87" fmla="*/ 0 h 4030640"/>
                <a:gd name="T88" fmla="*/ 0 w 3270182"/>
                <a:gd name="T89" fmla="*/ 0 h 4030640"/>
                <a:gd name="T90" fmla="*/ 0 w 3270182"/>
                <a:gd name="T91" fmla="*/ 0 h 4030640"/>
                <a:gd name="T92" fmla="*/ 0 w 3270182"/>
                <a:gd name="T93" fmla="*/ 0 h 4030640"/>
                <a:gd name="T94" fmla="*/ 0 w 3270182"/>
                <a:gd name="T95" fmla="*/ 0 h 4030640"/>
                <a:gd name="T96" fmla="*/ 0 w 3270182"/>
                <a:gd name="T97" fmla="*/ 0 h 4030640"/>
                <a:gd name="T98" fmla="*/ 0 w 3270182"/>
                <a:gd name="T99" fmla="*/ 0 h 4030640"/>
                <a:gd name="T100" fmla="*/ 0 w 3270182"/>
                <a:gd name="T101" fmla="*/ 0 h 4030640"/>
                <a:gd name="T102" fmla="*/ 0 w 3270182"/>
                <a:gd name="T103" fmla="*/ 0 h 4030640"/>
                <a:gd name="T104" fmla="*/ 0 w 3270182"/>
                <a:gd name="T105" fmla="*/ 0 h 4030640"/>
                <a:gd name="T106" fmla="*/ 0 w 3270182"/>
                <a:gd name="T107" fmla="*/ 0 h 4030640"/>
                <a:gd name="T108" fmla="*/ 0 w 3270182"/>
                <a:gd name="T109" fmla="*/ 0 h 4030640"/>
                <a:gd name="T110" fmla="*/ 0 w 3270182"/>
                <a:gd name="T111" fmla="*/ 0 h 4030640"/>
                <a:gd name="T112" fmla="*/ 0 w 3270182"/>
                <a:gd name="T113" fmla="*/ 0 h 4030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70182"/>
                <a:gd name="T172" fmla="*/ 0 h 4030640"/>
                <a:gd name="T173" fmla="*/ 3270182 w 3270182"/>
                <a:gd name="T174" fmla="*/ 4030640 h 40306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70182" h="4030640">
                  <a:moveTo>
                    <a:pt x="95534" y="3821374"/>
                  </a:moveTo>
                  <a:cubicBezTo>
                    <a:pt x="0" y="3612108"/>
                    <a:pt x="68238" y="3753381"/>
                    <a:pt x="68238" y="2579427"/>
                  </a:cubicBezTo>
                  <a:cubicBezTo>
                    <a:pt x="68238" y="2324628"/>
                    <a:pt x="69571" y="2069654"/>
                    <a:pt x="81886" y="1815153"/>
                  </a:cubicBezTo>
                  <a:cubicBezTo>
                    <a:pt x="85272" y="1745170"/>
                    <a:pt x="101829" y="1733569"/>
                    <a:pt x="150125" y="1705971"/>
                  </a:cubicBezTo>
                  <a:cubicBezTo>
                    <a:pt x="289084" y="1626565"/>
                    <a:pt x="309491" y="1674645"/>
                    <a:pt x="559558" y="1665027"/>
                  </a:cubicBezTo>
                  <a:cubicBezTo>
                    <a:pt x="653414" y="1602456"/>
                    <a:pt x="610323" y="1620810"/>
                    <a:pt x="682387" y="1596788"/>
                  </a:cubicBezTo>
                  <a:cubicBezTo>
                    <a:pt x="710791" y="1483173"/>
                    <a:pt x="676205" y="1595503"/>
                    <a:pt x="723331" y="1501254"/>
                  </a:cubicBezTo>
                  <a:cubicBezTo>
                    <a:pt x="729765" y="1488387"/>
                    <a:pt x="729993" y="1472887"/>
                    <a:pt x="736979" y="1460311"/>
                  </a:cubicBezTo>
                  <a:cubicBezTo>
                    <a:pt x="752911" y="1431634"/>
                    <a:pt x="791570" y="1378424"/>
                    <a:pt x="791570" y="1378424"/>
                  </a:cubicBezTo>
                  <a:cubicBezTo>
                    <a:pt x="796119" y="1360227"/>
                    <a:pt x="794812" y="1339440"/>
                    <a:pt x="805217" y="1323833"/>
                  </a:cubicBezTo>
                  <a:cubicBezTo>
                    <a:pt x="814316" y="1310185"/>
                    <a:pt x="837468" y="1310447"/>
                    <a:pt x="846161" y="1296538"/>
                  </a:cubicBezTo>
                  <a:cubicBezTo>
                    <a:pt x="861410" y="1272139"/>
                    <a:pt x="864358" y="1241947"/>
                    <a:pt x="873456" y="1214651"/>
                  </a:cubicBezTo>
                  <a:lnTo>
                    <a:pt x="887104" y="1173708"/>
                  </a:lnTo>
                  <a:lnTo>
                    <a:pt x="900752" y="1132765"/>
                  </a:lnTo>
                  <a:cubicBezTo>
                    <a:pt x="891653" y="1119117"/>
                    <a:pt x="883957" y="1104422"/>
                    <a:pt x="873456" y="1091821"/>
                  </a:cubicBezTo>
                  <a:cubicBezTo>
                    <a:pt x="851896" y="1065949"/>
                    <a:pt x="822243" y="1038919"/>
                    <a:pt x="791570" y="1023583"/>
                  </a:cubicBezTo>
                  <a:cubicBezTo>
                    <a:pt x="778703" y="1017149"/>
                    <a:pt x="764274" y="1014484"/>
                    <a:pt x="750626" y="1009935"/>
                  </a:cubicBezTo>
                  <a:cubicBezTo>
                    <a:pt x="736978" y="1000836"/>
                    <a:pt x="724759" y="989100"/>
                    <a:pt x="709683" y="982639"/>
                  </a:cubicBezTo>
                  <a:cubicBezTo>
                    <a:pt x="692443" y="975250"/>
                    <a:pt x="671378" y="978297"/>
                    <a:pt x="655092" y="968991"/>
                  </a:cubicBezTo>
                  <a:cubicBezTo>
                    <a:pt x="638334" y="959415"/>
                    <a:pt x="628803" y="940609"/>
                    <a:pt x="614149" y="928048"/>
                  </a:cubicBezTo>
                  <a:cubicBezTo>
                    <a:pt x="599504" y="915495"/>
                    <a:pt x="540215" y="872152"/>
                    <a:pt x="518614" y="859809"/>
                  </a:cubicBezTo>
                  <a:cubicBezTo>
                    <a:pt x="500950" y="849715"/>
                    <a:pt x="482220" y="841612"/>
                    <a:pt x="464023" y="832514"/>
                  </a:cubicBezTo>
                  <a:cubicBezTo>
                    <a:pt x="454925" y="818866"/>
                    <a:pt x="443390" y="806560"/>
                    <a:pt x="436728" y="791571"/>
                  </a:cubicBezTo>
                  <a:cubicBezTo>
                    <a:pt x="425043" y="765279"/>
                    <a:pt x="409432" y="709684"/>
                    <a:pt x="409432" y="709684"/>
                  </a:cubicBezTo>
                  <a:cubicBezTo>
                    <a:pt x="413981" y="573206"/>
                    <a:pt x="404294" y="435506"/>
                    <a:pt x="423080" y="300251"/>
                  </a:cubicBezTo>
                  <a:cubicBezTo>
                    <a:pt x="427593" y="267758"/>
                    <a:pt x="467297" y="249487"/>
                    <a:pt x="477671" y="218365"/>
                  </a:cubicBezTo>
                  <a:cubicBezTo>
                    <a:pt x="511975" y="115453"/>
                    <a:pt x="465702" y="242302"/>
                    <a:pt x="518614" y="136478"/>
                  </a:cubicBezTo>
                  <a:cubicBezTo>
                    <a:pt x="525048" y="123611"/>
                    <a:pt x="524282" y="107505"/>
                    <a:pt x="532262" y="95535"/>
                  </a:cubicBezTo>
                  <a:cubicBezTo>
                    <a:pt x="542968" y="79476"/>
                    <a:pt x="560849" y="69418"/>
                    <a:pt x="573205" y="54591"/>
                  </a:cubicBezTo>
                  <a:cubicBezTo>
                    <a:pt x="583706" y="41990"/>
                    <a:pt x="587693" y="23895"/>
                    <a:pt x="600501" y="13648"/>
                  </a:cubicBezTo>
                  <a:cubicBezTo>
                    <a:pt x="611735" y="4661"/>
                    <a:pt x="627796" y="4549"/>
                    <a:pt x="641444" y="0"/>
                  </a:cubicBezTo>
                  <a:cubicBezTo>
                    <a:pt x="659641" y="4549"/>
                    <a:pt x="678000" y="8495"/>
                    <a:pt x="696035" y="13648"/>
                  </a:cubicBezTo>
                  <a:cubicBezTo>
                    <a:pt x="709868" y="17600"/>
                    <a:pt x="722935" y="24175"/>
                    <a:pt x="736979" y="27296"/>
                  </a:cubicBezTo>
                  <a:cubicBezTo>
                    <a:pt x="763992" y="33299"/>
                    <a:pt x="791730" y="35517"/>
                    <a:pt x="818865" y="40944"/>
                  </a:cubicBezTo>
                  <a:cubicBezTo>
                    <a:pt x="837258" y="44622"/>
                    <a:pt x="854864" y="52112"/>
                    <a:pt x="873456" y="54591"/>
                  </a:cubicBezTo>
                  <a:cubicBezTo>
                    <a:pt x="923264" y="61232"/>
                    <a:pt x="973540" y="63690"/>
                    <a:pt x="1023582" y="68239"/>
                  </a:cubicBezTo>
                  <a:cubicBezTo>
                    <a:pt x="1070488" y="77620"/>
                    <a:pt x="1101439" y="82686"/>
                    <a:pt x="1146411" y="95535"/>
                  </a:cubicBezTo>
                  <a:cubicBezTo>
                    <a:pt x="1160244" y="99487"/>
                    <a:pt x="1173015" y="108036"/>
                    <a:pt x="1187355" y="109183"/>
                  </a:cubicBezTo>
                  <a:cubicBezTo>
                    <a:pt x="1287223" y="117172"/>
                    <a:pt x="1387522" y="118281"/>
                    <a:pt x="1487605" y="122830"/>
                  </a:cubicBezTo>
                  <a:cubicBezTo>
                    <a:pt x="1447347" y="149669"/>
                    <a:pt x="1438557" y="151663"/>
                    <a:pt x="1405719" y="191069"/>
                  </a:cubicBezTo>
                  <a:cubicBezTo>
                    <a:pt x="1348853" y="259308"/>
                    <a:pt x="1412542" y="209265"/>
                    <a:pt x="1337480" y="259308"/>
                  </a:cubicBezTo>
                  <a:cubicBezTo>
                    <a:pt x="1363094" y="387376"/>
                    <a:pt x="1320319" y="285042"/>
                    <a:pt x="1446662" y="341194"/>
                  </a:cubicBezTo>
                  <a:cubicBezTo>
                    <a:pt x="1461651" y="347856"/>
                    <a:pt x="1462359" y="370539"/>
                    <a:pt x="1473958" y="382138"/>
                  </a:cubicBezTo>
                  <a:cubicBezTo>
                    <a:pt x="1509100" y="417280"/>
                    <a:pt x="1534318" y="413316"/>
                    <a:pt x="1583140" y="423081"/>
                  </a:cubicBezTo>
                  <a:cubicBezTo>
                    <a:pt x="1587689" y="436729"/>
                    <a:pt x="1586615" y="453852"/>
                    <a:pt x="1596787" y="464024"/>
                  </a:cubicBezTo>
                  <a:cubicBezTo>
                    <a:pt x="1624815" y="492052"/>
                    <a:pt x="1698879" y="469208"/>
                    <a:pt x="1719617" y="464024"/>
                  </a:cubicBezTo>
                  <a:cubicBezTo>
                    <a:pt x="1747530" y="457046"/>
                    <a:pt x="1801504" y="436729"/>
                    <a:pt x="1801504" y="436729"/>
                  </a:cubicBezTo>
                  <a:lnTo>
                    <a:pt x="1856095" y="354842"/>
                  </a:lnTo>
                  <a:cubicBezTo>
                    <a:pt x="1865193" y="341194"/>
                    <a:pt x="1867829" y="319086"/>
                    <a:pt x="1883390" y="313899"/>
                  </a:cubicBezTo>
                  <a:cubicBezTo>
                    <a:pt x="1897038" y="309350"/>
                    <a:pt x="1911758" y="307238"/>
                    <a:pt x="1924334" y="300251"/>
                  </a:cubicBezTo>
                  <a:cubicBezTo>
                    <a:pt x="1953011" y="284319"/>
                    <a:pt x="1975098" y="256034"/>
                    <a:pt x="2006220" y="245660"/>
                  </a:cubicBezTo>
                  <a:cubicBezTo>
                    <a:pt x="2019868" y="241111"/>
                    <a:pt x="2034588" y="238999"/>
                    <a:pt x="2047164" y="232012"/>
                  </a:cubicBezTo>
                  <a:cubicBezTo>
                    <a:pt x="2075841" y="216080"/>
                    <a:pt x="2129050" y="177421"/>
                    <a:pt x="2129050" y="177421"/>
                  </a:cubicBezTo>
                  <a:cubicBezTo>
                    <a:pt x="2207274" y="60088"/>
                    <a:pt x="2113492" y="208539"/>
                    <a:pt x="2169993" y="95535"/>
                  </a:cubicBezTo>
                  <a:cubicBezTo>
                    <a:pt x="2188994" y="57533"/>
                    <a:pt x="2208049" y="43831"/>
                    <a:pt x="2238232" y="13648"/>
                  </a:cubicBezTo>
                  <a:cubicBezTo>
                    <a:pt x="2361062" y="18197"/>
                    <a:pt x="2484080" y="19120"/>
                    <a:pt x="2606722" y="27296"/>
                  </a:cubicBezTo>
                  <a:cubicBezTo>
                    <a:pt x="2621076" y="28253"/>
                    <a:pt x="2639303" y="29238"/>
                    <a:pt x="2647665" y="40944"/>
                  </a:cubicBezTo>
                  <a:cubicBezTo>
                    <a:pt x="2664388" y="64357"/>
                    <a:pt x="2665863" y="95535"/>
                    <a:pt x="2674961" y="122830"/>
                  </a:cubicBezTo>
                  <a:cubicBezTo>
                    <a:pt x="2679510" y="136478"/>
                    <a:pt x="2680628" y="151804"/>
                    <a:pt x="2688608" y="163774"/>
                  </a:cubicBezTo>
                  <a:cubicBezTo>
                    <a:pt x="2697707" y="177422"/>
                    <a:pt x="2702256" y="195619"/>
                    <a:pt x="2715904" y="204717"/>
                  </a:cubicBezTo>
                  <a:cubicBezTo>
                    <a:pt x="2731511" y="215122"/>
                    <a:pt x="2752298" y="213816"/>
                    <a:pt x="2770495" y="218365"/>
                  </a:cubicBezTo>
                  <a:cubicBezTo>
                    <a:pt x="2765946" y="241111"/>
                    <a:pt x="2768356" y="266463"/>
                    <a:pt x="2756847" y="286603"/>
                  </a:cubicBezTo>
                  <a:cubicBezTo>
                    <a:pt x="2748709" y="300844"/>
                    <a:pt x="2726151" y="301091"/>
                    <a:pt x="2715904" y="313899"/>
                  </a:cubicBezTo>
                  <a:cubicBezTo>
                    <a:pt x="2706917" y="325133"/>
                    <a:pt x="2706805" y="341194"/>
                    <a:pt x="2702256" y="354842"/>
                  </a:cubicBezTo>
                  <a:cubicBezTo>
                    <a:pt x="2706805" y="386687"/>
                    <a:pt x="2688508" y="433518"/>
                    <a:pt x="2715904" y="450377"/>
                  </a:cubicBezTo>
                  <a:cubicBezTo>
                    <a:pt x="2762558" y="479087"/>
                    <a:pt x="2825377" y="456784"/>
                    <a:pt x="2879677" y="464024"/>
                  </a:cubicBezTo>
                  <a:cubicBezTo>
                    <a:pt x="2926454" y="470261"/>
                    <a:pt x="2919741" y="484057"/>
                    <a:pt x="2961564" y="504968"/>
                  </a:cubicBezTo>
                  <a:cubicBezTo>
                    <a:pt x="2974431" y="511401"/>
                    <a:pt x="2988859" y="514066"/>
                    <a:pt x="3002507" y="518615"/>
                  </a:cubicBezTo>
                  <a:cubicBezTo>
                    <a:pt x="3016155" y="527714"/>
                    <a:pt x="3028374" y="539450"/>
                    <a:pt x="3043450" y="545911"/>
                  </a:cubicBezTo>
                  <a:cubicBezTo>
                    <a:pt x="3060690" y="553300"/>
                    <a:pt x="3082434" y="549154"/>
                    <a:pt x="3098041" y="559559"/>
                  </a:cubicBezTo>
                  <a:cubicBezTo>
                    <a:pt x="3111689" y="568657"/>
                    <a:pt x="3113739" y="588904"/>
                    <a:pt x="3125337" y="600502"/>
                  </a:cubicBezTo>
                  <a:cubicBezTo>
                    <a:pt x="3136935" y="612100"/>
                    <a:pt x="3152632" y="618699"/>
                    <a:pt x="3166280" y="627797"/>
                  </a:cubicBezTo>
                  <a:cubicBezTo>
                    <a:pt x="3181811" y="658858"/>
                    <a:pt x="3207223" y="699812"/>
                    <a:pt x="3207223" y="736980"/>
                  </a:cubicBezTo>
                  <a:cubicBezTo>
                    <a:pt x="3207223" y="978133"/>
                    <a:pt x="3206476" y="1219503"/>
                    <a:pt x="3193576" y="1460311"/>
                  </a:cubicBezTo>
                  <a:cubicBezTo>
                    <a:pt x="3192699" y="1476690"/>
                    <a:pt x="3173616" y="1486583"/>
                    <a:pt x="3166280" y="1501254"/>
                  </a:cubicBezTo>
                  <a:cubicBezTo>
                    <a:pt x="3094209" y="1645393"/>
                    <a:pt x="3270182" y="1365871"/>
                    <a:pt x="3098041" y="1624084"/>
                  </a:cubicBezTo>
                  <a:lnTo>
                    <a:pt x="3043450" y="1705971"/>
                  </a:lnTo>
                  <a:cubicBezTo>
                    <a:pt x="3034352" y="1719619"/>
                    <a:pt x="3021342" y="1731353"/>
                    <a:pt x="3016155" y="1746914"/>
                  </a:cubicBezTo>
                  <a:cubicBezTo>
                    <a:pt x="2997320" y="1803418"/>
                    <a:pt x="3010487" y="1775887"/>
                    <a:pt x="2975211" y="1828800"/>
                  </a:cubicBezTo>
                  <a:cubicBezTo>
                    <a:pt x="2970662" y="1842448"/>
                    <a:pt x="2968550" y="1857168"/>
                    <a:pt x="2961564" y="1869744"/>
                  </a:cubicBezTo>
                  <a:cubicBezTo>
                    <a:pt x="2945633" y="1898421"/>
                    <a:pt x="2917347" y="1920508"/>
                    <a:pt x="2906973" y="1951630"/>
                  </a:cubicBezTo>
                  <a:cubicBezTo>
                    <a:pt x="2887222" y="2010884"/>
                    <a:pt x="2903498" y="1982401"/>
                    <a:pt x="2852382" y="2033517"/>
                  </a:cubicBezTo>
                  <a:cubicBezTo>
                    <a:pt x="2827358" y="2108587"/>
                    <a:pt x="2853771" y="2041321"/>
                    <a:pt x="2811438" y="2115403"/>
                  </a:cubicBezTo>
                  <a:cubicBezTo>
                    <a:pt x="2801344" y="2133067"/>
                    <a:pt x="2794237" y="2152330"/>
                    <a:pt x="2784143" y="2169994"/>
                  </a:cubicBezTo>
                  <a:cubicBezTo>
                    <a:pt x="2776005" y="2184236"/>
                    <a:pt x="2764985" y="2196696"/>
                    <a:pt x="2756847" y="2210938"/>
                  </a:cubicBezTo>
                  <a:cubicBezTo>
                    <a:pt x="2746753" y="2228602"/>
                    <a:pt x="2739646" y="2247865"/>
                    <a:pt x="2729552" y="2265529"/>
                  </a:cubicBezTo>
                  <a:cubicBezTo>
                    <a:pt x="2721414" y="2279770"/>
                    <a:pt x="2710394" y="2292231"/>
                    <a:pt x="2702256" y="2306472"/>
                  </a:cubicBezTo>
                  <a:cubicBezTo>
                    <a:pt x="2692162" y="2324136"/>
                    <a:pt x="2682517" y="2342173"/>
                    <a:pt x="2674961" y="2361063"/>
                  </a:cubicBezTo>
                  <a:cubicBezTo>
                    <a:pt x="2664275" y="2387777"/>
                    <a:pt x="2647665" y="2442950"/>
                    <a:pt x="2647665" y="2442950"/>
                  </a:cubicBezTo>
                  <a:cubicBezTo>
                    <a:pt x="2643116" y="2511189"/>
                    <a:pt x="2641569" y="2579694"/>
                    <a:pt x="2634017" y="2647666"/>
                  </a:cubicBezTo>
                  <a:cubicBezTo>
                    <a:pt x="2632428" y="2661964"/>
                    <a:pt x="2626037" y="2675386"/>
                    <a:pt x="2620370" y="2688609"/>
                  </a:cubicBezTo>
                  <a:cubicBezTo>
                    <a:pt x="2595192" y="2747357"/>
                    <a:pt x="2577287" y="2766881"/>
                    <a:pt x="2538483" y="2825087"/>
                  </a:cubicBezTo>
                  <a:lnTo>
                    <a:pt x="2483892" y="2906974"/>
                  </a:lnTo>
                  <a:cubicBezTo>
                    <a:pt x="2474794" y="2920622"/>
                    <a:pt x="2470244" y="2938819"/>
                    <a:pt x="2456596" y="2947917"/>
                  </a:cubicBezTo>
                  <a:cubicBezTo>
                    <a:pt x="2403683" y="2983192"/>
                    <a:pt x="2431214" y="2970025"/>
                    <a:pt x="2374710" y="2988860"/>
                  </a:cubicBezTo>
                  <a:cubicBezTo>
                    <a:pt x="2282651" y="3080919"/>
                    <a:pt x="2329444" y="3058541"/>
                    <a:pt x="2251880" y="3084394"/>
                  </a:cubicBezTo>
                  <a:cubicBezTo>
                    <a:pt x="2211625" y="3111231"/>
                    <a:pt x="2202829" y="3113230"/>
                    <a:pt x="2169993" y="3152633"/>
                  </a:cubicBezTo>
                  <a:cubicBezTo>
                    <a:pt x="2121194" y="3211192"/>
                    <a:pt x="2167003" y="3180148"/>
                    <a:pt x="2101755" y="3234520"/>
                  </a:cubicBezTo>
                  <a:cubicBezTo>
                    <a:pt x="2089154" y="3245021"/>
                    <a:pt x="2073412" y="3251314"/>
                    <a:pt x="2060811" y="3261815"/>
                  </a:cubicBezTo>
                  <a:cubicBezTo>
                    <a:pt x="2045984" y="3274171"/>
                    <a:pt x="2034695" y="3290403"/>
                    <a:pt x="2019868" y="3302759"/>
                  </a:cubicBezTo>
                  <a:cubicBezTo>
                    <a:pt x="2007267" y="3313260"/>
                    <a:pt x="1991526" y="3319553"/>
                    <a:pt x="1978925" y="3330054"/>
                  </a:cubicBezTo>
                  <a:cubicBezTo>
                    <a:pt x="1910770" y="3386849"/>
                    <a:pt x="1968993" y="3360660"/>
                    <a:pt x="1897038" y="3384645"/>
                  </a:cubicBezTo>
                  <a:cubicBezTo>
                    <a:pt x="1883390" y="3398293"/>
                    <a:pt x="1868451" y="3410761"/>
                    <a:pt x="1856095" y="3425588"/>
                  </a:cubicBezTo>
                  <a:cubicBezTo>
                    <a:pt x="1845594" y="3438189"/>
                    <a:pt x="1841143" y="3455731"/>
                    <a:pt x="1828799" y="3466532"/>
                  </a:cubicBezTo>
                  <a:cubicBezTo>
                    <a:pt x="1714056" y="3566933"/>
                    <a:pt x="1787194" y="3494160"/>
                    <a:pt x="1705970" y="3534771"/>
                  </a:cubicBezTo>
                  <a:cubicBezTo>
                    <a:pt x="1691299" y="3542106"/>
                    <a:pt x="1678674" y="3552968"/>
                    <a:pt x="1665026" y="3562066"/>
                  </a:cubicBezTo>
                  <a:cubicBezTo>
                    <a:pt x="1655928" y="3575714"/>
                    <a:pt x="1648232" y="3590408"/>
                    <a:pt x="1637731" y="3603009"/>
                  </a:cubicBezTo>
                  <a:cubicBezTo>
                    <a:pt x="1625375" y="3617837"/>
                    <a:pt x="1607493" y="3627893"/>
                    <a:pt x="1596787" y="3643953"/>
                  </a:cubicBezTo>
                  <a:cubicBezTo>
                    <a:pt x="1555194" y="3706343"/>
                    <a:pt x="1620185" y="3672548"/>
                    <a:pt x="1542196" y="3698544"/>
                  </a:cubicBezTo>
                  <a:cubicBezTo>
                    <a:pt x="1514901" y="3725839"/>
                    <a:pt x="1492428" y="3759017"/>
                    <a:pt x="1460310" y="3780430"/>
                  </a:cubicBezTo>
                  <a:cubicBezTo>
                    <a:pt x="1446662" y="3789529"/>
                    <a:pt x="1434443" y="3801265"/>
                    <a:pt x="1419367" y="3807726"/>
                  </a:cubicBezTo>
                  <a:cubicBezTo>
                    <a:pt x="1402127" y="3815115"/>
                    <a:pt x="1383522" y="3820716"/>
                    <a:pt x="1364776" y="3821374"/>
                  </a:cubicBezTo>
                  <a:cubicBezTo>
                    <a:pt x="1123771" y="3829830"/>
                    <a:pt x="882555" y="3830472"/>
                    <a:pt x="641444" y="3835021"/>
                  </a:cubicBezTo>
                  <a:cubicBezTo>
                    <a:pt x="90986" y="3821260"/>
                    <a:pt x="191068" y="4030640"/>
                    <a:pt x="95534" y="3821374"/>
                  </a:cubicBezTo>
                  <a:close/>
                </a:path>
              </a:pathLst>
            </a:custGeom>
            <a:noFill/>
            <a:ln w="47625" algn="ctr">
              <a:solidFill>
                <a:srgbClr val="00B050"/>
              </a:solidFill>
              <a:prstDash val="dash"/>
              <a:miter lim="800000"/>
              <a:headEnd/>
              <a:tailEnd/>
            </a:ln>
          </p:spPr>
          <p:txBody>
            <a:bodyPr lIns="79077" tIns="39539" rIns="79077" bIns="39539" anchor="ctr"/>
            <a:lstStyle/>
            <a:p>
              <a:endParaRPr lang="tr-TR"/>
            </a:p>
          </p:txBody>
        </p:sp>
        <p:sp>
          <p:nvSpPr>
            <p:cNvPr id="2068" name="30 Metin kutusu"/>
            <p:cNvSpPr txBox="1">
              <a:spLocks noChangeArrowheads="1"/>
            </p:cNvSpPr>
            <p:nvPr/>
          </p:nvSpPr>
          <p:spPr bwMode="auto">
            <a:xfrm rot="-658584">
              <a:off x="-4" y="3772"/>
              <a:ext cx="221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077" tIns="39539" rIns="79077" bIns="39539">
              <a:spAutoFit/>
            </a:bodyPr>
            <a:lstStyle/>
            <a:p>
              <a:pPr defTabSz="790575"/>
              <a:r>
                <a:rPr lang="tr-TR" sz="1700">
                  <a:cs typeface="Arial" charset="0"/>
                </a:rPr>
                <a:t>Muvahhidler</a:t>
              </a:r>
            </a:p>
          </p:txBody>
        </p:sp>
        <p:sp>
          <p:nvSpPr>
            <p:cNvPr id="2069" name="33 Yukarı Bükülü Ok"/>
            <p:cNvSpPr>
              <a:spLocks noChangeArrowheads="1"/>
            </p:cNvSpPr>
            <p:nvPr/>
          </p:nvSpPr>
          <p:spPr bwMode="auto">
            <a:xfrm rot="-4113017">
              <a:off x="508" y="3336"/>
              <a:ext cx="857" cy="337"/>
            </a:xfrm>
            <a:prstGeom prst="curvedUpArrow">
              <a:avLst>
                <a:gd name="adj1" fmla="val 26278"/>
                <a:gd name="adj2" fmla="val 52556"/>
                <a:gd name="adj3" fmla="val 25000"/>
              </a:avLst>
            </a:prstGeom>
            <a:solidFill>
              <a:schemeClr val="accent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eaVert" lIns="79077" tIns="39539" rIns="79077" bIns="39539" anchor="ctr"/>
            <a:lstStyle/>
            <a:p>
              <a:pPr defTabSz="790575"/>
              <a:endParaRPr lang="tr-TR" sz="16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70" name="34 Sola Bükülü Ok"/>
            <p:cNvSpPr>
              <a:spLocks noChangeArrowheads="1"/>
            </p:cNvSpPr>
            <p:nvPr/>
          </p:nvSpPr>
          <p:spPr bwMode="auto">
            <a:xfrm rot="-9070400">
              <a:off x="199" y="2914"/>
              <a:ext cx="315" cy="762"/>
            </a:xfrm>
            <a:prstGeom prst="curvedLeftArrow">
              <a:avLst>
                <a:gd name="adj1" fmla="val 26285"/>
                <a:gd name="adj2" fmla="val 52558"/>
                <a:gd name="adj3" fmla="val 25000"/>
              </a:avLst>
            </a:prstGeom>
            <a:solidFill>
              <a:schemeClr val="accent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10800000" lIns="79077" tIns="39539" rIns="79077" bIns="39539" anchor="ctr"/>
            <a:lstStyle/>
            <a:p>
              <a:pPr defTabSz="790575"/>
              <a:endParaRPr lang="tr-TR" sz="1600"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37" name="36 Düz Ok Bağlayıcısı"/>
            <p:cNvCxnSpPr/>
            <p:nvPr/>
          </p:nvCxnSpPr>
          <p:spPr>
            <a:xfrm rot="16200000" flipV="1">
              <a:off x="1838" y="1752"/>
              <a:ext cx="1104" cy="960"/>
            </a:xfrm>
            <a:prstGeom prst="straightConnector1">
              <a:avLst/>
            </a:prstGeom>
            <a:ln w="3492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Düz Ok Bağlayıcısı"/>
            <p:cNvCxnSpPr/>
            <p:nvPr/>
          </p:nvCxnSpPr>
          <p:spPr>
            <a:xfrm rot="10800000">
              <a:off x="1097" y="2419"/>
              <a:ext cx="1773" cy="31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Düz Ok Bağlayıcısı"/>
            <p:cNvCxnSpPr/>
            <p:nvPr/>
          </p:nvCxnSpPr>
          <p:spPr>
            <a:xfrm rot="5400000">
              <a:off x="1263" y="1829"/>
              <a:ext cx="720" cy="495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Düz Ok Bağlayıcısı"/>
            <p:cNvCxnSpPr/>
            <p:nvPr/>
          </p:nvCxnSpPr>
          <p:spPr>
            <a:xfrm rot="5400000">
              <a:off x="880" y="1617"/>
              <a:ext cx="1216" cy="495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Düz Ok Bağlayıcısı"/>
            <p:cNvCxnSpPr/>
            <p:nvPr/>
          </p:nvCxnSpPr>
          <p:spPr>
            <a:xfrm>
              <a:off x="790" y="2247"/>
              <a:ext cx="16" cy="441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Düz Ok Bağlayıcısı"/>
            <p:cNvCxnSpPr/>
            <p:nvPr/>
          </p:nvCxnSpPr>
          <p:spPr>
            <a:xfrm rot="16200000" flipH="1">
              <a:off x="745" y="2698"/>
              <a:ext cx="495" cy="45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2" name="41 Metin kutusu"/>
          <p:cNvSpPr txBox="1">
            <a:spLocks noChangeArrowheads="1"/>
          </p:cNvSpPr>
          <p:nvPr/>
        </p:nvSpPr>
        <p:spPr bwMode="auto">
          <a:xfrm>
            <a:off x="2438400" y="5867400"/>
            <a:ext cx="563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 dirty="0" smtClean="0">
                <a:solidFill>
                  <a:srgbClr val="0000FF"/>
                </a:solidFill>
              </a:rPr>
              <a:t>ALMORAVIDS  </a:t>
            </a:r>
            <a:r>
              <a:rPr lang="tr-TR" sz="3200" b="1" dirty="0">
                <a:solidFill>
                  <a:srgbClr val="0000FF"/>
                </a:solidFill>
              </a:rPr>
              <a:t>(1091-1147)</a:t>
            </a:r>
          </a:p>
        </p:txBody>
      </p:sp>
      <p:cxnSp>
        <p:nvCxnSpPr>
          <p:cNvPr id="2063" name="33 Düz Ok Bağlayıcısı"/>
          <p:cNvCxnSpPr>
            <a:cxnSpLocks noChangeShapeType="1"/>
          </p:cNvCxnSpPr>
          <p:nvPr/>
        </p:nvCxnSpPr>
        <p:spPr bwMode="auto">
          <a:xfrm flipH="1">
            <a:off x="1219200" y="3124200"/>
            <a:ext cx="228600" cy="685800"/>
          </a:xfrm>
          <a:prstGeom prst="straightConnector1">
            <a:avLst/>
          </a:prstGeom>
          <a:noFill/>
          <a:ln w="50800" cap="rnd" algn="ctr">
            <a:solidFill>
              <a:srgbClr val="FF0000"/>
            </a:solidFill>
            <a:round/>
            <a:headEnd/>
            <a:tailEnd type="stealth" w="med" len="med"/>
          </a:ln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6562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263" y="3522663"/>
              <a:ext cx="1774825" cy="944562"/>
            </p14:xfrm>
          </p:contentPart>
        </mc:Choice>
        <mc:Fallback>
          <p:pic>
            <p:nvPicPr>
              <p:cNvPr id="66562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7423" y="3459284"/>
                <a:ext cx="1806505" cy="10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6563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925" y="3625850"/>
              <a:ext cx="1638300" cy="763588"/>
            </p14:xfrm>
          </p:contentPart>
        </mc:Choice>
        <mc:Fallback>
          <p:pic>
            <p:nvPicPr>
              <p:cNvPr id="66563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0726" y="3562128"/>
                <a:ext cx="1670339" cy="8906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Iberian</a:t>
            </a:r>
            <a:r>
              <a:rPr lang="tr-TR" dirty="0" smtClean="0"/>
              <a:t> </a:t>
            </a:r>
            <a:r>
              <a:rPr lang="tr-TR" dirty="0" err="1" smtClean="0"/>
              <a:t>Peninsula</a:t>
            </a:r>
            <a:r>
              <a:rPr lang="tr-TR" dirty="0" smtClean="0"/>
              <a:t> </a:t>
            </a:r>
            <a:r>
              <a:rPr lang="tr-TR" dirty="0" err="1" smtClean="0"/>
              <a:t>before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Conquest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Visigothic</a:t>
            </a:r>
            <a:r>
              <a:rPr lang="tr-TR" dirty="0" smtClean="0"/>
              <a:t> </a:t>
            </a:r>
            <a:r>
              <a:rPr lang="tr-TR" dirty="0" err="1" smtClean="0"/>
              <a:t>rule</a:t>
            </a:r>
            <a:r>
              <a:rPr lang="tr-TR" dirty="0" smtClean="0"/>
              <a:t> in </a:t>
            </a:r>
            <a:r>
              <a:rPr lang="tr-TR" dirty="0" err="1" smtClean="0"/>
              <a:t>Iberia</a:t>
            </a:r>
            <a:endParaRPr lang="tr-TR" dirty="0" smtClean="0"/>
          </a:p>
          <a:p>
            <a:r>
              <a:rPr lang="tr-TR" dirty="0" err="1" smtClean="0"/>
              <a:t>Religious</a:t>
            </a:r>
            <a:r>
              <a:rPr lang="tr-TR" dirty="0" smtClean="0"/>
              <a:t> </a:t>
            </a:r>
            <a:r>
              <a:rPr lang="tr-TR" dirty="0" err="1" smtClean="0"/>
              <a:t>situation</a:t>
            </a:r>
            <a:endParaRPr lang="tr-TR" dirty="0" smtClean="0"/>
          </a:p>
          <a:p>
            <a:pPr lvl="1"/>
            <a:r>
              <a:rPr lang="tr-TR" dirty="0" err="1" smtClean="0"/>
              <a:t>Catholics</a:t>
            </a:r>
            <a:endParaRPr lang="tr-TR" dirty="0" smtClean="0"/>
          </a:p>
          <a:p>
            <a:pPr lvl="1"/>
            <a:r>
              <a:rPr lang="tr-TR" dirty="0" err="1" smtClean="0"/>
              <a:t>Arianists</a:t>
            </a:r>
            <a:endParaRPr lang="tr-TR" dirty="0" smtClean="0"/>
          </a:p>
          <a:p>
            <a:pPr lvl="1"/>
            <a:r>
              <a:rPr lang="tr-TR" dirty="0" err="1" smtClean="0"/>
              <a:t>Jews</a:t>
            </a:r>
            <a:endParaRPr lang="tr-TR" dirty="0" smtClean="0"/>
          </a:p>
          <a:p>
            <a:r>
              <a:rPr lang="tr-TR" dirty="0" err="1" smtClean="0"/>
              <a:t>Religious</a:t>
            </a:r>
            <a:r>
              <a:rPr lang="tr-TR" dirty="0" smtClean="0"/>
              <a:t> </a:t>
            </a:r>
            <a:r>
              <a:rPr lang="tr-TR" dirty="0" err="1" smtClean="0"/>
              <a:t>Policy</a:t>
            </a:r>
            <a:endParaRPr lang="tr-TR" dirty="0" smtClean="0"/>
          </a:p>
          <a:p>
            <a:pPr lvl="1"/>
            <a:r>
              <a:rPr lang="tr-TR" dirty="0" err="1" smtClean="0"/>
              <a:t>Elimination</a:t>
            </a:r>
            <a:r>
              <a:rPr lang="tr-TR" dirty="0" smtClean="0"/>
              <a:t> of </a:t>
            </a:r>
            <a:r>
              <a:rPr lang="tr-TR" dirty="0" err="1" smtClean="0"/>
              <a:t>Arianism</a:t>
            </a:r>
            <a:endParaRPr lang="tr-TR" dirty="0" smtClean="0"/>
          </a:p>
          <a:p>
            <a:pPr lvl="1"/>
            <a:r>
              <a:rPr lang="tr-TR" dirty="0" err="1" smtClean="0"/>
              <a:t>Elimination</a:t>
            </a:r>
            <a:r>
              <a:rPr lang="tr-TR" dirty="0" smtClean="0"/>
              <a:t> of </a:t>
            </a:r>
            <a:r>
              <a:rPr lang="tr-TR" dirty="0" err="1" smtClean="0"/>
              <a:t>Judaism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>
                <a:solidFill>
                  <a:srgbClr val="3333FF"/>
                </a:solidFill>
              </a:rPr>
              <a:t>Almohads</a:t>
            </a:r>
            <a:r>
              <a:rPr lang="tr-TR" dirty="0" smtClean="0"/>
              <a:t>:</a:t>
            </a:r>
            <a:br>
              <a:rPr lang="tr-TR" dirty="0" smtClean="0"/>
            </a:br>
            <a:r>
              <a:rPr lang="tr-TR" sz="3600" dirty="0" err="1" smtClean="0"/>
              <a:t>Religious</a:t>
            </a:r>
            <a:r>
              <a:rPr lang="tr-TR" sz="3600" dirty="0" smtClean="0"/>
              <a:t> reform </a:t>
            </a:r>
            <a:r>
              <a:rPr lang="tr-TR" sz="3600" dirty="0" err="1" smtClean="0"/>
              <a:t>movement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506916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Accusations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to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Almoravids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>
                <a:solidFill>
                  <a:srgbClr val="FF0000"/>
                </a:solidFill>
              </a:rPr>
              <a:t>Literal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interpretation</a:t>
            </a:r>
            <a:r>
              <a:rPr lang="tr-TR" dirty="0" smtClean="0">
                <a:solidFill>
                  <a:srgbClr val="FF0000"/>
                </a:solidFill>
              </a:rPr>
              <a:t> of </a:t>
            </a:r>
            <a:r>
              <a:rPr lang="tr-TR" dirty="0" err="1" smtClean="0">
                <a:solidFill>
                  <a:srgbClr val="FF0000"/>
                </a:solidFill>
              </a:rPr>
              <a:t>the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Qur’an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>
                <a:solidFill>
                  <a:srgbClr val="FF0000"/>
                </a:solidFill>
              </a:rPr>
              <a:t>anthropomorphism</a:t>
            </a:r>
            <a:r>
              <a:rPr lang="tr-TR" dirty="0" smtClean="0">
                <a:solidFill>
                  <a:srgbClr val="FF0000"/>
                </a:solidFill>
              </a:rPr>
              <a:t> of </a:t>
            </a:r>
            <a:r>
              <a:rPr lang="tr-TR" dirty="0" err="1" smtClean="0">
                <a:solidFill>
                  <a:srgbClr val="FF0000"/>
                </a:solidFill>
              </a:rPr>
              <a:t>the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Almoravid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fukahâ</a:t>
            </a:r>
            <a:r>
              <a:rPr lang="tr-TR" dirty="0" smtClean="0">
                <a:solidFill>
                  <a:srgbClr val="FF0000"/>
                </a:solidFill>
              </a:rPr>
              <a:t>/</a:t>
            </a:r>
            <a:r>
              <a:rPr lang="tr-TR" dirty="0" err="1" smtClean="0">
                <a:solidFill>
                  <a:srgbClr val="FF0000"/>
                </a:solidFill>
              </a:rPr>
              <a:t>jurists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>
                <a:solidFill>
                  <a:srgbClr val="FF0000"/>
                </a:solidFill>
              </a:rPr>
              <a:t>equating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the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sharî’a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with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secondary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works</a:t>
            </a:r>
            <a:r>
              <a:rPr lang="tr-TR" dirty="0" smtClean="0">
                <a:solidFill>
                  <a:srgbClr val="FF0000"/>
                </a:solidFill>
              </a:rPr>
              <a:t> (</a:t>
            </a:r>
            <a:r>
              <a:rPr lang="tr-TR" dirty="0" err="1" smtClean="0">
                <a:solidFill>
                  <a:srgbClr val="FF0000"/>
                </a:solidFill>
              </a:rPr>
              <a:t>kutubu’l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dirty="0" err="1" smtClean="0">
                <a:solidFill>
                  <a:srgbClr val="FF0000"/>
                </a:solidFill>
              </a:rPr>
              <a:t>furû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Men </a:t>
            </a:r>
            <a:r>
              <a:rPr lang="tr-TR" dirty="0" err="1" smtClean="0">
                <a:solidFill>
                  <a:srgbClr val="FF0000"/>
                </a:solidFill>
              </a:rPr>
              <a:t>veiled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women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unveiled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Spread of </a:t>
            </a:r>
            <a:r>
              <a:rPr lang="tr-TR" dirty="0" err="1" smtClean="0">
                <a:solidFill>
                  <a:srgbClr val="FF0000"/>
                </a:solidFill>
              </a:rPr>
              <a:t>music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instruments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3333FF"/>
                </a:solidFill>
              </a:rPr>
              <a:t>Mission</a:t>
            </a:r>
            <a:endParaRPr lang="tr-TR" b="1" dirty="0" smtClean="0">
              <a:solidFill>
                <a:srgbClr val="3333FF"/>
              </a:solidFill>
            </a:endParaRPr>
          </a:p>
          <a:p>
            <a:pPr algn="ctr">
              <a:buNone/>
            </a:pPr>
            <a:endParaRPr lang="tr-TR" b="1" dirty="0" smtClean="0">
              <a:solidFill>
                <a:srgbClr val="3333FF"/>
              </a:solidFill>
            </a:endParaRPr>
          </a:p>
          <a:p>
            <a:r>
              <a:rPr lang="tr-TR" b="1" dirty="0" err="1" smtClean="0">
                <a:solidFill>
                  <a:srgbClr val="3333FF"/>
                </a:solidFill>
              </a:rPr>
              <a:t>eliminate</a:t>
            </a:r>
            <a:r>
              <a:rPr lang="tr-TR" b="1" dirty="0" smtClean="0">
                <a:solidFill>
                  <a:srgbClr val="3333FF"/>
                </a:solidFill>
              </a:rPr>
              <a:t> </a:t>
            </a:r>
            <a:r>
              <a:rPr lang="tr-TR" b="1" dirty="0" err="1" smtClean="0">
                <a:solidFill>
                  <a:srgbClr val="3333FF"/>
                </a:solidFill>
              </a:rPr>
              <a:t>Anthropomorphistic</a:t>
            </a:r>
            <a:r>
              <a:rPr lang="tr-TR" b="1" dirty="0" smtClean="0">
                <a:solidFill>
                  <a:srgbClr val="3333FF"/>
                </a:solidFill>
              </a:rPr>
              <a:t>  </a:t>
            </a:r>
            <a:r>
              <a:rPr lang="tr-TR" b="1" dirty="0" err="1" smtClean="0">
                <a:solidFill>
                  <a:srgbClr val="3333FF"/>
                </a:solidFill>
              </a:rPr>
              <a:t>understanding</a:t>
            </a:r>
            <a:r>
              <a:rPr lang="tr-TR" b="1" dirty="0" smtClean="0">
                <a:solidFill>
                  <a:srgbClr val="3333FF"/>
                </a:solidFill>
              </a:rPr>
              <a:t> </a:t>
            </a:r>
            <a:r>
              <a:rPr lang="tr-TR" b="1" dirty="0" err="1" smtClean="0">
                <a:solidFill>
                  <a:srgbClr val="3333FF"/>
                </a:solidFill>
              </a:rPr>
              <a:t>from</a:t>
            </a:r>
            <a:r>
              <a:rPr lang="tr-TR" b="1" dirty="0" smtClean="0">
                <a:solidFill>
                  <a:srgbClr val="3333FF"/>
                </a:solidFill>
              </a:rPr>
              <a:t> </a:t>
            </a:r>
            <a:r>
              <a:rPr lang="tr-TR" b="1" dirty="0" err="1" smtClean="0">
                <a:solidFill>
                  <a:srgbClr val="3333FF"/>
                </a:solidFill>
              </a:rPr>
              <a:t>monotheism</a:t>
            </a:r>
            <a:endParaRPr lang="tr-TR" b="1" dirty="0" smtClean="0">
              <a:solidFill>
                <a:srgbClr val="3333FF"/>
              </a:solidFill>
            </a:endParaRPr>
          </a:p>
          <a:p>
            <a:endParaRPr lang="tr-TR" b="1" dirty="0" smtClean="0">
              <a:solidFill>
                <a:srgbClr val="3333FF"/>
              </a:solidFill>
            </a:endParaRPr>
          </a:p>
          <a:p>
            <a:r>
              <a:rPr lang="tr-TR" b="1" dirty="0" err="1" smtClean="0">
                <a:solidFill>
                  <a:srgbClr val="3333FF"/>
                </a:solidFill>
              </a:rPr>
              <a:t>return</a:t>
            </a:r>
            <a:r>
              <a:rPr lang="tr-TR" b="1" dirty="0" smtClean="0">
                <a:solidFill>
                  <a:srgbClr val="3333FF"/>
                </a:solidFill>
              </a:rPr>
              <a:t> </a:t>
            </a:r>
            <a:r>
              <a:rPr lang="tr-TR" b="1" dirty="0" err="1" smtClean="0">
                <a:solidFill>
                  <a:srgbClr val="3333FF"/>
                </a:solidFill>
              </a:rPr>
              <a:t>to</a:t>
            </a:r>
            <a:r>
              <a:rPr lang="tr-TR" b="1" dirty="0" smtClean="0">
                <a:solidFill>
                  <a:srgbClr val="3333FF"/>
                </a:solidFill>
              </a:rPr>
              <a:t> </a:t>
            </a:r>
            <a:r>
              <a:rPr lang="tr-TR" b="1" dirty="0" err="1" smtClean="0">
                <a:solidFill>
                  <a:srgbClr val="3333FF"/>
                </a:solidFill>
              </a:rPr>
              <a:t>Qur’an</a:t>
            </a:r>
            <a:r>
              <a:rPr lang="tr-TR" b="1" dirty="0" smtClean="0">
                <a:solidFill>
                  <a:srgbClr val="3333FF"/>
                </a:solidFill>
              </a:rPr>
              <a:t> </a:t>
            </a:r>
            <a:r>
              <a:rPr lang="tr-TR" b="1" dirty="0" err="1" smtClean="0">
                <a:solidFill>
                  <a:srgbClr val="3333FF"/>
                </a:solidFill>
              </a:rPr>
              <a:t>and</a:t>
            </a:r>
            <a:r>
              <a:rPr lang="tr-TR" b="1" dirty="0" smtClean="0">
                <a:solidFill>
                  <a:srgbClr val="3333FF"/>
                </a:solidFill>
              </a:rPr>
              <a:t> </a:t>
            </a:r>
            <a:r>
              <a:rPr lang="tr-TR" b="1" dirty="0" err="1" smtClean="0">
                <a:solidFill>
                  <a:srgbClr val="3333FF"/>
                </a:solidFill>
              </a:rPr>
              <a:t>Sunna</a:t>
            </a:r>
            <a:endParaRPr lang="tr-TR" b="1" dirty="0" smtClean="0">
              <a:solidFill>
                <a:srgbClr val="3333FF"/>
              </a:solidFill>
            </a:endParaRPr>
          </a:p>
          <a:p>
            <a:pPr>
              <a:buNone/>
            </a:pPr>
            <a:endParaRPr lang="tr-TR" b="1" dirty="0" smtClean="0">
              <a:solidFill>
                <a:srgbClr val="3333FF"/>
              </a:solidFill>
            </a:endParaRPr>
          </a:p>
          <a:p>
            <a:r>
              <a:rPr lang="tr-TR" b="1" dirty="0" err="1" smtClean="0">
                <a:solidFill>
                  <a:srgbClr val="3333FF"/>
                </a:solidFill>
              </a:rPr>
              <a:t>replacing</a:t>
            </a:r>
            <a:r>
              <a:rPr lang="tr-TR" b="1" dirty="0" smtClean="0">
                <a:solidFill>
                  <a:srgbClr val="3333FF"/>
                </a:solidFill>
              </a:rPr>
              <a:t>  “</a:t>
            </a:r>
            <a:r>
              <a:rPr lang="tr-TR" b="1" dirty="0" err="1" smtClean="0">
                <a:solidFill>
                  <a:srgbClr val="3333FF"/>
                </a:solidFill>
              </a:rPr>
              <a:t>menâkir</a:t>
            </a:r>
            <a:r>
              <a:rPr lang="tr-TR" b="1" dirty="0" smtClean="0">
                <a:solidFill>
                  <a:srgbClr val="3333FF"/>
                </a:solidFill>
              </a:rPr>
              <a:t>” (</a:t>
            </a:r>
            <a:r>
              <a:rPr lang="tr-TR" b="1" dirty="0" err="1" smtClean="0">
                <a:solidFill>
                  <a:srgbClr val="3333FF"/>
                </a:solidFill>
              </a:rPr>
              <a:t>bad</a:t>
            </a:r>
            <a:r>
              <a:rPr lang="tr-TR" b="1" dirty="0" smtClean="0">
                <a:solidFill>
                  <a:srgbClr val="3333FF"/>
                </a:solidFill>
              </a:rPr>
              <a:t> </a:t>
            </a:r>
            <a:r>
              <a:rPr lang="tr-TR" b="1" dirty="0" err="1" smtClean="0">
                <a:solidFill>
                  <a:srgbClr val="3333FF"/>
                </a:solidFill>
              </a:rPr>
              <a:t>traditions</a:t>
            </a:r>
            <a:r>
              <a:rPr lang="tr-TR" b="1" dirty="0" smtClean="0">
                <a:solidFill>
                  <a:srgbClr val="3333FF"/>
                </a:solidFill>
              </a:rPr>
              <a:t>/</a:t>
            </a:r>
            <a:r>
              <a:rPr lang="tr-TR" b="1" dirty="0" err="1" smtClean="0">
                <a:solidFill>
                  <a:srgbClr val="3333FF"/>
                </a:solidFill>
              </a:rPr>
              <a:t>deedes</a:t>
            </a:r>
            <a:r>
              <a:rPr lang="tr-TR" b="1" dirty="0" smtClean="0">
                <a:solidFill>
                  <a:srgbClr val="3333FF"/>
                </a:solidFill>
              </a:rPr>
              <a:t>) </a:t>
            </a:r>
            <a:r>
              <a:rPr lang="tr-TR" b="1" dirty="0" err="1" smtClean="0">
                <a:solidFill>
                  <a:srgbClr val="3333FF"/>
                </a:solidFill>
              </a:rPr>
              <a:t>with</a:t>
            </a:r>
            <a:r>
              <a:rPr lang="tr-TR" b="1" dirty="0" smtClean="0">
                <a:solidFill>
                  <a:srgbClr val="3333FF"/>
                </a:solidFill>
              </a:rPr>
              <a:t> </a:t>
            </a:r>
            <a:r>
              <a:rPr lang="tr-TR" b="1" dirty="0" err="1" smtClean="0">
                <a:solidFill>
                  <a:srgbClr val="3333FF"/>
                </a:solidFill>
              </a:rPr>
              <a:t>the</a:t>
            </a:r>
            <a:r>
              <a:rPr lang="tr-TR" b="1" dirty="0" smtClean="0">
                <a:solidFill>
                  <a:srgbClr val="3333FF"/>
                </a:solidFill>
              </a:rPr>
              <a:t> </a:t>
            </a:r>
            <a:r>
              <a:rPr lang="tr-TR" b="1" dirty="0" err="1" smtClean="0">
                <a:solidFill>
                  <a:srgbClr val="3333FF"/>
                </a:solidFill>
              </a:rPr>
              <a:t>righteous</a:t>
            </a:r>
            <a:r>
              <a:rPr lang="tr-TR" b="1" dirty="0" smtClean="0">
                <a:solidFill>
                  <a:srgbClr val="3333FF"/>
                </a:solidFill>
              </a:rPr>
              <a:t> </a:t>
            </a:r>
            <a:r>
              <a:rPr lang="tr-TR" b="1" dirty="0" err="1" smtClean="0">
                <a:solidFill>
                  <a:srgbClr val="3333FF"/>
                </a:solidFill>
              </a:rPr>
              <a:t>deeds</a:t>
            </a:r>
            <a:endParaRPr lang="tr-TR" b="1" dirty="0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1 Başlık"/>
          <p:cNvSpPr>
            <a:spLocks noGrp="1"/>
          </p:cNvSpPr>
          <p:nvPr>
            <p:ph type="title" idx="4294967295"/>
          </p:nvPr>
        </p:nvSpPr>
        <p:spPr/>
        <p:txBody>
          <a:bodyPr lIns="79077" tIns="39539" rIns="79077" bIns="39539"/>
          <a:lstStyle/>
          <a:p>
            <a:endParaRPr lang="tr-TR" smtClean="0"/>
          </a:p>
        </p:txBody>
      </p:sp>
      <p:sp>
        <p:nvSpPr>
          <p:cNvPr id="3077" name="2 İçerik Yer Tutucusu"/>
          <p:cNvSpPr>
            <a:spLocks noGrp="1"/>
          </p:cNvSpPr>
          <p:nvPr>
            <p:ph idx="4294967295"/>
          </p:nvPr>
        </p:nvSpPr>
        <p:spPr/>
        <p:txBody>
          <a:bodyPr lIns="79077" tIns="39539" rIns="79077" bIns="39539"/>
          <a:lstStyle/>
          <a:p>
            <a:endParaRPr lang="tr-TR" smtClean="0"/>
          </a:p>
        </p:txBody>
      </p:sp>
      <p:sp>
        <p:nvSpPr>
          <p:cNvPr id="3078" name="Line 21"/>
          <p:cNvSpPr>
            <a:spLocks noChangeShapeType="1"/>
          </p:cNvSpPr>
          <p:nvPr/>
        </p:nvSpPr>
        <p:spPr bwMode="auto">
          <a:xfrm flipH="1">
            <a:off x="2268538" y="3213100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5723" tIns="52861" rIns="105723" bIns="52861"/>
          <a:lstStyle/>
          <a:p>
            <a:endParaRPr lang="tr-TR"/>
          </a:p>
        </p:txBody>
      </p:sp>
      <p:sp>
        <p:nvSpPr>
          <p:cNvPr id="3079" name="25 Metin kutusu"/>
          <p:cNvSpPr txBox="1">
            <a:spLocks noChangeArrowheads="1"/>
          </p:cNvSpPr>
          <p:nvPr/>
        </p:nvSpPr>
        <p:spPr bwMode="auto">
          <a:xfrm>
            <a:off x="3663950" y="4319588"/>
            <a:ext cx="7000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defTabSz="790575"/>
            <a:r>
              <a:rPr lang="tr-TR" sz="1600" b="1">
                <a:cs typeface="Arial" charset="0"/>
              </a:rPr>
              <a:t>Roma</a:t>
            </a:r>
          </a:p>
        </p:txBody>
      </p:sp>
      <p:sp>
        <p:nvSpPr>
          <p:cNvPr id="3080" name="26 Metin kutusu"/>
          <p:cNvSpPr txBox="1">
            <a:spLocks noChangeArrowheads="1"/>
          </p:cNvSpPr>
          <p:nvPr/>
        </p:nvSpPr>
        <p:spPr bwMode="auto">
          <a:xfrm>
            <a:off x="336550" y="6480175"/>
            <a:ext cx="1555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defTabSz="790575"/>
            <a:endParaRPr lang="tr-TR" sz="1600">
              <a:cs typeface="Arial" charset="0"/>
            </a:endParaRPr>
          </a:p>
        </p:txBody>
      </p:sp>
      <p:sp>
        <p:nvSpPr>
          <p:cNvPr id="3081" name="27 Serbest Form"/>
          <p:cNvSpPr>
            <a:spLocks noChangeArrowheads="1"/>
          </p:cNvSpPr>
          <p:nvPr/>
        </p:nvSpPr>
        <p:spPr bwMode="auto">
          <a:xfrm>
            <a:off x="-69850" y="3436938"/>
            <a:ext cx="2770188" cy="3586162"/>
          </a:xfrm>
          <a:custGeom>
            <a:avLst/>
            <a:gdLst>
              <a:gd name="T0" fmla="*/ 41480 w 3270182"/>
              <a:gd name="T1" fmla="*/ 1816732 h 4030640"/>
              <a:gd name="T2" fmla="*/ 91257 w 3270182"/>
              <a:gd name="T3" fmla="*/ 1201543 h 4030640"/>
              <a:gd name="T4" fmla="*/ 414804 w 3270182"/>
              <a:gd name="T5" fmla="*/ 1124644 h 4030640"/>
              <a:gd name="T6" fmla="*/ 447989 w 3270182"/>
              <a:gd name="T7" fmla="*/ 1028522 h 4030640"/>
              <a:gd name="T8" fmla="*/ 489468 w 3270182"/>
              <a:gd name="T9" fmla="*/ 932397 h 4030640"/>
              <a:gd name="T10" fmla="*/ 530949 w 3270182"/>
              <a:gd name="T11" fmla="*/ 855499 h 4030640"/>
              <a:gd name="T12" fmla="*/ 547542 w 3270182"/>
              <a:gd name="T13" fmla="*/ 797826 h 4030640"/>
              <a:gd name="T14" fmla="*/ 481173 w 3270182"/>
              <a:gd name="T15" fmla="*/ 720927 h 4030640"/>
              <a:gd name="T16" fmla="*/ 431396 w 3270182"/>
              <a:gd name="T17" fmla="*/ 692089 h 4030640"/>
              <a:gd name="T18" fmla="*/ 373324 w 3270182"/>
              <a:gd name="T19" fmla="*/ 653639 h 4030640"/>
              <a:gd name="T20" fmla="*/ 282067 w 3270182"/>
              <a:gd name="T21" fmla="*/ 586354 h 4030640"/>
              <a:gd name="T22" fmla="*/ 248882 w 3270182"/>
              <a:gd name="T23" fmla="*/ 499842 h 4030640"/>
              <a:gd name="T24" fmla="*/ 290363 w 3270182"/>
              <a:gd name="T25" fmla="*/ 153798 h 4030640"/>
              <a:gd name="T26" fmla="*/ 323547 w 3270182"/>
              <a:gd name="T27" fmla="*/ 67287 h 4030640"/>
              <a:gd name="T28" fmla="*/ 365028 w 3270182"/>
              <a:gd name="T29" fmla="*/ 9613 h 4030640"/>
              <a:gd name="T30" fmla="*/ 423100 w 3270182"/>
              <a:gd name="T31" fmla="*/ 9613 h 4030640"/>
              <a:gd name="T32" fmla="*/ 497765 w 3270182"/>
              <a:gd name="T33" fmla="*/ 28838 h 4030640"/>
              <a:gd name="T34" fmla="*/ 622207 w 3270182"/>
              <a:gd name="T35" fmla="*/ 48062 h 4030640"/>
              <a:gd name="T36" fmla="*/ 721760 w 3270182"/>
              <a:gd name="T37" fmla="*/ 76900 h 4030640"/>
              <a:gd name="T38" fmla="*/ 854497 w 3270182"/>
              <a:gd name="T39" fmla="*/ 134573 h 4030640"/>
              <a:gd name="T40" fmla="*/ 879385 w 3270182"/>
              <a:gd name="T41" fmla="*/ 240309 h 4030640"/>
              <a:gd name="T42" fmla="*/ 962346 w 3270182"/>
              <a:gd name="T43" fmla="*/ 297983 h 4030640"/>
              <a:gd name="T44" fmla="*/ 1045307 w 3270182"/>
              <a:gd name="T45" fmla="*/ 326820 h 4030640"/>
              <a:gd name="T46" fmla="*/ 1128268 w 3270182"/>
              <a:gd name="T47" fmla="*/ 249921 h 4030640"/>
              <a:gd name="T48" fmla="*/ 1169748 w 3270182"/>
              <a:gd name="T49" fmla="*/ 211472 h 4030640"/>
              <a:gd name="T50" fmla="*/ 1244413 w 3270182"/>
              <a:gd name="T51" fmla="*/ 163410 h 4030640"/>
              <a:gd name="T52" fmla="*/ 1319077 w 3270182"/>
              <a:gd name="T53" fmla="*/ 67287 h 4030640"/>
              <a:gd name="T54" fmla="*/ 1584553 w 3270182"/>
              <a:gd name="T55" fmla="*/ 19225 h 4030640"/>
              <a:gd name="T56" fmla="*/ 1626033 w 3270182"/>
              <a:gd name="T57" fmla="*/ 86512 h 4030640"/>
              <a:gd name="T58" fmla="*/ 1650921 w 3270182"/>
              <a:gd name="T59" fmla="*/ 144185 h 4030640"/>
              <a:gd name="T60" fmla="*/ 1675809 w 3270182"/>
              <a:gd name="T61" fmla="*/ 201859 h 4030640"/>
              <a:gd name="T62" fmla="*/ 1642625 w 3270182"/>
              <a:gd name="T63" fmla="*/ 249921 h 4030640"/>
              <a:gd name="T64" fmla="*/ 1750473 w 3270182"/>
              <a:gd name="T65" fmla="*/ 326820 h 4030640"/>
              <a:gd name="T66" fmla="*/ 1825139 w 3270182"/>
              <a:gd name="T67" fmla="*/ 365269 h 4030640"/>
              <a:gd name="T68" fmla="*/ 1883212 w 3270182"/>
              <a:gd name="T69" fmla="*/ 394106 h 4030640"/>
              <a:gd name="T70" fmla="*/ 1924693 w 3270182"/>
              <a:gd name="T71" fmla="*/ 442168 h 4030640"/>
              <a:gd name="T72" fmla="*/ 1941284 w 3270182"/>
              <a:gd name="T73" fmla="*/ 1028522 h 4030640"/>
              <a:gd name="T74" fmla="*/ 1883212 w 3270182"/>
              <a:gd name="T75" fmla="*/ 1143869 h 4030640"/>
              <a:gd name="T76" fmla="*/ 1833436 w 3270182"/>
              <a:gd name="T77" fmla="*/ 1230380 h 4030640"/>
              <a:gd name="T78" fmla="*/ 1800251 w 3270182"/>
              <a:gd name="T79" fmla="*/ 1316891 h 4030640"/>
              <a:gd name="T80" fmla="*/ 1733883 w 3270182"/>
              <a:gd name="T81" fmla="*/ 1432239 h 4030640"/>
              <a:gd name="T82" fmla="*/ 1692401 w 3270182"/>
              <a:gd name="T83" fmla="*/ 1528363 h 4030640"/>
              <a:gd name="T84" fmla="*/ 1659218 w 3270182"/>
              <a:gd name="T85" fmla="*/ 1595648 h 4030640"/>
              <a:gd name="T86" fmla="*/ 1626033 w 3270182"/>
              <a:gd name="T87" fmla="*/ 1662935 h 4030640"/>
              <a:gd name="T88" fmla="*/ 1601144 w 3270182"/>
              <a:gd name="T89" fmla="*/ 1864794 h 4030640"/>
              <a:gd name="T90" fmla="*/ 1543071 w 3270182"/>
              <a:gd name="T91" fmla="*/ 1989753 h 4030640"/>
              <a:gd name="T92" fmla="*/ 1493295 w 3270182"/>
              <a:gd name="T93" fmla="*/ 2076265 h 4030640"/>
              <a:gd name="T94" fmla="*/ 1368854 w 3270182"/>
              <a:gd name="T95" fmla="*/ 2172387 h 4030640"/>
              <a:gd name="T96" fmla="*/ 1277597 w 3270182"/>
              <a:gd name="T97" fmla="*/ 2278126 h 4030640"/>
              <a:gd name="T98" fmla="*/ 1227821 w 3270182"/>
              <a:gd name="T99" fmla="*/ 2326185 h 4030640"/>
              <a:gd name="T100" fmla="*/ 1153156 w 3270182"/>
              <a:gd name="T101" fmla="*/ 2383859 h 4030640"/>
              <a:gd name="T102" fmla="*/ 1111676 w 3270182"/>
              <a:gd name="T103" fmla="*/ 2441534 h 4030640"/>
              <a:gd name="T104" fmla="*/ 1012122 w 3270182"/>
              <a:gd name="T105" fmla="*/ 2508821 h 4030640"/>
              <a:gd name="T106" fmla="*/ 970641 w 3270182"/>
              <a:gd name="T107" fmla="*/ 2566494 h 4030640"/>
              <a:gd name="T108" fmla="*/ 887681 w 3270182"/>
              <a:gd name="T109" fmla="*/ 2662619 h 4030640"/>
              <a:gd name="T110" fmla="*/ 829609 w 3270182"/>
              <a:gd name="T111" fmla="*/ 2691455 h 4030640"/>
              <a:gd name="T112" fmla="*/ 58072 w 3270182"/>
              <a:gd name="T113" fmla="*/ 2691455 h 4030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270182"/>
              <a:gd name="T172" fmla="*/ 0 h 4030640"/>
              <a:gd name="T173" fmla="*/ 3270182 w 3270182"/>
              <a:gd name="T174" fmla="*/ 4030640 h 40306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270182" h="4030640">
                <a:moveTo>
                  <a:pt x="95534" y="3821374"/>
                </a:moveTo>
                <a:cubicBezTo>
                  <a:pt x="0" y="3612108"/>
                  <a:pt x="68238" y="3753381"/>
                  <a:pt x="68238" y="2579427"/>
                </a:cubicBezTo>
                <a:cubicBezTo>
                  <a:pt x="68238" y="2324628"/>
                  <a:pt x="69571" y="2069654"/>
                  <a:pt x="81886" y="1815153"/>
                </a:cubicBezTo>
                <a:cubicBezTo>
                  <a:pt x="85272" y="1745170"/>
                  <a:pt x="101829" y="1733569"/>
                  <a:pt x="150125" y="1705971"/>
                </a:cubicBezTo>
                <a:cubicBezTo>
                  <a:pt x="289084" y="1626565"/>
                  <a:pt x="309491" y="1674645"/>
                  <a:pt x="559558" y="1665027"/>
                </a:cubicBezTo>
                <a:cubicBezTo>
                  <a:pt x="653414" y="1602456"/>
                  <a:pt x="610323" y="1620810"/>
                  <a:pt x="682387" y="1596788"/>
                </a:cubicBezTo>
                <a:cubicBezTo>
                  <a:pt x="710791" y="1483173"/>
                  <a:pt x="676205" y="1595503"/>
                  <a:pt x="723331" y="1501254"/>
                </a:cubicBezTo>
                <a:cubicBezTo>
                  <a:pt x="729765" y="1488387"/>
                  <a:pt x="729993" y="1472887"/>
                  <a:pt x="736979" y="1460311"/>
                </a:cubicBezTo>
                <a:cubicBezTo>
                  <a:pt x="752911" y="1431634"/>
                  <a:pt x="791570" y="1378424"/>
                  <a:pt x="791570" y="1378424"/>
                </a:cubicBezTo>
                <a:cubicBezTo>
                  <a:pt x="796119" y="1360227"/>
                  <a:pt x="794812" y="1339440"/>
                  <a:pt x="805217" y="1323833"/>
                </a:cubicBezTo>
                <a:cubicBezTo>
                  <a:pt x="814316" y="1310185"/>
                  <a:pt x="837468" y="1310447"/>
                  <a:pt x="846161" y="1296538"/>
                </a:cubicBezTo>
                <a:cubicBezTo>
                  <a:pt x="861410" y="1272139"/>
                  <a:pt x="864358" y="1241947"/>
                  <a:pt x="873456" y="1214651"/>
                </a:cubicBezTo>
                <a:lnTo>
                  <a:pt x="887104" y="1173708"/>
                </a:lnTo>
                <a:lnTo>
                  <a:pt x="900752" y="1132765"/>
                </a:lnTo>
                <a:cubicBezTo>
                  <a:pt x="891653" y="1119117"/>
                  <a:pt x="883957" y="1104422"/>
                  <a:pt x="873456" y="1091821"/>
                </a:cubicBezTo>
                <a:cubicBezTo>
                  <a:pt x="851896" y="1065949"/>
                  <a:pt x="822243" y="1038919"/>
                  <a:pt x="791570" y="1023583"/>
                </a:cubicBezTo>
                <a:cubicBezTo>
                  <a:pt x="778703" y="1017149"/>
                  <a:pt x="764274" y="1014484"/>
                  <a:pt x="750626" y="1009935"/>
                </a:cubicBezTo>
                <a:cubicBezTo>
                  <a:pt x="736978" y="1000836"/>
                  <a:pt x="724759" y="989100"/>
                  <a:pt x="709683" y="982639"/>
                </a:cubicBezTo>
                <a:cubicBezTo>
                  <a:pt x="692443" y="975250"/>
                  <a:pt x="671378" y="978297"/>
                  <a:pt x="655092" y="968991"/>
                </a:cubicBezTo>
                <a:cubicBezTo>
                  <a:pt x="638334" y="959415"/>
                  <a:pt x="628803" y="940609"/>
                  <a:pt x="614149" y="928048"/>
                </a:cubicBezTo>
                <a:cubicBezTo>
                  <a:pt x="599504" y="915495"/>
                  <a:pt x="540215" y="872152"/>
                  <a:pt x="518614" y="859809"/>
                </a:cubicBezTo>
                <a:cubicBezTo>
                  <a:pt x="500950" y="849715"/>
                  <a:pt x="482220" y="841612"/>
                  <a:pt x="464023" y="832514"/>
                </a:cubicBezTo>
                <a:cubicBezTo>
                  <a:pt x="454925" y="818866"/>
                  <a:pt x="443390" y="806560"/>
                  <a:pt x="436728" y="791571"/>
                </a:cubicBezTo>
                <a:cubicBezTo>
                  <a:pt x="425043" y="765279"/>
                  <a:pt x="409432" y="709684"/>
                  <a:pt x="409432" y="709684"/>
                </a:cubicBezTo>
                <a:cubicBezTo>
                  <a:pt x="413981" y="573206"/>
                  <a:pt x="404294" y="435506"/>
                  <a:pt x="423080" y="300251"/>
                </a:cubicBezTo>
                <a:cubicBezTo>
                  <a:pt x="427593" y="267758"/>
                  <a:pt x="467297" y="249487"/>
                  <a:pt x="477671" y="218365"/>
                </a:cubicBezTo>
                <a:cubicBezTo>
                  <a:pt x="511975" y="115453"/>
                  <a:pt x="465702" y="242302"/>
                  <a:pt x="518614" y="136478"/>
                </a:cubicBezTo>
                <a:cubicBezTo>
                  <a:pt x="525048" y="123611"/>
                  <a:pt x="524282" y="107505"/>
                  <a:pt x="532262" y="95535"/>
                </a:cubicBezTo>
                <a:cubicBezTo>
                  <a:pt x="542968" y="79476"/>
                  <a:pt x="560849" y="69418"/>
                  <a:pt x="573205" y="54591"/>
                </a:cubicBezTo>
                <a:cubicBezTo>
                  <a:pt x="583706" y="41990"/>
                  <a:pt x="587693" y="23895"/>
                  <a:pt x="600501" y="13648"/>
                </a:cubicBezTo>
                <a:cubicBezTo>
                  <a:pt x="611735" y="4661"/>
                  <a:pt x="627796" y="4549"/>
                  <a:pt x="641444" y="0"/>
                </a:cubicBezTo>
                <a:cubicBezTo>
                  <a:pt x="659641" y="4549"/>
                  <a:pt x="678000" y="8495"/>
                  <a:pt x="696035" y="13648"/>
                </a:cubicBezTo>
                <a:cubicBezTo>
                  <a:pt x="709868" y="17600"/>
                  <a:pt x="722935" y="24175"/>
                  <a:pt x="736979" y="27296"/>
                </a:cubicBezTo>
                <a:cubicBezTo>
                  <a:pt x="763992" y="33299"/>
                  <a:pt x="791730" y="35517"/>
                  <a:pt x="818865" y="40944"/>
                </a:cubicBezTo>
                <a:cubicBezTo>
                  <a:pt x="837258" y="44622"/>
                  <a:pt x="854864" y="52112"/>
                  <a:pt x="873456" y="54591"/>
                </a:cubicBezTo>
                <a:cubicBezTo>
                  <a:pt x="923264" y="61232"/>
                  <a:pt x="973540" y="63690"/>
                  <a:pt x="1023582" y="68239"/>
                </a:cubicBezTo>
                <a:cubicBezTo>
                  <a:pt x="1070488" y="77620"/>
                  <a:pt x="1101439" y="82686"/>
                  <a:pt x="1146411" y="95535"/>
                </a:cubicBezTo>
                <a:cubicBezTo>
                  <a:pt x="1160244" y="99487"/>
                  <a:pt x="1173015" y="108036"/>
                  <a:pt x="1187355" y="109183"/>
                </a:cubicBezTo>
                <a:cubicBezTo>
                  <a:pt x="1287223" y="117172"/>
                  <a:pt x="1387522" y="118281"/>
                  <a:pt x="1487605" y="122830"/>
                </a:cubicBezTo>
                <a:cubicBezTo>
                  <a:pt x="1447347" y="149669"/>
                  <a:pt x="1438557" y="151663"/>
                  <a:pt x="1405719" y="191069"/>
                </a:cubicBezTo>
                <a:cubicBezTo>
                  <a:pt x="1348853" y="259308"/>
                  <a:pt x="1412542" y="209265"/>
                  <a:pt x="1337480" y="259308"/>
                </a:cubicBezTo>
                <a:cubicBezTo>
                  <a:pt x="1363094" y="387376"/>
                  <a:pt x="1320319" y="285042"/>
                  <a:pt x="1446662" y="341194"/>
                </a:cubicBezTo>
                <a:cubicBezTo>
                  <a:pt x="1461651" y="347856"/>
                  <a:pt x="1462359" y="370539"/>
                  <a:pt x="1473958" y="382138"/>
                </a:cubicBezTo>
                <a:cubicBezTo>
                  <a:pt x="1509100" y="417280"/>
                  <a:pt x="1534318" y="413316"/>
                  <a:pt x="1583140" y="423081"/>
                </a:cubicBezTo>
                <a:cubicBezTo>
                  <a:pt x="1587689" y="436729"/>
                  <a:pt x="1586615" y="453852"/>
                  <a:pt x="1596787" y="464024"/>
                </a:cubicBezTo>
                <a:cubicBezTo>
                  <a:pt x="1624815" y="492052"/>
                  <a:pt x="1698879" y="469208"/>
                  <a:pt x="1719617" y="464024"/>
                </a:cubicBezTo>
                <a:cubicBezTo>
                  <a:pt x="1747530" y="457046"/>
                  <a:pt x="1801504" y="436729"/>
                  <a:pt x="1801504" y="436729"/>
                </a:cubicBezTo>
                <a:lnTo>
                  <a:pt x="1856095" y="354842"/>
                </a:lnTo>
                <a:cubicBezTo>
                  <a:pt x="1865193" y="341194"/>
                  <a:pt x="1867829" y="319086"/>
                  <a:pt x="1883390" y="313899"/>
                </a:cubicBezTo>
                <a:cubicBezTo>
                  <a:pt x="1897038" y="309350"/>
                  <a:pt x="1911758" y="307238"/>
                  <a:pt x="1924334" y="300251"/>
                </a:cubicBezTo>
                <a:cubicBezTo>
                  <a:pt x="1953011" y="284319"/>
                  <a:pt x="1975098" y="256034"/>
                  <a:pt x="2006220" y="245660"/>
                </a:cubicBezTo>
                <a:cubicBezTo>
                  <a:pt x="2019868" y="241111"/>
                  <a:pt x="2034588" y="238999"/>
                  <a:pt x="2047164" y="232012"/>
                </a:cubicBezTo>
                <a:cubicBezTo>
                  <a:pt x="2075841" y="216080"/>
                  <a:pt x="2129050" y="177421"/>
                  <a:pt x="2129050" y="177421"/>
                </a:cubicBezTo>
                <a:cubicBezTo>
                  <a:pt x="2207274" y="60088"/>
                  <a:pt x="2113492" y="208539"/>
                  <a:pt x="2169993" y="95535"/>
                </a:cubicBezTo>
                <a:cubicBezTo>
                  <a:pt x="2188994" y="57533"/>
                  <a:pt x="2208049" y="43831"/>
                  <a:pt x="2238232" y="13648"/>
                </a:cubicBezTo>
                <a:cubicBezTo>
                  <a:pt x="2361062" y="18197"/>
                  <a:pt x="2484080" y="19120"/>
                  <a:pt x="2606722" y="27296"/>
                </a:cubicBezTo>
                <a:cubicBezTo>
                  <a:pt x="2621076" y="28253"/>
                  <a:pt x="2639303" y="29238"/>
                  <a:pt x="2647665" y="40944"/>
                </a:cubicBezTo>
                <a:cubicBezTo>
                  <a:pt x="2664388" y="64357"/>
                  <a:pt x="2665863" y="95535"/>
                  <a:pt x="2674961" y="122830"/>
                </a:cubicBezTo>
                <a:cubicBezTo>
                  <a:pt x="2679510" y="136478"/>
                  <a:pt x="2680628" y="151804"/>
                  <a:pt x="2688608" y="163774"/>
                </a:cubicBezTo>
                <a:cubicBezTo>
                  <a:pt x="2697707" y="177422"/>
                  <a:pt x="2702256" y="195619"/>
                  <a:pt x="2715904" y="204717"/>
                </a:cubicBezTo>
                <a:cubicBezTo>
                  <a:pt x="2731511" y="215122"/>
                  <a:pt x="2752298" y="213816"/>
                  <a:pt x="2770495" y="218365"/>
                </a:cubicBezTo>
                <a:cubicBezTo>
                  <a:pt x="2765946" y="241111"/>
                  <a:pt x="2768356" y="266463"/>
                  <a:pt x="2756847" y="286603"/>
                </a:cubicBezTo>
                <a:cubicBezTo>
                  <a:pt x="2748709" y="300844"/>
                  <a:pt x="2726151" y="301091"/>
                  <a:pt x="2715904" y="313899"/>
                </a:cubicBezTo>
                <a:cubicBezTo>
                  <a:pt x="2706917" y="325133"/>
                  <a:pt x="2706805" y="341194"/>
                  <a:pt x="2702256" y="354842"/>
                </a:cubicBezTo>
                <a:cubicBezTo>
                  <a:pt x="2706805" y="386687"/>
                  <a:pt x="2688508" y="433518"/>
                  <a:pt x="2715904" y="450377"/>
                </a:cubicBezTo>
                <a:cubicBezTo>
                  <a:pt x="2762558" y="479087"/>
                  <a:pt x="2825377" y="456784"/>
                  <a:pt x="2879677" y="464024"/>
                </a:cubicBezTo>
                <a:cubicBezTo>
                  <a:pt x="2926454" y="470261"/>
                  <a:pt x="2919741" y="484057"/>
                  <a:pt x="2961564" y="504968"/>
                </a:cubicBezTo>
                <a:cubicBezTo>
                  <a:pt x="2974431" y="511401"/>
                  <a:pt x="2988859" y="514066"/>
                  <a:pt x="3002507" y="518615"/>
                </a:cubicBezTo>
                <a:cubicBezTo>
                  <a:pt x="3016155" y="527714"/>
                  <a:pt x="3028374" y="539450"/>
                  <a:pt x="3043450" y="545911"/>
                </a:cubicBezTo>
                <a:cubicBezTo>
                  <a:pt x="3060690" y="553300"/>
                  <a:pt x="3082434" y="549154"/>
                  <a:pt x="3098041" y="559559"/>
                </a:cubicBezTo>
                <a:cubicBezTo>
                  <a:pt x="3111689" y="568657"/>
                  <a:pt x="3113739" y="588904"/>
                  <a:pt x="3125337" y="600502"/>
                </a:cubicBezTo>
                <a:cubicBezTo>
                  <a:pt x="3136935" y="612100"/>
                  <a:pt x="3152632" y="618699"/>
                  <a:pt x="3166280" y="627797"/>
                </a:cubicBezTo>
                <a:cubicBezTo>
                  <a:pt x="3181811" y="658858"/>
                  <a:pt x="3207223" y="699812"/>
                  <a:pt x="3207223" y="736980"/>
                </a:cubicBezTo>
                <a:cubicBezTo>
                  <a:pt x="3207223" y="978133"/>
                  <a:pt x="3206476" y="1219503"/>
                  <a:pt x="3193576" y="1460311"/>
                </a:cubicBezTo>
                <a:cubicBezTo>
                  <a:pt x="3192699" y="1476690"/>
                  <a:pt x="3173616" y="1486583"/>
                  <a:pt x="3166280" y="1501254"/>
                </a:cubicBezTo>
                <a:cubicBezTo>
                  <a:pt x="3094209" y="1645393"/>
                  <a:pt x="3270182" y="1365871"/>
                  <a:pt x="3098041" y="1624084"/>
                </a:cubicBezTo>
                <a:lnTo>
                  <a:pt x="3043450" y="1705971"/>
                </a:lnTo>
                <a:cubicBezTo>
                  <a:pt x="3034352" y="1719619"/>
                  <a:pt x="3021342" y="1731353"/>
                  <a:pt x="3016155" y="1746914"/>
                </a:cubicBezTo>
                <a:cubicBezTo>
                  <a:pt x="2997320" y="1803418"/>
                  <a:pt x="3010487" y="1775887"/>
                  <a:pt x="2975211" y="1828800"/>
                </a:cubicBezTo>
                <a:cubicBezTo>
                  <a:pt x="2970662" y="1842448"/>
                  <a:pt x="2968550" y="1857168"/>
                  <a:pt x="2961564" y="1869744"/>
                </a:cubicBezTo>
                <a:cubicBezTo>
                  <a:pt x="2945633" y="1898421"/>
                  <a:pt x="2917347" y="1920508"/>
                  <a:pt x="2906973" y="1951630"/>
                </a:cubicBezTo>
                <a:cubicBezTo>
                  <a:pt x="2887222" y="2010884"/>
                  <a:pt x="2903498" y="1982401"/>
                  <a:pt x="2852382" y="2033517"/>
                </a:cubicBezTo>
                <a:cubicBezTo>
                  <a:pt x="2827358" y="2108587"/>
                  <a:pt x="2853771" y="2041321"/>
                  <a:pt x="2811438" y="2115403"/>
                </a:cubicBezTo>
                <a:cubicBezTo>
                  <a:pt x="2801344" y="2133067"/>
                  <a:pt x="2794237" y="2152330"/>
                  <a:pt x="2784143" y="2169994"/>
                </a:cubicBezTo>
                <a:cubicBezTo>
                  <a:pt x="2776005" y="2184236"/>
                  <a:pt x="2764985" y="2196696"/>
                  <a:pt x="2756847" y="2210938"/>
                </a:cubicBezTo>
                <a:cubicBezTo>
                  <a:pt x="2746753" y="2228602"/>
                  <a:pt x="2739646" y="2247865"/>
                  <a:pt x="2729552" y="2265529"/>
                </a:cubicBezTo>
                <a:cubicBezTo>
                  <a:pt x="2721414" y="2279770"/>
                  <a:pt x="2710394" y="2292231"/>
                  <a:pt x="2702256" y="2306472"/>
                </a:cubicBezTo>
                <a:cubicBezTo>
                  <a:pt x="2692162" y="2324136"/>
                  <a:pt x="2682517" y="2342173"/>
                  <a:pt x="2674961" y="2361063"/>
                </a:cubicBezTo>
                <a:cubicBezTo>
                  <a:pt x="2664275" y="2387777"/>
                  <a:pt x="2647665" y="2442950"/>
                  <a:pt x="2647665" y="2442950"/>
                </a:cubicBezTo>
                <a:cubicBezTo>
                  <a:pt x="2643116" y="2511189"/>
                  <a:pt x="2641569" y="2579694"/>
                  <a:pt x="2634017" y="2647666"/>
                </a:cubicBezTo>
                <a:cubicBezTo>
                  <a:pt x="2632428" y="2661964"/>
                  <a:pt x="2626037" y="2675386"/>
                  <a:pt x="2620370" y="2688609"/>
                </a:cubicBezTo>
                <a:cubicBezTo>
                  <a:pt x="2595192" y="2747357"/>
                  <a:pt x="2577287" y="2766881"/>
                  <a:pt x="2538483" y="2825087"/>
                </a:cubicBezTo>
                <a:lnTo>
                  <a:pt x="2483892" y="2906974"/>
                </a:lnTo>
                <a:cubicBezTo>
                  <a:pt x="2474794" y="2920622"/>
                  <a:pt x="2470244" y="2938819"/>
                  <a:pt x="2456596" y="2947917"/>
                </a:cubicBezTo>
                <a:cubicBezTo>
                  <a:pt x="2403683" y="2983192"/>
                  <a:pt x="2431214" y="2970025"/>
                  <a:pt x="2374710" y="2988860"/>
                </a:cubicBezTo>
                <a:cubicBezTo>
                  <a:pt x="2282651" y="3080919"/>
                  <a:pt x="2329444" y="3058541"/>
                  <a:pt x="2251880" y="3084394"/>
                </a:cubicBezTo>
                <a:cubicBezTo>
                  <a:pt x="2211625" y="3111231"/>
                  <a:pt x="2202829" y="3113230"/>
                  <a:pt x="2169993" y="3152633"/>
                </a:cubicBezTo>
                <a:cubicBezTo>
                  <a:pt x="2121194" y="3211192"/>
                  <a:pt x="2167003" y="3180148"/>
                  <a:pt x="2101755" y="3234520"/>
                </a:cubicBezTo>
                <a:cubicBezTo>
                  <a:pt x="2089154" y="3245021"/>
                  <a:pt x="2073412" y="3251314"/>
                  <a:pt x="2060811" y="3261815"/>
                </a:cubicBezTo>
                <a:cubicBezTo>
                  <a:pt x="2045984" y="3274171"/>
                  <a:pt x="2034695" y="3290403"/>
                  <a:pt x="2019868" y="3302759"/>
                </a:cubicBezTo>
                <a:cubicBezTo>
                  <a:pt x="2007267" y="3313260"/>
                  <a:pt x="1991526" y="3319553"/>
                  <a:pt x="1978925" y="3330054"/>
                </a:cubicBezTo>
                <a:cubicBezTo>
                  <a:pt x="1910770" y="3386849"/>
                  <a:pt x="1968993" y="3360660"/>
                  <a:pt x="1897038" y="3384645"/>
                </a:cubicBezTo>
                <a:cubicBezTo>
                  <a:pt x="1883390" y="3398293"/>
                  <a:pt x="1868451" y="3410761"/>
                  <a:pt x="1856095" y="3425588"/>
                </a:cubicBezTo>
                <a:cubicBezTo>
                  <a:pt x="1845594" y="3438189"/>
                  <a:pt x="1841143" y="3455731"/>
                  <a:pt x="1828799" y="3466532"/>
                </a:cubicBezTo>
                <a:cubicBezTo>
                  <a:pt x="1714056" y="3566933"/>
                  <a:pt x="1787194" y="3494160"/>
                  <a:pt x="1705970" y="3534771"/>
                </a:cubicBezTo>
                <a:cubicBezTo>
                  <a:pt x="1691299" y="3542106"/>
                  <a:pt x="1678674" y="3552968"/>
                  <a:pt x="1665026" y="3562066"/>
                </a:cubicBezTo>
                <a:cubicBezTo>
                  <a:pt x="1655928" y="3575714"/>
                  <a:pt x="1648232" y="3590408"/>
                  <a:pt x="1637731" y="3603009"/>
                </a:cubicBezTo>
                <a:cubicBezTo>
                  <a:pt x="1625375" y="3617837"/>
                  <a:pt x="1607493" y="3627893"/>
                  <a:pt x="1596787" y="3643953"/>
                </a:cubicBezTo>
                <a:cubicBezTo>
                  <a:pt x="1555194" y="3706343"/>
                  <a:pt x="1620185" y="3672548"/>
                  <a:pt x="1542196" y="3698544"/>
                </a:cubicBezTo>
                <a:cubicBezTo>
                  <a:pt x="1514901" y="3725839"/>
                  <a:pt x="1492428" y="3759017"/>
                  <a:pt x="1460310" y="3780430"/>
                </a:cubicBezTo>
                <a:cubicBezTo>
                  <a:pt x="1446662" y="3789529"/>
                  <a:pt x="1434443" y="3801265"/>
                  <a:pt x="1419367" y="3807726"/>
                </a:cubicBezTo>
                <a:cubicBezTo>
                  <a:pt x="1402127" y="3815115"/>
                  <a:pt x="1383522" y="3820716"/>
                  <a:pt x="1364776" y="3821374"/>
                </a:cubicBezTo>
                <a:cubicBezTo>
                  <a:pt x="1123771" y="3829830"/>
                  <a:pt x="882555" y="3830472"/>
                  <a:pt x="641444" y="3835021"/>
                </a:cubicBezTo>
                <a:cubicBezTo>
                  <a:pt x="90986" y="3821260"/>
                  <a:pt x="191068" y="4030640"/>
                  <a:pt x="95534" y="3821374"/>
                </a:cubicBezTo>
                <a:close/>
              </a:path>
            </a:pathLst>
          </a:custGeom>
          <a:noFill/>
          <a:ln w="47625" algn="ctr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3082" name="29 Serbest Form"/>
          <p:cNvSpPr>
            <a:spLocks noChangeArrowheads="1"/>
          </p:cNvSpPr>
          <p:nvPr/>
        </p:nvSpPr>
        <p:spPr bwMode="auto">
          <a:xfrm>
            <a:off x="439738" y="5719763"/>
            <a:ext cx="441325" cy="379412"/>
          </a:xfrm>
          <a:custGeom>
            <a:avLst/>
            <a:gdLst>
              <a:gd name="T0" fmla="*/ 0 w 529243"/>
              <a:gd name="T1" fmla="*/ 45323 h 452028"/>
              <a:gd name="T2" fmla="*/ 2618 w 529243"/>
              <a:gd name="T3" fmla="*/ 37325 h 452028"/>
              <a:gd name="T4" fmla="*/ 31413 w 529243"/>
              <a:gd name="T5" fmla="*/ 37325 h 452028"/>
              <a:gd name="T6" fmla="*/ 31413 w 529243"/>
              <a:gd name="T7" fmla="*/ 55988 h 452028"/>
              <a:gd name="T8" fmla="*/ 23560 w 529243"/>
              <a:gd name="T9" fmla="*/ 61320 h 452028"/>
              <a:gd name="T10" fmla="*/ 20942 w 529243"/>
              <a:gd name="T11" fmla="*/ 85315 h 452028"/>
              <a:gd name="T12" fmla="*/ 28795 w 529243"/>
              <a:gd name="T13" fmla="*/ 87980 h 452028"/>
              <a:gd name="T14" fmla="*/ 52354 w 529243"/>
              <a:gd name="T15" fmla="*/ 85315 h 452028"/>
              <a:gd name="T16" fmla="*/ 54972 w 529243"/>
              <a:gd name="T17" fmla="*/ 77316 h 452028"/>
              <a:gd name="T18" fmla="*/ 86385 w 529243"/>
              <a:gd name="T19" fmla="*/ 69317 h 452028"/>
              <a:gd name="T20" fmla="*/ 94238 w 529243"/>
              <a:gd name="T21" fmla="*/ 66652 h 452028"/>
              <a:gd name="T22" fmla="*/ 96856 w 529243"/>
              <a:gd name="T23" fmla="*/ 47989 h 452028"/>
              <a:gd name="T24" fmla="*/ 91620 w 529243"/>
              <a:gd name="T25" fmla="*/ 39992 h 452028"/>
              <a:gd name="T26" fmla="*/ 75914 w 529243"/>
              <a:gd name="T27" fmla="*/ 29327 h 452028"/>
              <a:gd name="T28" fmla="*/ 54972 w 529243"/>
              <a:gd name="T29" fmla="*/ 10664 h 452028"/>
              <a:gd name="T30" fmla="*/ 47119 w 529243"/>
              <a:gd name="T31" fmla="*/ 5332 h 452028"/>
              <a:gd name="T32" fmla="*/ 31413 w 529243"/>
              <a:gd name="T33" fmla="*/ 0 h 452028"/>
              <a:gd name="T34" fmla="*/ 23560 w 529243"/>
              <a:gd name="T35" fmla="*/ 5332 h 452028"/>
              <a:gd name="T36" fmla="*/ 20942 w 529243"/>
              <a:gd name="T37" fmla="*/ 13331 h 452028"/>
              <a:gd name="T38" fmla="*/ 5234 w 529243"/>
              <a:gd name="T39" fmla="*/ 23995 h 452028"/>
              <a:gd name="T40" fmla="*/ 0 w 529243"/>
              <a:gd name="T41" fmla="*/ 34659 h 4520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9243"/>
              <a:gd name="T64" fmla="*/ 0 h 452028"/>
              <a:gd name="T65" fmla="*/ 529243 w 529243"/>
              <a:gd name="T66" fmla="*/ 452028 h 45202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9243" h="452028">
                <a:moveTo>
                  <a:pt x="0" y="232011"/>
                </a:moveTo>
                <a:cubicBezTo>
                  <a:pt x="4549" y="218363"/>
                  <a:pt x="1678" y="199048"/>
                  <a:pt x="13648" y="191068"/>
                </a:cubicBezTo>
                <a:cubicBezTo>
                  <a:pt x="55613" y="163091"/>
                  <a:pt x="122718" y="184225"/>
                  <a:pt x="163773" y="191068"/>
                </a:cubicBezTo>
                <a:cubicBezTo>
                  <a:pt x="172401" y="225578"/>
                  <a:pt x="189879" y="253970"/>
                  <a:pt x="163773" y="286603"/>
                </a:cubicBezTo>
                <a:cubicBezTo>
                  <a:pt x="153527" y="299411"/>
                  <a:pt x="136478" y="304800"/>
                  <a:pt x="122830" y="313898"/>
                </a:cubicBezTo>
                <a:cubicBezTo>
                  <a:pt x="92853" y="358862"/>
                  <a:pt x="71464" y="370721"/>
                  <a:pt x="109182" y="436728"/>
                </a:cubicBezTo>
                <a:cubicBezTo>
                  <a:pt x="116319" y="449219"/>
                  <a:pt x="136477" y="445827"/>
                  <a:pt x="150125" y="450376"/>
                </a:cubicBezTo>
                <a:cubicBezTo>
                  <a:pt x="191068" y="445827"/>
                  <a:pt x="234706" y="452028"/>
                  <a:pt x="272955" y="436728"/>
                </a:cubicBezTo>
                <a:cubicBezTo>
                  <a:pt x="286312" y="431385"/>
                  <a:pt x="276431" y="405957"/>
                  <a:pt x="286603" y="395785"/>
                </a:cubicBezTo>
                <a:cubicBezTo>
                  <a:pt x="324059" y="358329"/>
                  <a:pt x="411036" y="359759"/>
                  <a:pt x="450376" y="354841"/>
                </a:cubicBezTo>
                <a:cubicBezTo>
                  <a:pt x="464024" y="350292"/>
                  <a:pt x="480086" y="350181"/>
                  <a:pt x="491319" y="341194"/>
                </a:cubicBezTo>
                <a:cubicBezTo>
                  <a:pt x="529243" y="310855"/>
                  <a:pt x="522337" y="286190"/>
                  <a:pt x="504967" y="245659"/>
                </a:cubicBezTo>
                <a:cubicBezTo>
                  <a:pt x="498506" y="230583"/>
                  <a:pt x="490016" y="215517"/>
                  <a:pt x="477672" y="204716"/>
                </a:cubicBezTo>
                <a:cubicBezTo>
                  <a:pt x="452984" y="183114"/>
                  <a:pt x="395785" y="150125"/>
                  <a:pt x="395785" y="150125"/>
                </a:cubicBezTo>
                <a:cubicBezTo>
                  <a:pt x="350292" y="81886"/>
                  <a:pt x="382137" y="118281"/>
                  <a:pt x="286603" y="54591"/>
                </a:cubicBezTo>
                <a:cubicBezTo>
                  <a:pt x="272955" y="45492"/>
                  <a:pt x="261221" y="32482"/>
                  <a:pt x="245660" y="27295"/>
                </a:cubicBezTo>
                <a:lnTo>
                  <a:pt x="163773" y="0"/>
                </a:lnTo>
                <a:cubicBezTo>
                  <a:pt x="150125" y="9098"/>
                  <a:pt x="133077" y="14487"/>
                  <a:pt x="122830" y="27295"/>
                </a:cubicBezTo>
                <a:cubicBezTo>
                  <a:pt x="113843" y="38528"/>
                  <a:pt x="119354" y="58066"/>
                  <a:pt x="109182" y="68238"/>
                </a:cubicBezTo>
                <a:cubicBezTo>
                  <a:pt x="85985" y="91435"/>
                  <a:pt x="27295" y="122829"/>
                  <a:pt x="27295" y="122829"/>
                </a:cubicBezTo>
                <a:cubicBezTo>
                  <a:pt x="11614" y="169876"/>
                  <a:pt x="23821" y="153601"/>
                  <a:pt x="0" y="177420"/>
                </a:cubicBezTo>
              </a:path>
            </a:pathLst>
          </a:custGeom>
          <a:solidFill>
            <a:srgbClr val="C3D69B"/>
          </a:solidFill>
          <a:ln w="9525" algn="ctr">
            <a:noFill/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cxnSp>
        <p:nvCxnSpPr>
          <p:cNvPr id="51" name="50 Düz Ok Bağlayıcısı"/>
          <p:cNvCxnSpPr/>
          <p:nvPr/>
        </p:nvCxnSpPr>
        <p:spPr>
          <a:xfrm rot="16200000" flipH="1">
            <a:off x="788988" y="4032250"/>
            <a:ext cx="1001712" cy="714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Düz Ok Bağlayıcısı"/>
          <p:cNvCxnSpPr/>
          <p:nvPr/>
        </p:nvCxnSpPr>
        <p:spPr>
          <a:xfrm rot="16200000" flipH="1">
            <a:off x="1182688" y="4283075"/>
            <a:ext cx="785812" cy="7143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Düz Ok Bağlayıcısı"/>
          <p:cNvCxnSpPr/>
          <p:nvPr/>
        </p:nvCxnSpPr>
        <p:spPr>
          <a:xfrm rot="5400000">
            <a:off x="1718469" y="4175919"/>
            <a:ext cx="785812" cy="28575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Düz Ok Bağlayıcısı"/>
          <p:cNvCxnSpPr/>
          <p:nvPr/>
        </p:nvCxnSpPr>
        <p:spPr>
          <a:xfrm rot="16200000" flipV="1">
            <a:off x="4433094" y="4390231"/>
            <a:ext cx="714375" cy="214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7" name="31 Serbest Form"/>
          <p:cNvSpPr>
            <a:spLocks noChangeArrowheads="1"/>
          </p:cNvSpPr>
          <p:nvPr/>
        </p:nvSpPr>
        <p:spPr bwMode="auto">
          <a:xfrm>
            <a:off x="1304925" y="3841750"/>
            <a:ext cx="336550" cy="688975"/>
          </a:xfrm>
          <a:custGeom>
            <a:avLst/>
            <a:gdLst>
              <a:gd name="T0" fmla="*/ 86680 w 396987"/>
              <a:gd name="T1" fmla="*/ 22441 h 772845"/>
              <a:gd name="T2" fmla="*/ 80508 w 396987"/>
              <a:gd name="T3" fmla="*/ 7876 h 772845"/>
              <a:gd name="T4" fmla="*/ 52734 w 396987"/>
              <a:gd name="T5" fmla="*/ 22441 h 772845"/>
              <a:gd name="T6" fmla="*/ 46562 w 396987"/>
              <a:gd name="T7" fmla="*/ 90415 h 772845"/>
              <a:gd name="T8" fmla="*/ 40391 w 396987"/>
              <a:gd name="T9" fmla="*/ 119546 h 772845"/>
              <a:gd name="T10" fmla="*/ 31131 w 396987"/>
              <a:gd name="T11" fmla="*/ 168099 h 772845"/>
              <a:gd name="T12" fmla="*/ 21874 w 396987"/>
              <a:gd name="T13" fmla="*/ 177809 h 772845"/>
              <a:gd name="T14" fmla="*/ 9530 w 396987"/>
              <a:gd name="T15" fmla="*/ 221506 h 772845"/>
              <a:gd name="T16" fmla="*/ 271 w 396987"/>
              <a:gd name="T17" fmla="*/ 236072 h 772845"/>
              <a:gd name="T18" fmla="*/ 3358 w 396987"/>
              <a:gd name="T19" fmla="*/ 260348 h 772845"/>
              <a:gd name="T20" fmla="*/ 15701 w 396987"/>
              <a:gd name="T21" fmla="*/ 265203 h 772845"/>
              <a:gd name="T22" fmla="*/ 24960 w 396987"/>
              <a:gd name="T23" fmla="*/ 274915 h 772845"/>
              <a:gd name="T24" fmla="*/ 43477 w 396987"/>
              <a:gd name="T25" fmla="*/ 270058 h 772845"/>
              <a:gd name="T26" fmla="*/ 46562 w 396987"/>
              <a:gd name="T27" fmla="*/ 255493 h 772845"/>
              <a:gd name="T28" fmla="*/ 49648 w 396987"/>
              <a:gd name="T29" fmla="*/ 216651 h 772845"/>
              <a:gd name="T30" fmla="*/ 68164 w 396987"/>
              <a:gd name="T31" fmla="*/ 197230 h 772845"/>
              <a:gd name="T32" fmla="*/ 71250 w 396987"/>
              <a:gd name="T33" fmla="*/ 90415 h 772845"/>
              <a:gd name="T34" fmla="*/ 83594 w 396987"/>
              <a:gd name="T35" fmla="*/ 61283 h 772845"/>
              <a:gd name="T36" fmla="*/ 89766 w 396987"/>
              <a:gd name="T37" fmla="*/ 46717 h 772845"/>
              <a:gd name="T38" fmla="*/ 86680 w 396987"/>
              <a:gd name="T39" fmla="*/ 22441 h 7728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6987"/>
              <a:gd name="T61" fmla="*/ 0 h 772845"/>
              <a:gd name="T62" fmla="*/ 396987 w 396987"/>
              <a:gd name="T63" fmla="*/ 772845 h 7728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6987" h="772845">
                <a:moveTo>
                  <a:pt x="383339" y="63080"/>
                </a:moveTo>
                <a:cubicBezTo>
                  <a:pt x="374241" y="49432"/>
                  <a:pt x="371957" y="26115"/>
                  <a:pt x="356044" y="22137"/>
                </a:cubicBezTo>
                <a:cubicBezTo>
                  <a:pt x="302554" y="8765"/>
                  <a:pt x="270760" y="38050"/>
                  <a:pt x="233214" y="63080"/>
                </a:cubicBezTo>
                <a:cubicBezTo>
                  <a:pt x="195116" y="177374"/>
                  <a:pt x="250768" y="0"/>
                  <a:pt x="205918" y="254149"/>
                </a:cubicBezTo>
                <a:cubicBezTo>
                  <a:pt x="200918" y="282483"/>
                  <a:pt x="178623" y="336036"/>
                  <a:pt x="178623" y="336036"/>
                </a:cubicBezTo>
                <a:cubicBezTo>
                  <a:pt x="170033" y="396166"/>
                  <a:pt x="179057" y="431136"/>
                  <a:pt x="137680" y="472513"/>
                </a:cubicBezTo>
                <a:cubicBezTo>
                  <a:pt x="126081" y="484112"/>
                  <a:pt x="110384" y="490710"/>
                  <a:pt x="96736" y="499809"/>
                </a:cubicBezTo>
                <a:cubicBezTo>
                  <a:pt x="76899" y="559320"/>
                  <a:pt x="78192" y="579383"/>
                  <a:pt x="42145" y="622639"/>
                </a:cubicBezTo>
                <a:cubicBezTo>
                  <a:pt x="29789" y="637466"/>
                  <a:pt x="14850" y="649934"/>
                  <a:pt x="1202" y="663582"/>
                </a:cubicBezTo>
                <a:cubicBezTo>
                  <a:pt x="5751" y="686328"/>
                  <a:pt x="0" y="714001"/>
                  <a:pt x="14850" y="731821"/>
                </a:cubicBezTo>
                <a:cubicBezTo>
                  <a:pt x="26858" y="746230"/>
                  <a:pt x="52201" y="738079"/>
                  <a:pt x="69441" y="745468"/>
                </a:cubicBezTo>
                <a:cubicBezTo>
                  <a:pt x="84517" y="751929"/>
                  <a:pt x="96736" y="763665"/>
                  <a:pt x="110384" y="772764"/>
                </a:cubicBezTo>
                <a:cubicBezTo>
                  <a:pt x="137680" y="768215"/>
                  <a:pt x="168245" y="772845"/>
                  <a:pt x="192271" y="759116"/>
                </a:cubicBezTo>
                <a:cubicBezTo>
                  <a:pt x="204761" y="751979"/>
                  <a:pt x="203345" y="732327"/>
                  <a:pt x="205918" y="718173"/>
                </a:cubicBezTo>
                <a:cubicBezTo>
                  <a:pt x="212479" y="682087"/>
                  <a:pt x="201085" y="640672"/>
                  <a:pt x="219566" y="608991"/>
                </a:cubicBezTo>
                <a:cubicBezTo>
                  <a:pt x="236096" y="580655"/>
                  <a:pt x="301453" y="554400"/>
                  <a:pt x="301453" y="554400"/>
                </a:cubicBezTo>
                <a:cubicBezTo>
                  <a:pt x="306002" y="454316"/>
                  <a:pt x="297489" y="352776"/>
                  <a:pt x="315101" y="254149"/>
                </a:cubicBezTo>
                <a:cubicBezTo>
                  <a:pt x="320868" y="221855"/>
                  <a:pt x="351495" y="199558"/>
                  <a:pt x="369692" y="172262"/>
                </a:cubicBezTo>
                <a:lnTo>
                  <a:pt x="396987" y="131319"/>
                </a:lnTo>
                <a:lnTo>
                  <a:pt x="383339" y="63080"/>
                </a:lnTo>
                <a:close/>
              </a:path>
            </a:pathLst>
          </a:custGeom>
          <a:solidFill>
            <a:srgbClr val="C9DAA6"/>
          </a:solidFill>
          <a:ln w="25400" algn="ctr">
            <a:noFill/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3088" name="32 Serbest Form"/>
          <p:cNvSpPr>
            <a:spLocks noChangeArrowheads="1"/>
          </p:cNvSpPr>
          <p:nvPr/>
        </p:nvSpPr>
        <p:spPr bwMode="auto">
          <a:xfrm>
            <a:off x="1033463" y="4792663"/>
            <a:ext cx="298450" cy="611187"/>
          </a:xfrm>
          <a:custGeom>
            <a:avLst/>
            <a:gdLst>
              <a:gd name="T0" fmla="*/ 32327 w 352417"/>
              <a:gd name="T1" fmla="*/ 11341 h 685042"/>
              <a:gd name="T2" fmla="*/ 78192 w 352417"/>
              <a:gd name="T3" fmla="*/ 30917 h 685042"/>
              <a:gd name="T4" fmla="*/ 75135 w 352417"/>
              <a:gd name="T5" fmla="*/ 74961 h 685042"/>
              <a:gd name="T6" fmla="*/ 69019 w 352417"/>
              <a:gd name="T7" fmla="*/ 89644 h 685042"/>
              <a:gd name="T8" fmla="*/ 53729 w 352417"/>
              <a:gd name="T9" fmla="*/ 133688 h 685042"/>
              <a:gd name="T10" fmla="*/ 47615 w 352417"/>
              <a:gd name="T11" fmla="*/ 148370 h 685042"/>
              <a:gd name="T12" fmla="*/ 44556 w 352417"/>
              <a:gd name="T13" fmla="*/ 187521 h 685042"/>
              <a:gd name="T14" fmla="*/ 41500 w 352417"/>
              <a:gd name="T15" fmla="*/ 202203 h 685042"/>
              <a:gd name="T16" fmla="*/ 32327 w 352417"/>
              <a:gd name="T17" fmla="*/ 207096 h 685042"/>
              <a:gd name="T18" fmla="*/ 29268 w 352417"/>
              <a:gd name="T19" fmla="*/ 241354 h 685042"/>
              <a:gd name="T20" fmla="*/ 20094 w 352417"/>
              <a:gd name="T21" fmla="*/ 236460 h 685042"/>
              <a:gd name="T22" fmla="*/ 13978 w 352417"/>
              <a:gd name="T23" fmla="*/ 221778 h 685042"/>
              <a:gd name="T24" fmla="*/ 10921 w 352417"/>
              <a:gd name="T25" fmla="*/ 197308 h 685042"/>
              <a:gd name="T26" fmla="*/ 1748 w 352417"/>
              <a:gd name="T27" fmla="*/ 192414 h 685042"/>
              <a:gd name="T28" fmla="*/ 4805 w 352417"/>
              <a:gd name="T29" fmla="*/ 158157 h 685042"/>
              <a:gd name="T30" fmla="*/ 13978 w 352417"/>
              <a:gd name="T31" fmla="*/ 99432 h 685042"/>
              <a:gd name="T32" fmla="*/ 20094 w 352417"/>
              <a:gd name="T33" fmla="*/ 60281 h 685042"/>
              <a:gd name="T34" fmla="*/ 23152 w 352417"/>
              <a:gd name="T35" fmla="*/ 45598 h 685042"/>
              <a:gd name="T36" fmla="*/ 41500 w 352417"/>
              <a:gd name="T37" fmla="*/ 26022 h 685042"/>
              <a:gd name="T38" fmla="*/ 50672 w 352417"/>
              <a:gd name="T39" fmla="*/ 1554 h 6850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52417"/>
              <a:gd name="T61" fmla="*/ 0 h 685042"/>
              <a:gd name="T62" fmla="*/ 352417 w 352417"/>
              <a:gd name="T63" fmla="*/ 685042 h 68504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52417" h="685042">
                <a:moveTo>
                  <a:pt x="144279" y="31627"/>
                </a:moveTo>
                <a:cubicBezTo>
                  <a:pt x="146346" y="31786"/>
                  <a:pt x="341811" y="0"/>
                  <a:pt x="348996" y="86218"/>
                </a:cubicBezTo>
                <a:cubicBezTo>
                  <a:pt x="352417" y="127271"/>
                  <a:pt x="345340" y="169083"/>
                  <a:pt x="335348" y="209048"/>
                </a:cubicBezTo>
                <a:cubicBezTo>
                  <a:pt x="331370" y="224961"/>
                  <a:pt x="317151" y="236343"/>
                  <a:pt x="308052" y="249991"/>
                </a:cubicBezTo>
                <a:cubicBezTo>
                  <a:pt x="284030" y="322058"/>
                  <a:pt x="302385" y="278962"/>
                  <a:pt x="239813" y="372821"/>
                </a:cubicBezTo>
                <a:lnTo>
                  <a:pt x="212518" y="413765"/>
                </a:lnTo>
                <a:cubicBezTo>
                  <a:pt x="207969" y="450159"/>
                  <a:pt x="205431" y="486861"/>
                  <a:pt x="198870" y="522947"/>
                </a:cubicBezTo>
                <a:cubicBezTo>
                  <a:pt x="196297" y="537101"/>
                  <a:pt x="195394" y="553718"/>
                  <a:pt x="185222" y="563890"/>
                </a:cubicBezTo>
                <a:cubicBezTo>
                  <a:pt x="175050" y="574062"/>
                  <a:pt x="157927" y="572989"/>
                  <a:pt x="144279" y="577538"/>
                </a:cubicBezTo>
                <a:cubicBezTo>
                  <a:pt x="139730" y="609383"/>
                  <a:pt x="148475" y="646307"/>
                  <a:pt x="130631" y="673072"/>
                </a:cubicBezTo>
                <a:cubicBezTo>
                  <a:pt x="122651" y="685042"/>
                  <a:pt x="100921" y="668411"/>
                  <a:pt x="89688" y="659424"/>
                </a:cubicBezTo>
                <a:cubicBezTo>
                  <a:pt x="76880" y="649177"/>
                  <a:pt x="71491" y="632129"/>
                  <a:pt x="62393" y="618481"/>
                </a:cubicBezTo>
                <a:cubicBezTo>
                  <a:pt x="57844" y="595735"/>
                  <a:pt x="61612" y="569543"/>
                  <a:pt x="48745" y="550242"/>
                </a:cubicBezTo>
                <a:cubicBezTo>
                  <a:pt x="40765" y="538272"/>
                  <a:pt x="11291" y="550550"/>
                  <a:pt x="7802" y="536594"/>
                </a:cubicBezTo>
                <a:cubicBezTo>
                  <a:pt x="0" y="505387"/>
                  <a:pt x="16558" y="472854"/>
                  <a:pt x="21449" y="441060"/>
                </a:cubicBezTo>
                <a:cubicBezTo>
                  <a:pt x="37201" y="338667"/>
                  <a:pt x="29076" y="377238"/>
                  <a:pt x="62393" y="277287"/>
                </a:cubicBezTo>
                <a:cubicBezTo>
                  <a:pt x="93587" y="183706"/>
                  <a:pt x="56753" y="299842"/>
                  <a:pt x="89688" y="168105"/>
                </a:cubicBezTo>
                <a:cubicBezTo>
                  <a:pt x="93177" y="154149"/>
                  <a:pt x="93164" y="137334"/>
                  <a:pt x="103336" y="127162"/>
                </a:cubicBezTo>
                <a:cubicBezTo>
                  <a:pt x="126533" y="103965"/>
                  <a:pt x="185222" y="72570"/>
                  <a:pt x="185222" y="72570"/>
                </a:cubicBezTo>
                <a:cubicBezTo>
                  <a:pt x="218161" y="23163"/>
                  <a:pt x="205182" y="46298"/>
                  <a:pt x="226166" y="4332"/>
                </a:cubicBezTo>
              </a:path>
            </a:pathLst>
          </a:custGeom>
          <a:solidFill>
            <a:srgbClr val="C9DAA6"/>
          </a:solidFill>
          <a:ln w="9525" algn="ctr">
            <a:noFill/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3089" name="35 Metin kutusu"/>
          <p:cNvSpPr txBox="1">
            <a:spLocks noChangeArrowheads="1"/>
          </p:cNvSpPr>
          <p:nvPr/>
        </p:nvSpPr>
        <p:spPr bwMode="auto">
          <a:xfrm>
            <a:off x="760413" y="6416675"/>
            <a:ext cx="1555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defTabSz="790575"/>
            <a:endParaRPr lang="tr-TR" sz="1600">
              <a:cs typeface="Arial" charset="0"/>
            </a:endParaRPr>
          </a:p>
        </p:txBody>
      </p:sp>
      <p:sp>
        <p:nvSpPr>
          <p:cNvPr id="3090" name="41 Metin kutusu"/>
          <p:cNvSpPr txBox="1">
            <a:spLocks noChangeArrowheads="1"/>
          </p:cNvSpPr>
          <p:nvPr/>
        </p:nvSpPr>
        <p:spPr bwMode="auto">
          <a:xfrm>
            <a:off x="2755900" y="5210175"/>
            <a:ext cx="606425" cy="327025"/>
          </a:xfrm>
          <a:prstGeom prst="rect">
            <a:avLst/>
          </a:prstGeom>
          <a:solidFill>
            <a:srgbClr val="C9DAA6"/>
          </a:solidFill>
          <a:ln w="9525">
            <a:noFill/>
            <a:miter lim="800000"/>
            <a:headEnd/>
            <a:tailEnd/>
          </a:ln>
        </p:spPr>
        <p:txBody>
          <a:bodyPr lIns="79077" tIns="39539" rIns="79077" bIns="39539">
            <a:spAutoFit/>
          </a:bodyPr>
          <a:lstStyle/>
          <a:p>
            <a:pPr defTabSz="790575"/>
            <a:endParaRPr lang="tr-TR" sz="1600">
              <a:cs typeface="Arial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0" y="0"/>
            <a:ext cx="10296525" cy="6858000"/>
            <a:chOff x="0" y="0"/>
            <a:chExt cx="6486" cy="4320"/>
          </a:xfrm>
        </p:grpSpPr>
        <p:pic>
          <p:nvPicPr>
            <p:cNvPr id="3093" name="Picture 2" descr="picture"/>
            <p:cNvPicPr preferRelativeResize="0">
              <a:picLocks noChangeArrowheads="1"/>
            </p:cNvPicPr>
            <p:nvPr/>
          </p:nvPicPr>
          <p:blipFill>
            <a:blip r:embed="rId2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0" y="0"/>
              <a:ext cx="6486" cy="432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prstDash val="sysDot"/>
              <a:round/>
              <a:headEnd/>
              <a:tailEnd/>
            </a:ln>
          </p:spPr>
        </p:pic>
        <p:pic>
          <p:nvPicPr>
            <p:cNvPr id="3094" name="Picture 6" descr="283px-Star_and_Crescent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49824">
              <a:off x="394" y="2249"/>
              <a:ext cx="26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5" name="Text Box 7"/>
            <p:cNvSpPr txBox="1">
              <a:spLocks noChangeArrowheads="1"/>
            </p:cNvSpPr>
            <p:nvPr/>
          </p:nvSpPr>
          <p:spPr bwMode="auto">
            <a:xfrm>
              <a:off x="517" y="2241"/>
              <a:ext cx="116" cy="212"/>
            </a:xfrm>
            <a:prstGeom prst="rect">
              <a:avLst/>
            </a:prstGeom>
            <a:solidFill>
              <a:srgbClr val="CBDAC4"/>
            </a:solidFill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defTabSz="790575">
                <a:spcBef>
                  <a:spcPct val="50000"/>
                </a:spcBef>
              </a:pPr>
              <a:endParaRPr lang="tr-TR" sz="1600">
                <a:cs typeface="Arial" charset="0"/>
              </a:endParaRPr>
            </a:p>
          </p:txBody>
        </p:sp>
        <p:pic>
          <p:nvPicPr>
            <p:cNvPr id="3096" name="Picture 8" descr="Christian_cross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4" y="1719"/>
              <a:ext cx="291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36 Düz Ok Bağlayıcısı"/>
            <p:cNvCxnSpPr/>
            <p:nvPr/>
          </p:nvCxnSpPr>
          <p:spPr>
            <a:xfrm rot="16200000" flipV="1">
              <a:off x="1856" y="1856"/>
              <a:ext cx="1079" cy="872"/>
            </a:xfrm>
            <a:prstGeom prst="straightConnector1">
              <a:avLst/>
            </a:prstGeom>
            <a:ln w="3492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Düz Ok Bağlayıcısı"/>
            <p:cNvCxnSpPr/>
            <p:nvPr/>
          </p:nvCxnSpPr>
          <p:spPr>
            <a:xfrm rot="10800000">
              <a:off x="1600" y="2427"/>
              <a:ext cx="1184" cy="405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Düz Ok Bağlayıcısı"/>
            <p:cNvCxnSpPr/>
            <p:nvPr/>
          </p:nvCxnSpPr>
          <p:spPr>
            <a:xfrm rot="10800000">
              <a:off x="1097" y="2419"/>
              <a:ext cx="1591" cy="605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Düz Ok Bağlayıcısı"/>
            <p:cNvCxnSpPr/>
            <p:nvPr/>
          </p:nvCxnSpPr>
          <p:spPr>
            <a:xfrm rot="10800000">
              <a:off x="475" y="2383"/>
              <a:ext cx="2357" cy="4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Düz Ok Bağlayıcısı"/>
            <p:cNvCxnSpPr/>
            <p:nvPr/>
          </p:nvCxnSpPr>
          <p:spPr>
            <a:xfrm rot="5400000">
              <a:off x="1263" y="1829"/>
              <a:ext cx="720" cy="495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Düz Ok Bağlayıcısı"/>
            <p:cNvCxnSpPr/>
            <p:nvPr/>
          </p:nvCxnSpPr>
          <p:spPr>
            <a:xfrm rot="5400000">
              <a:off x="880" y="1617"/>
              <a:ext cx="1216" cy="495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Düz Ok Bağlayıcısı"/>
            <p:cNvCxnSpPr/>
            <p:nvPr/>
          </p:nvCxnSpPr>
          <p:spPr>
            <a:xfrm rot="16200000" flipH="1">
              <a:off x="183" y="2675"/>
              <a:ext cx="450" cy="135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4" name="37 Metin kutusu"/>
            <p:cNvSpPr txBox="1">
              <a:spLocks noChangeArrowheads="1"/>
            </p:cNvSpPr>
            <p:nvPr/>
          </p:nvSpPr>
          <p:spPr bwMode="auto">
            <a:xfrm rot="-4199785">
              <a:off x="29" y="2946"/>
              <a:ext cx="132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9077" tIns="39539" rIns="79077" bIns="39539">
              <a:spAutoFit/>
            </a:bodyPr>
            <a:lstStyle/>
            <a:p>
              <a:pPr defTabSz="790575"/>
              <a:r>
                <a:rPr lang="tr-TR" b="1" dirty="0">
                  <a:solidFill>
                    <a:srgbClr val="3333FF"/>
                  </a:solidFill>
                  <a:cs typeface="Arial" charset="0"/>
                </a:rPr>
                <a:t>M u v a </a:t>
              </a:r>
              <a:r>
                <a:rPr lang="tr-TR" b="1" dirty="0" err="1">
                  <a:solidFill>
                    <a:srgbClr val="3333FF"/>
                  </a:solidFill>
                  <a:cs typeface="Arial" charset="0"/>
                </a:rPr>
                <a:t>hh</a:t>
              </a:r>
              <a:r>
                <a:rPr lang="tr-TR" b="1" dirty="0">
                  <a:solidFill>
                    <a:srgbClr val="3333FF"/>
                  </a:solidFill>
                  <a:cs typeface="Arial" charset="0"/>
                </a:rPr>
                <a:t> i d l e r</a:t>
              </a:r>
            </a:p>
          </p:txBody>
        </p:sp>
        <p:sp>
          <p:nvSpPr>
            <p:cNvPr id="3105" name="43 Metin kutusu"/>
            <p:cNvSpPr txBox="1">
              <a:spLocks noChangeArrowheads="1"/>
            </p:cNvSpPr>
            <p:nvPr/>
          </p:nvSpPr>
          <p:spPr bwMode="auto">
            <a:xfrm rot="-3812955">
              <a:off x="1480" y="3398"/>
              <a:ext cx="5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9077" tIns="39539" rIns="79077" bIns="39539">
              <a:spAutoFit/>
            </a:bodyPr>
            <a:lstStyle/>
            <a:p>
              <a:pPr defTabSz="790575"/>
              <a:r>
                <a:rPr lang="tr-TR" sz="1600">
                  <a:cs typeface="Arial" charset="0"/>
                </a:rPr>
                <a:t>Hafsiler</a:t>
              </a:r>
            </a:p>
          </p:txBody>
        </p:sp>
        <p:sp>
          <p:nvSpPr>
            <p:cNvPr id="3106" name="45 Metin kutusu"/>
            <p:cNvSpPr txBox="1">
              <a:spLocks noChangeArrowheads="1"/>
            </p:cNvSpPr>
            <p:nvPr/>
          </p:nvSpPr>
          <p:spPr bwMode="auto">
            <a:xfrm rot="-3136264">
              <a:off x="655" y="3494"/>
              <a:ext cx="81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9077" tIns="39539" rIns="79077" bIns="39539">
              <a:spAutoFit/>
            </a:bodyPr>
            <a:lstStyle/>
            <a:p>
              <a:pPr defTabSz="790575"/>
              <a:r>
                <a:rPr lang="tr-TR" sz="1600">
                  <a:cs typeface="Arial" charset="0"/>
                </a:rPr>
                <a:t>Abdülvadîler</a:t>
              </a:r>
            </a:p>
          </p:txBody>
        </p:sp>
        <p:sp>
          <p:nvSpPr>
            <p:cNvPr id="3107" name="47 Metin kutusu"/>
            <p:cNvSpPr txBox="1">
              <a:spLocks noChangeArrowheads="1"/>
            </p:cNvSpPr>
            <p:nvPr/>
          </p:nvSpPr>
          <p:spPr bwMode="auto">
            <a:xfrm rot="-3337178">
              <a:off x="-57" y="3911"/>
              <a:ext cx="60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9077" tIns="39539" rIns="79077" bIns="39539">
              <a:spAutoFit/>
            </a:bodyPr>
            <a:lstStyle/>
            <a:p>
              <a:pPr defTabSz="790575"/>
              <a:r>
                <a:rPr lang="tr-TR" sz="1600">
                  <a:cs typeface="Arial" charset="0"/>
                </a:rPr>
                <a:t>Merînîler</a:t>
              </a:r>
            </a:p>
          </p:txBody>
        </p:sp>
        <p:sp>
          <p:nvSpPr>
            <p:cNvPr id="3108" name="49 Serbest Form"/>
            <p:cNvSpPr>
              <a:spLocks noChangeArrowheads="1"/>
            </p:cNvSpPr>
            <p:nvPr/>
          </p:nvSpPr>
          <p:spPr bwMode="auto">
            <a:xfrm>
              <a:off x="138" y="3373"/>
              <a:ext cx="394" cy="574"/>
            </a:xfrm>
            <a:custGeom>
              <a:avLst/>
              <a:gdLst>
                <a:gd name="T0" fmla="*/ 0 w 736980"/>
                <a:gd name="T1" fmla="*/ 0 h 1023849"/>
                <a:gd name="T2" fmla="*/ 0 w 736980"/>
                <a:gd name="T3" fmla="*/ 0 h 1023849"/>
                <a:gd name="T4" fmla="*/ 0 w 736980"/>
                <a:gd name="T5" fmla="*/ 0 h 1023849"/>
                <a:gd name="T6" fmla="*/ 0 w 736980"/>
                <a:gd name="T7" fmla="*/ 0 h 1023849"/>
                <a:gd name="T8" fmla="*/ 0 w 736980"/>
                <a:gd name="T9" fmla="*/ 0 h 1023849"/>
                <a:gd name="T10" fmla="*/ 0 w 736980"/>
                <a:gd name="T11" fmla="*/ 0 h 1023849"/>
                <a:gd name="T12" fmla="*/ 0 w 736980"/>
                <a:gd name="T13" fmla="*/ 0 h 1023849"/>
                <a:gd name="T14" fmla="*/ 0 w 736980"/>
                <a:gd name="T15" fmla="*/ 0 h 1023849"/>
                <a:gd name="T16" fmla="*/ 0 w 736980"/>
                <a:gd name="T17" fmla="*/ 0 h 1023849"/>
                <a:gd name="T18" fmla="*/ 0 w 736980"/>
                <a:gd name="T19" fmla="*/ 0 h 1023849"/>
                <a:gd name="T20" fmla="*/ 0 w 736980"/>
                <a:gd name="T21" fmla="*/ 0 h 10238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6980"/>
                <a:gd name="T34" fmla="*/ 0 h 1023849"/>
                <a:gd name="T35" fmla="*/ 736980 w 736980"/>
                <a:gd name="T36" fmla="*/ 1023849 h 10238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6980" h="1023849">
                  <a:moveTo>
                    <a:pt x="0" y="1023849"/>
                  </a:moveTo>
                  <a:cubicBezTo>
                    <a:pt x="4549" y="805485"/>
                    <a:pt x="5089" y="587000"/>
                    <a:pt x="13648" y="368756"/>
                  </a:cubicBezTo>
                  <a:cubicBezTo>
                    <a:pt x="14212" y="354381"/>
                    <a:pt x="20310" y="340389"/>
                    <a:pt x="27296" y="327813"/>
                  </a:cubicBezTo>
                  <a:cubicBezTo>
                    <a:pt x="49731" y="287431"/>
                    <a:pt x="83908" y="235256"/>
                    <a:pt x="122830" y="204983"/>
                  </a:cubicBezTo>
                  <a:cubicBezTo>
                    <a:pt x="148725" y="184843"/>
                    <a:pt x="173595" y="160766"/>
                    <a:pt x="204717" y="150392"/>
                  </a:cubicBezTo>
                  <a:cubicBezTo>
                    <a:pt x="218365" y="145843"/>
                    <a:pt x="233084" y="143730"/>
                    <a:pt x="245660" y="136744"/>
                  </a:cubicBezTo>
                  <a:cubicBezTo>
                    <a:pt x="274337" y="120812"/>
                    <a:pt x="296425" y="92527"/>
                    <a:pt x="327547" y="82153"/>
                  </a:cubicBezTo>
                  <a:lnTo>
                    <a:pt x="409433" y="54858"/>
                  </a:lnTo>
                  <a:cubicBezTo>
                    <a:pt x="423081" y="45759"/>
                    <a:pt x="435706" y="34898"/>
                    <a:pt x="450377" y="27562"/>
                  </a:cubicBezTo>
                  <a:cubicBezTo>
                    <a:pt x="463244" y="21128"/>
                    <a:pt x="477005" y="15345"/>
                    <a:pt x="491320" y="13914"/>
                  </a:cubicBezTo>
                  <a:cubicBezTo>
                    <a:pt x="630464" y="0"/>
                    <a:pt x="651581" y="267"/>
                    <a:pt x="736980" y="267"/>
                  </a:cubicBezTo>
                </a:path>
              </a:pathLst>
            </a:custGeom>
            <a:noFill/>
            <a:ln w="50800" algn="ctr">
              <a:solidFill>
                <a:srgbClr val="4A7EBB"/>
              </a:solidFill>
              <a:miter lim="800000"/>
              <a:headEnd/>
              <a:tailEnd type="triangle" w="med" len="med"/>
            </a:ln>
          </p:spPr>
          <p:txBody>
            <a:bodyPr lIns="79077" tIns="39539" rIns="79077" bIns="39539" anchor="ctr"/>
            <a:lstStyle/>
            <a:p>
              <a:endParaRPr lang="tr-TR"/>
            </a:p>
          </p:txBody>
        </p:sp>
        <p:sp>
          <p:nvSpPr>
            <p:cNvPr id="3109" name="51 Serbest Form"/>
            <p:cNvSpPr>
              <a:spLocks noChangeArrowheads="1"/>
            </p:cNvSpPr>
            <p:nvPr/>
          </p:nvSpPr>
          <p:spPr bwMode="auto">
            <a:xfrm>
              <a:off x="1138" y="3075"/>
              <a:ext cx="777" cy="183"/>
            </a:xfrm>
            <a:custGeom>
              <a:avLst/>
              <a:gdLst>
                <a:gd name="T0" fmla="*/ 0 w 1455207"/>
                <a:gd name="T1" fmla="*/ 0 h 327546"/>
                <a:gd name="T2" fmla="*/ 0 w 1455207"/>
                <a:gd name="T3" fmla="*/ 0 h 327546"/>
                <a:gd name="T4" fmla="*/ 0 w 1455207"/>
                <a:gd name="T5" fmla="*/ 0 h 327546"/>
                <a:gd name="T6" fmla="*/ 0 w 1455207"/>
                <a:gd name="T7" fmla="*/ 0 h 327546"/>
                <a:gd name="T8" fmla="*/ 0 w 1455207"/>
                <a:gd name="T9" fmla="*/ 0 h 327546"/>
                <a:gd name="T10" fmla="*/ 0 w 1455207"/>
                <a:gd name="T11" fmla="*/ 0 h 327546"/>
                <a:gd name="T12" fmla="*/ 0 w 1455207"/>
                <a:gd name="T13" fmla="*/ 0 h 327546"/>
                <a:gd name="T14" fmla="*/ 0 w 1455207"/>
                <a:gd name="T15" fmla="*/ 0 h 327546"/>
                <a:gd name="T16" fmla="*/ 0 w 1455207"/>
                <a:gd name="T17" fmla="*/ 0 h 3275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5207"/>
                <a:gd name="T28" fmla="*/ 0 h 327546"/>
                <a:gd name="T29" fmla="*/ 1455207 w 1455207"/>
                <a:gd name="T30" fmla="*/ 327546 h 3275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5207" h="327546">
                  <a:moveTo>
                    <a:pt x="1455207" y="327546"/>
                  </a:moveTo>
                  <a:cubicBezTo>
                    <a:pt x="1404895" y="226920"/>
                    <a:pt x="1442297" y="287339"/>
                    <a:pt x="1318730" y="163773"/>
                  </a:cubicBezTo>
                  <a:cubicBezTo>
                    <a:pt x="1305082" y="150125"/>
                    <a:pt x="1296096" y="128934"/>
                    <a:pt x="1277786" y="122830"/>
                  </a:cubicBezTo>
                  <a:cubicBezTo>
                    <a:pt x="1174871" y="88524"/>
                    <a:pt x="1301730" y="134801"/>
                    <a:pt x="1195900" y="81887"/>
                  </a:cubicBezTo>
                  <a:cubicBezTo>
                    <a:pt x="1183033" y="75453"/>
                    <a:pt x="1168179" y="73906"/>
                    <a:pt x="1154956" y="68239"/>
                  </a:cubicBezTo>
                  <a:cubicBezTo>
                    <a:pt x="1014383" y="7993"/>
                    <a:pt x="1204869" y="75778"/>
                    <a:pt x="1018479" y="13648"/>
                  </a:cubicBezTo>
                  <a:lnTo>
                    <a:pt x="977536" y="0"/>
                  </a:lnTo>
                  <a:lnTo>
                    <a:pt x="445273" y="13648"/>
                  </a:lnTo>
                  <a:cubicBezTo>
                    <a:pt x="0" y="31823"/>
                    <a:pt x="616734" y="27296"/>
                    <a:pt x="172318" y="27296"/>
                  </a:cubicBezTo>
                </a:path>
              </a:pathLst>
            </a:custGeom>
            <a:noFill/>
            <a:ln w="63500" algn="ctr">
              <a:solidFill>
                <a:srgbClr val="4A7EBB"/>
              </a:solidFill>
              <a:miter lim="800000"/>
              <a:headEnd/>
              <a:tailEnd type="stealth" w="med" len="med"/>
            </a:ln>
          </p:spPr>
          <p:txBody>
            <a:bodyPr lIns="79077" tIns="39539" rIns="79077" bIns="39539" anchor="ctr"/>
            <a:lstStyle/>
            <a:p>
              <a:endParaRPr lang="tr-TR"/>
            </a:p>
          </p:txBody>
        </p:sp>
        <p:sp>
          <p:nvSpPr>
            <p:cNvPr id="3110" name="53 Serbest Form"/>
            <p:cNvSpPr>
              <a:spLocks noChangeArrowheads="1"/>
            </p:cNvSpPr>
            <p:nvPr/>
          </p:nvSpPr>
          <p:spPr bwMode="auto">
            <a:xfrm rot="10379389">
              <a:off x="836" y="3213"/>
              <a:ext cx="204" cy="268"/>
            </a:xfrm>
            <a:custGeom>
              <a:avLst/>
              <a:gdLst>
                <a:gd name="T0" fmla="*/ 0 w 382137"/>
                <a:gd name="T1" fmla="*/ 0 h 477671"/>
                <a:gd name="T2" fmla="*/ 0 w 382137"/>
                <a:gd name="T3" fmla="*/ 0 h 477671"/>
                <a:gd name="T4" fmla="*/ 0 w 382137"/>
                <a:gd name="T5" fmla="*/ 0 h 477671"/>
                <a:gd name="T6" fmla="*/ 0 w 382137"/>
                <a:gd name="T7" fmla="*/ 0 h 477671"/>
                <a:gd name="T8" fmla="*/ 0 w 382137"/>
                <a:gd name="T9" fmla="*/ 0 h 477671"/>
                <a:gd name="T10" fmla="*/ 0 w 382137"/>
                <a:gd name="T11" fmla="*/ 0 h 477671"/>
                <a:gd name="T12" fmla="*/ 0 w 382137"/>
                <a:gd name="T13" fmla="*/ 0 h 477671"/>
                <a:gd name="T14" fmla="*/ 0 w 382137"/>
                <a:gd name="T15" fmla="*/ 0 h 4776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2137"/>
                <a:gd name="T25" fmla="*/ 0 h 477671"/>
                <a:gd name="T26" fmla="*/ 382137 w 382137"/>
                <a:gd name="T27" fmla="*/ 477671 h 4776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2137" h="477671">
                  <a:moveTo>
                    <a:pt x="0" y="0"/>
                  </a:moveTo>
                  <a:cubicBezTo>
                    <a:pt x="31845" y="18197"/>
                    <a:pt x="68395" y="29919"/>
                    <a:pt x="95534" y="54591"/>
                  </a:cubicBezTo>
                  <a:cubicBezTo>
                    <a:pt x="234579" y="180996"/>
                    <a:pt x="106215" y="91082"/>
                    <a:pt x="163773" y="177420"/>
                  </a:cubicBezTo>
                  <a:cubicBezTo>
                    <a:pt x="174479" y="193479"/>
                    <a:pt x="191068" y="204716"/>
                    <a:pt x="204716" y="218364"/>
                  </a:cubicBezTo>
                  <a:cubicBezTo>
                    <a:pt x="209265" y="232012"/>
                    <a:pt x="211378" y="246731"/>
                    <a:pt x="218364" y="259307"/>
                  </a:cubicBezTo>
                  <a:cubicBezTo>
                    <a:pt x="230726" y="281559"/>
                    <a:pt x="291300" y="369421"/>
                    <a:pt x="313898" y="395785"/>
                  </a:cubicBezTo>
                  <a:cubicBezTo>
                    <a:pt x="326459" y="410439"/>
                    <a:pt x="342486" y="421901"/>
                    <a:pt x="354842" y="436728"/>
                  </a:cubicBezTo>
                  <a:cubicBezTo>
                    <a:pt x="365343" y="449329"/>
                    <a:pt x="382137" y="477671"/>
                    <a:pt x="382137" y="477671"/>
                  </a:cubicBezTo>
                </a:path>
              </a:pathLst>
            </a:custGeom>
            <a:noFill/>
            <a:ln w="44450" algn="ctr">
              <a:solidFill>
                <a:srgbClr val="4A7EBB"/>
              </a:solidFill>
              <a:miter lim="800000"/>
              <a:headEnd/>
              <a:tailEnd type="stealth" w="med" len="med"/>
            </a:ln>
          </p:spPr>
          <p:txBody>
            <a:bodyPr rot="10800000" lIns="79077" tIns="39539" rIns="79077" bIns="39539" anchor="ctr"/>
            <a:lstStyle/>
            <a:p>
              <a:endParaRPr lang="tr-TR"/>
            </a:p>
          </p:txBody>
        </p:sp>
      </p:grpSp>
      <p:sp>
        <p:nvSpPr>
          <p:cNvPr id="3092" name="55 Metin kutusu"/>
          <p:cNvSpPr txBox="1">
            <a:spLocks noChangeArrowheads="1"/>
          </p:cNvSpPr>
          <p:nvPr/>
        </p:nvSpPr>
        <p:spPr bwMode="auto">
          <a:xfrm>
            <a:off x="1981200" y="5943600"/>
            <a:ext cx="563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 dirty="0" smtClean="0">
                <a:solidFill>
                  <a:srgbClr val="0000FF"/>
                </a:solidFill>
              </a:rPr>
              <a:t>ALMOHADS  </a:t>
            </a:r>
            <a:r>
              <a:rPr lang="tr-TR" sz="3200" b="1" dirty="0">
                <a:solidFill>
                  <a:srgbClr val="0000FF"/>
                </a:solidFill>
              </a:rPr>
              <a:t>(1147-1232)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758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225" y="3471863"/>
              <a:ext cx="1860550" cy="977900"/>
            </p14:xfrm>
          </p:contentPart>
        </mc:Choice>
        <mc:Fallback>
          <p:pic>
            <p:nvPicPr>
              <p:cNvPr id="6758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7384" y="3408494"/>
                <a:ext cx="1892231" cy="1104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758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888" y="3575050"/>
              <a:ext cx="1303337" cy="754063"/>
            </p14:xfrm>
          </p:contentPart>
        </mc:Choice>
        <mc:Fallback>
          <p:pic>
            <p:nvPicPr>
              <p:cNvPr id="6758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1046" y="3511342"/>
                <a:ext cx="1335020" cy="88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58825"/>
          </a:xfrm>
          <a:solidFill>
            <a:schemeClr val="accent1">
              <a:lumMod val="50000"/>
            </a:schemeClr>
          </a:solidFill>
        </p:spPr>
        <p:txBody>
          <a:bodyPr lIns="79077" tIns="39539" rIns="79077" bIns="39539"/>
          <a:lstStyle/>
          <a:p>
            <a:pPr eaLnBrk="1" hangingPunct="1">
              <a:defRPr/>
            </a:pPr>
            <a:r>
              <a:rPr lang="tr-TR" dirty="0" err="1" smtClean="0">
                <a:solidFill>
                  <a:srgbClr val="FFFF00"/>
                </a:solidFill>
              </a:rPr>
              <a:t>Nasrîds</a:t>
            </a:r>
            <a:r>
              <a:rPr lang="tr-TR" dirty="0" smtClean="0">
                <a:solidFill>
                  <a:srgbClr val="FFFF00"/>
                </a:solidFill>
              </a:rPr>
              <a:t>/</a:t>
            </a:r>
            <a:r>
              <a:rPr lang="tr-TR" dirty="0" err="1" smtClean="0">
                <a:solidFill>
                  <a:srgbClr val="FFFF00"/>
                </a:solidFill>
              </a:rPr>
              <a:t>Ahmerîds</a:t>
            </a:r>
            <a:r>
              <a:rPr lang="tr-TR" dirty="0" smtClean="0">
                <a:solidFill>
                  <a:srgbClr val="FFFF00"/>
                </a:solidFill>
              </a:rPr>
              <a:t> (1231-1492)</a:t>
            </a:r>
          </a:p>
        </p:txBody>
      </p:sp>
      <p:pic>
        <p:nvPicPr>
          <p:cNvPr id="15363" name="Picture 3" descr="Reconquista 1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8500" y="758825"/>
            <a:ext cx="7443788" cy="6099175"/>
          </a:xfrm>
          <a:noFill/>
        </p:spPr>
      </p:pic>
      <p:sp>
        <p:nvSpPr>
          <p:cNvPr id="15364" name="3 Serbest Form"/>
          <p:cNvSpPr>
            <a:spLocks noChangeArrowheads="1"/>
          </p:cNvSpPr>
          <p:nvPr/>
        </p:nvSpPr>
        <p:spPr bwMode="auto">
          <a:xfrm>
            <a:off x="2393950" y="4002088"/>
            <a:ext cx="2322513" cy="1108075"/>
          </a:xfrm>
          <a:custGeom>
            <a:avLst/>
            <a:gdLst>
              <a:gd name="T0" fmla="*/ 518928 w 2742795"/>
              <a:gd name="T1" fmla="*/ 135508 h 1246192"/>
              <a:gd name="T2" fmla="*/ 495646 w 2742795"/>
              <a:gd name="T3" fmla="*/ 122862 h 1246192"/>
              <a:gd name="T4" fmla="*/ 487885 w 2742795"/>
              <a:gd name="T5" fmla="*/ 118645 h 1246192"/>
              <a:gd name="T6" fmla="*/ 474951 w 2742795"/>
              <a:gd name="T7" fmla="*/ 80702 h 1246192"/>
              <a:gd name="T8" fmla="*/ 472365 w 2742795"/>
              <a:gd name="T9" fmla="*/ 51189 h 1246192"/>
              <a:gd name="T10" fmla="*/ 469777 w 2742795"/>
              <a:gd name="T11" fmla="*/ 38542 h 1246192"/>
              <a:gd name="T12" fmla="*/ 451670 w 2742795"/>
              <a:gd name="T13" fmla="*/ 30109 h 1246192"/>
              <a:gd name="T14" fmla="*/ 443908 w 2742795"/>
              <a:gd name="T15" fmla="*/ 17461 h 1246192"/>
              <a:gd name="T16" fmla="*/ 407692 w 2742795"/>
              <a:gd name="T17" fmla="*/ 13245 h 1246192"/>
              <a:gd name="T18" fmla="*/ 399932 w 2742795"/>
              <a:gd name="T19" fmla="*/ 21677 h 1246192"/>
              <a:gd name="T20" fmla="*/ 392172 w 2742795"/>
              <a:gd name="T21" fmla="*/ 25893 h 1246192"/>
              <a:gd name="T22" fmla="*/ 379237 w 2742795"/>
              <a:gd name="T23" fmla="*/ 51189 h 1246192"/>
              <a:gd name="T24" fmla="*/ 340433 w 2742795"/>
              <a:gd name="T25" fmla="*/ 55406 h 1246192"/>
              <a:gd name="T26" fmla="*/ 319739 w 2742795"/>
              <a:gd name="T27" fmla="*/ 72269 h 1246192"/>
              <a:gd name="T28" fmla="*/ 311978 w 2742795"/>
              <a:gd name="T29" fmla="*/ 80702 h 1246192"/>
              <a:gd name="T30" fmla="*/ 265415 w 2742795"/>
              <a:gd name="T31" fmla="*/ 89134 h 1246192"/>
              <a:gd name="T32" fmla="*/ 236959 w 2742795"/>
              <a:gd name="T33" fmla="*/ 105999 h 1246192"/>
              <a:gd name="T34" fmla="*/ 221438 w 2742795"/>
              <a:gd name="T35" fmla="*/ 114430 h 1246192"/>
              <a:gd name="T36" fmla="*/ 208503 w 2742795"/>
              <a:gd name="T37" fmla="*/ 118645 h 1246192"/>
              <a:gd name="T38" fmla="*/ 192983 w 2742795"/>
              <a:gd name="T39" fmla="*/ 127077 h 1246192"/>
              <a:gd name="T40" fmla="*/ 172287 w 2742795"/>
              <a:gd name="T41" fmla="*/ 131295 h 1246192"/>
              <a:gd name="T42" fmla="*/ 167113 w 2742795"/>
              <a:gd name="T43" fmla="*/ 143941 h 1246192"/>
              <a:gd name="T44" fmla="*/ 159353 w 2742795"/>
              <a:gd name="T45" fmla="*/ 148158 h 1246192"/>
              <a:gd name="T46" fmla="*/ 141244 w 2742795"/>
              <a:gd name="T47" fmla="*/ 152373 h 1246192"/>
              <a:gd name="T48" fmla="*/ 115376 w 2742795"/>
              <a:gd name="T49" fmla="*/ 173454 h 1246192"/>
              <a:gd name="T50" fmla="*/ 79160 w 2742795"/>
              <a:gd name="T51" fmla="*/ 194534 h 1246192"/>
              <a:gd name="T52" fmla="*/ 71400 w 2742795"/>
              <a:gd name="T53" fmla="*/ 219829 h 1246192"/>
              <a:gd name="T54" fmla="*/ 63639 w 2742795"/>
              <a:gd name="T55" fmla="*/ 224046 h 1246192"/>
              <a:gd name="T56" fmla="*/ 55878 w 2742795"/>
              <a:gd name="T57" fmla="*/ 232478 h 1246192"/>
              <a:gd name="T58" fmla="*/ 40357 w 2742795"/>
              <a:gd name="T59" fmla="*/ 245126 h 1246192"/>
              <a:gd name="T60" fmla="*/ 35182 w 2742795"/>
              <a:gd name="T61" fmla="*/ 257774 h 1246192"/>
              <a:gd name="T62" fmla="*/ 32596 w 2742795"/>
              <a:gd name="T63" fmla="*/ 270422 h 1246192"/>
              <a:gd name="T64" fmla="*/ 22248 w 2742795"/>
              <a:gd name="T65" fmla="*/ 295718 h 1246192"/>
              <a:gd name="T66" fmla="*/ 17074 w 2742795"/>
              <a:gd name="T67" fmla="*/ 308365 h 1246192"/>
              <a:gd name="T68" fmla="*/ 9314 w 2742795"/>
              <a:gd name="T69" fmla="*/ 316797 h 1246192"/>
              <a:gd name="T70" fmla="*/ 1553 w 2742795"/>
              <a:gd name="T71" fmla="*/ 342094 h 1246192"/>
              <a:gd name="T72" fmla="*/ 4141 w 2742795"/>
              <a:gd name="T73" fmla="*/ 367389 h 1246192"/>
              <a:gd name="T74" fmla="*/ 24835 w 2742795"/>
              <a:gd name="T75" fmla="*/ 371607 h 1246192"/>
              <a:gd name="T76" fmla="*/ 40357 w 2742795"/>
              <a:gd name="T77" fmla="*/ 380039 h 1246192"/>
              <a:gd name="T78" fmla="*/ 55878 w 2742795"/>
              <a:gd name="T79" fmla="*/ 363174 h 1246192"/>
              <a:gd name="T80" fmla="*/ 63639 w 2742795"/>
              <a:gd name="T81" fmla="*/ 354743 h 1246192"/>
              <a:gd name="T82" fmla="*/ 81747 w 2742795"/>
              <a:gd name="T83" fmla="*/ 325230 h 1246192"/>
              <a:gd name="T84" fmla="*/ 115376 w 2742795"/>
              <a:gd name="T85" fmla="*/ 312582 h 1246192"/>
              <a:gd name="T86" fmla="*/ 149005 w 2742795"/>
              <a:gd name="T87" fmla="*/ 308365 h 1246192"/>
              <a:gd name="T88" fmla="*/ 164526 w 2742795"/>
              <a:gd name="T89" fmla="*/ 291502 h 1246192"/>
              <a:gd name="T90" fmla="*/ 172287 w 2742795"/>
              <a:gd name="T91" fmla="*/ 283070 h 1246192"/>
              <a:gd name="T92" fmla="*/ 180048 w 2742795"/>
              <a:gd name="T93" fmla="*/ 278853 h 1246192"/>
              <a:gd name="T94" fmla="*/ 195569 w 2742795"/>
              <a:gd name="T95" fmla="*/ 266206 h 1246192"/>
              <a:gd name="T96" fmla="*/ 309391 w 2742795"/>
              <a:gd name="T97" fmla="*/ 261990 h 1246192"/>
              <a:gd name="T98" fmla="*/ 317152 w 2742795"/>
              <a:gd name="T99" fmla="*/ 253558 h 1246192"/>
              <a:gd name="T100" fmla="*/ 389585 w 2742795"/>
              <a:gd name="T101" fmla="*/ 261990 h 1246192"/>
              <a:gd name="T102" fmla="*/ 446495 w 2742795"/>
              <a:gd name="T103" fmla="*/ 261990 h 1246192"/>
              <a:gd name="T104" fmla="*/ 454257 w 2742795"/>
              <a:gd name="T105" fmla="*/ 270422 h 1246192"/>
              <a:gd name="T106" fmla="*/ 469777 w 2742795"/>
              <a:gd name="T107" fmla="*/ 257774 h 1246192"/>
              <a:gd name="T108" fmla="*/ 487885 w 2742795"/>
              <a:gd name="T109" fmla="*/ 224046 h 1246192"/>
              <a:gd name="T110" fmla="*/ 495646 w 2742795"/>
              <a:gd name="T111" fmla="*/ 219829 h 1246192"/>
              <a:gd name="T112" fmla="*/ 500819 w 2742795"/>
              <a:gd name="T113" fmla="*/ 207182 h 1246192"/>
              <a:gd name="T114" fmla="*/ 508580 w 2742795"/>
              <a:gd name="T115" fmla="*/ 194534 h 1246192"/>
              <a:gd name="T116" fmla="*/ 513755 w 2742795"/>
              <a:gd name="T117" fmla="*/ 160805 h 1246192"/>
              <a:gd name="T118" fmla="*/ 518928 w 2742795"/>
              <a:gd name="T119" fmla="*/ 135508 h 124619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42795"/>
              <a:gd name="T181" fmla="*/ 0 h 1246192"/>
              <a:gd name="T182" fmla="*/ 2742795 w 2742795"/>
              <a:gd name="T183" fmla="*/ 1246192 h 124619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42795" h="1246192">
                <a:moveTo>
                  <a:pt x="2737748" y="438662"/>
                </a:moveTo>
                <a:lnTo>
                  <a:pt x="2614918" y="397719"/>
                </a:lnTo>
                <a:lnTo>
                  <a:pt x="2573975" y="384071"/>
                </a:lnTo>
                <a:cubicBezTo>
                  <a:pt x="2511404" y="290215"/>
                  <a:pt x="2529758" y="333307"/>
                  <a:pt x="2505736" y="261241"/>
                </a:cubicBezTo>
                <a:cubicBezTo>
                  <a:pt x="2501187" y="229396"/>
                  <a:pt x="2498397" y="197250"/>
                  <a:pt x="2492088" y="165707"/>
                </a:cubicBezTo>
                <a:cubicBezTo>
                  <a:pt x="2489267" y="151600"/>
                  <a:pt x="2488612" y="134936"/>
                  <a:pt x="2478440" y="124764"/>
                </a:cubicBezTo>
                <a:cubicBezTo>
                  <a:pt x="2471913" y="118237"/>
                  <a:pt x="2383379" y="97586"/>
                  <a:pt x="2382906" y="97468"/>
                </a:cubicBezTo>
                <a:cubicBezTo>
                  <a:pt x="2369258" y="83820"/>
                  <a:pt x="2356790" y="68881"/>
                  <a:pt x="2341963" y="56525"/>
                </a:cubicBezTo>
                <a:cubicBezTo>
                  <a:pt x="2274133" y="0"/>
                  <a:pt x="2271641" y="31900"/>
                  <a:pt x="2150894" y="42877"/>
                </a:cubicBezTo>
                <a:cubicBezTo>
                  <a:pt x="2137246" y="51976"/>
                  <a:pt x="2124622" y="62838"/>
                  <a:pt x="2109951" y="70173"/>
                </a:cubicBezTo>
                <a:cubicBezTo>
                  <a:pt x="2097084" y="76607"/>
                  <a:pt x="2080241" y="74833"/>
                  <a:pt x="2069008" y="83820"/>
                </a:cubicBezTo>
                <a:cubicBezTo>
                  <a:pt x="2045074" y="102967"/>
                  <a:pt x="2036757" y="157710"/>
                  <a:pt x="2000769" y="165707"/>
                </a:cubicBezTo>
                <a:cubicBezTo>
                  <a:pt x="1934007" y="180543"/>
                  <a:pt x="1864291" y="174806"/>
                  <a:pt x="1796052" y="179355"/>
                </a:cubicBezTo>
                <a:cubicBezTo>
                  <a:pt x="1745104" y="255778"/>
                  <a:pt x="1798945" y="196588"/>
                  <a:pt x="1686870" y="233946"/>
                </a:cubicBezTo>
                <a:cubicBezTo>
                  <a:pt x="1671309" y="239133"/>
                  <a:pt x="1660598" y="253906"/>
                  <a:pt x="1645927" y="261241"/>
                </a:cubicBezTo>
                <a:cubicBezTo>
                  <a:pt x="1580803" y="293803"/>
                  <a:pt x="1425853" y="286831"/>
                  <a:pt x="1400267" y="288537"/>
                </a:cubicBezTo>
                <a:cubicBezTo>
                  <a:pt x="1346334" y="369438"/>
                  <a:pt x="1398787" y="313399"/>
                  <a:pt x="1250142" y="343128"/>
                </a:cubicBezTo>
                <a:cubicBezTo>
                  <a:pt x="1221929" y="348771"/>
                  <a:pt x="1196468" y="364780"/>
                  <a:pt x="1168255" y="370423"/>
                </a:cubicBezTo>
                <a:cubicBezTo>
                  <a:pt x="1145509" y="374972"/>
                  <a:pt x="1122396" y="377967"/>
                  <a:pt x="1100017" y="384071"/>
                </a:cubicBezTo>
                <a:cubicBezTo>
                  <a:pt x="1072259" y="391642"/>
                  <a:pt x="1046680" y="407798"/>
                  <a:pt x="1018130" y="411367"/>
                </a:cubicBezTo>
                <a:lnTo>
                  <a:pt x="908948" y="425015"/>
                </a:lnTo>
                <a:cubicBezTo>
                  <a:pt x="899849" y="438663"/>
                  <a:pt x="894460" y="455711"/>
                  <a:pt x="881652" y="465958"/>
                </a:cubicBezTo>
                <a:cubicBezTo>
                  <a:pt x="870418" y="474945"/>
                  <a:pt x="854816" y="476785"/>
                  <a:pt x="840709" y="479606"/>
                </a:cubicBezTo>
                <a:cubicBezTo>
                  <a:pt x="809166" y="485915"/>
                  <a:pt x="777020" y="488704"/>
                  <a:pt x="745175" y="493253"/>
                </a:cubicBezTo>
                <a:cubicBezTo>
                  <a:pt x="647681" y="558249"/>
                  <a:pt x="695114" y="539887"/>
                  <a:pt x="608697" y="561492"/>
                </a:cubicBezTo>
                <a:cubicBezTo>
                  <a:pt x="496293" y="636428"/>
                  <a:pt x="559363" y="612014"/>
                  <a:pt x="417628" y="629731"/>
                </a:cubicBezTo>
                <a:cubicBezTo>
                  <a:pt x="408637" y="656705"/>
                  <a:pt x="400738" y="692375"/>
                  <a:pt x="376685" y="711617"/>
                </a:cubicBezTo>
                <a:cubicBezTo>
                  <a:pt x="365451" y="720604"/>
                  <a:pt x="348609" y="718831"/>
                  <a:pt x="335742" y="725265"/>
                </a:cubicBezTo>
                <a:cubicBezTo>
                  <a:pt x="321071" y="732601"/>
                  <a:pt x="309470" y="745225"/>
                  <a:pt x="294799" y="752561"/>
                </a:cubicBezTo>
                <a:cubicBezTo>
                  <a:pt x="181783" y="809070"/>
                  <a:pt x="330256" y="715275"/>
                  <a:pt x="212912" y="793504"/>
                </a:cubicBezTo>
                <a:cubicBezTo>
                  <a:pt x="203814" y="807152"/>
                  <a:pt x="192952" y="819776"/>
                  <a:pt x="185617" y="834447"/>
                </a:cubicBezTo>
                <a:cubicBezTo>
                  <a:pt x="179183" y="847314"/>
                  <a:pt x="178956" y="862815"/>
                  <a:pt x="171969" y="875391"/>
                </a:cubicBezTo>
                <a:cubicBezTo>
                  <a:pt x="156037" y="904068"/>
                  <a:pt x="135575" y="929982"/>
                  <a:pt x="117378" y="957277"/>
                </a:cubicBezTo>
                <a:cubicBezTo>
                  <a:pt x="108279" y="970925"/>
                  <a:pt x="103730" y="989121"/>
                  <a:pt x="90082" y="998220"/>
                </a:cubicBezTo>
                <a:lnTo>
                  <a:pt x="49139" y="1025516"/>
                </a:lnTo>
                <a:cubicBezTo>
                  <a:pt x="35336" y="1046220"/>
                  <a:pt x="8196" y="1079148"/>
                  <a:pt x="8196" y="1107403"/>
                </a:cubicBezTo>
                <a:cubicBezTo>
                  <a:pt x="8196" y="1135075"/>
                  <a:pt x="0" y="1172300"/>
                  <a:pt x="21843" y="1189289"/>
                </a:cubicBezTo>
                <a:cubicBezTo>
                  <a:pt x="50794" y="1211807"/>
                  <a:pt x="94631" y="1198388"/>
                  <a:pt x="131025" y="1202937"/>
                </a:cubicBezTo>
                <a:cubicBezTo>
                  <a:pt x="158321" y="1212035"/>
                  <a:pt x="188972" y="1246192"/>
                  <a:pt x="212912" y="1230232"/>
                </a:cubicBezTo>
                <a:lnTo>
                  <a:pt x="294799" y="1175641"/>
                </a:lnTo>
                <a:lnTo>
                  <a:pt x="335742" y="1148346"/>
                </a:lnTo>
                <a:cubicBezTo>
                  <a:pt x="359764" y="1076281"/>
                  <a:pt x="337420" y="1115383"/>
                  <a:pt x="431276" y="1052812"/>
                </a:cubicBezTo>
                <a:cubicBezTo>
                  <a:pt x="509027" y="1000977"/>
                  <a:pt x="459333" y="1024856"/>
                  <a:pt x="608697" y="1011868"/>
                </a:cubicBezTo>
                <a:cubicBezTo>
                  <a:pt x="667789" y="1006729"/>
                  <a:pt x="726978" y="1002769"/>
                  <a:pt x="786118" y="998220"/>
                </a:cubicBezTo>
                <a:cubicBezTo>
                  <a:pt x="863731" y="920607"/>
                  <a:pt x="789000" y="983131"/>
                  <a:pt x="868005" y="943629"/>
                </a:cubicBezTo>
                <a:cubicBezTo>
                  <a:pt x="882676" y="936294"/>
                  <a:pt x="894277" y="923669"/>
                  <a:pt x="908948" y="916334"/>
                </a:cubicBezTo>
                <a:cubicBezTo>
                  <a:pt x="921815" y="909900"/>
                  <a:pt x="937024" y="909120"/>
                  <a:pt x="949891" y="902686"/>
                </a:cubicBezTo>
                <a:cubicBezTo>
                  <a:pt x="981130" y="887066"/>
                  <a:pt x="994283" y="863339"/>
                  <a:pt x="1031778" y="861743"/>
                </a:cubicBezTo>
                <a:cubicBezTo>
                  <a:pt x="1231816" y="853231"/>
                  <a:pt x="1432112" y="852644"/>
                  <a:pt x="1632279" y="848095"/>
                </a:cubicBezTo>
                <a:cubicBezTo>
                  <a:pt x="1645927" y="838997"/>
                  <a:pt x="1656830" y="821385"/>
                  <a:pt x="1673222" y="820800"/>
                </a:cubicBezTo>
                <a:cubicBezTo>
                  <a:pt x="1955846" y="810706"/>
                  <a:pt x="1915655" y="801526"/>
                  <a:pt x="2055360" y="848095"/>
                </a:cubicBezTo>
                <a:cubicBezTo>
                  <a:pt x="2178403" y="835790"/>
                  <a:pt x="2227684" y="822509"/>
                  <a:pt x="2355611" y="848095"/>
                </a:cubicBezTo>
                <a:cubicBezTo>
                  <a:pt x="2371695" y="851312"/>
                  <a:pt x="2382906" y="866292"/>
                  <a:pt x="2396554" y="875391"/>
                </a:cubicBezTo>
                <a:cubicBezTo>
                  <a:pt x="2425760" y="865655"/>
                  <a:pt x="2456652" y="859348"/>
                  <a:pt x="2478440" y="834447"/>
                </a:cubicBezTo>
                <a:cubicBezTo>
                  <a:pt x="2542130" y="761658"/>
                  <a:pt x="2505735" y="759385"/>
                  <a:pt x="2573975" y="725265"/>
                </a:cubicBezTo>
                <a:cubicBezTo>
                  <a:pt x="2586842" y="718831"/>
                  <a:pt x="2601270" y="716166"/>
                  <a:pt x="2614918" y="711617"/>
                </a:cubicBezTo>
                <a:cubicBezTo>
                  <a:pt x="2624017" y="697969"/>
                  <a:pt x="2631713" y="683275"/>
                  <a:pt x="2642214" y="670674"/>
                </a:cubicBezTo>
                <a:cubicBezTo>
                  <a:pt x="2654570" y="655847"/>
                  <a:pt x="2672451" y="645790"/>
                  <a:pt x="2683157" y="629731"/>
                </a:cubicBezTo>
                <a:cubicBezTo>
                  <a:pt x="2697592" y="608079"/>
                  <a:pt x="2704544" y="536304"/>
                  <a:pt x="2710452" y="520549"/>
                </a:cubicBezTo>
                <a:cubicBezTo>
                  <a:pt x="2742795" y="434300"/>
                  <a:pt x="2737748" y="516941"/>
                  <a:pt x="2737748" y="438662"/>
                </a:cubicBezTo>
                <a:close/>
              </a:path>
            </a:pathLst>
          </a:custGeom>
          <a:solidFill>
            <a:srgbClr val="F7964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pPr defTabSz="790575"/>
            <a:r>
              <a:rPr lang="tr-TR" sz="1600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   </a:t>
            </a:r>
            <a:r>
              <a:rPr lang="tr-TR" sz="1600" b="1" dirty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</a:t>
            </a:r>
            <a:r>
              <a:rPr lang="tr-TR" sz="1600" b="1" dirty="0" err="1" smtClean="0">
                <a:solidFill>
                  <a:srgbClr val="3333FF"/>
                </a:solidFill>
                <a:latin typeface="Calibri" pitchFamily="34" charset="0"/>
                <a:cs typeface="Arial" charset="0"/>
              </a:rPr>
              <a:t>Nasrîlds</a:t>
            </a:r>
            <a:r>
              <a:rPr lang="tr-TR" sz="16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/</a:t>
            </a:r>
            <a:r>
              <a:rPr lang="tr-TR" sz="1600" b="1" dirty="0" err="1" smtClean="0">
                <a:solidFill>
                  <a:srgbClr val="3333FF"/>
                </a:solidFill>
                <a:latin typeface="Calibri" pitchFamily="34" charset="0"/>
                <a:cs typeface="Arial" charset="0"/>
              </a:rPr>
              <a:t>Ahmerîds</a:t>
            </a:r>
            <a:endParaRPr lang="tr-TR" sz="1600" b="1" dirty="0">
              <a:solidFill>
                <a:srgbClr val="3333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365" name="4 Metin kutusu"/>
          <p:cNvSpPr txBox="1">
            <a:spLocks noChangeArrowheads="1"/>
          </p:cNvSpPr>
          <p:nvPr/>
        </p:nvSpPr>
        <p:spPr bwMode="auto">
          <a:xfrm>
            <a:off x="3482975" y="4192588"/>
            <a:ext cx="9080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077" tIns="39539" rIns="79077" bIns="39539">
            <a:spAutoFit/>
          </a:bodyPr>
          <a:lstStyle/>
          <a:p>
            <a:pPr algn="l" defTabSz="790575"/>
            <a:r>
              <a:rPr lang="tr-TR" sz="1600">
                <a:latin typeface="Calibri" pitchFamily="34" charset="0"/>
                <a:cs typeface="Arial" charset="0"/>
              </a:rPr>
              <a:t>Gırnâta</a:t>
            </a:r>
          </a:p>
        </p:txBody>
      </p:sp>
      <p:sp>
        <p:nvSpPr>
          <p:cNvPr id="15366" name="5 Metin kutusu"/>
          <p:cNvSpPr txBox="1">
            <a:spLocks noChangeArrowheads="1"/>
          </p:cNvSpPr>
          <p:nvPr/>
        </p:nvSpPr>
        <p:spPr bwMode="auto">
          <a:xfrm rot="3558892">
            <a:off x="1897063" y="2135188"/>
            <a:ext cx="24447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077" tIns="39539" rIns="79077" bIns="39539">
            <a:spAutoFit/>
          </a:bodyPr>
          <a:lstStyle/>
          <a:p>
            <a:pPr algn="l" defTabSz="790575"/>
            <a:r>
              <a:rPr lang="tr-TR" sz="31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K A S T </a:t>
            </a:r>
            <a:r>
              <a:rPr lang="tr-TR" sz="31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I </a:t>
            </a:r>
            <a:r>
              <a:rPr lang="tr-TR" sz="31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L </a:t>
            </a:r>
            <a:r>
              <a:rPr lang="tr-TR" sz="3100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I A</a:t>
            </a:r>
            <a:endParaRPr lang="tr-TR" sz="3100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l rendimiento de Boabd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0813"/>
            <a:ext cx="7086600" cy="670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 idx="4294967295"/>
          </p:nvPr>
        </p:nvSpPr>
        <p:spPr/>
        <p:txBody>
          <a:bodyPr lIns="79077" tIns="39539" rIns="79077" bIns="39539"/>
          <a:lstStyle/>
          <a:p>
            <a:pPr eaLnBrk="1" hangingPunct="1"/>
            <a:endParaRPr lang="tr-TR" smtClean="0"/>
          </a:p>
        </p:txBody>
      </p:sp>
      <p:sp>
        <p:nvSpPr>
          <p:cNvPr id="17411" name="2 İçerik Yer Tutucusu"/>
          <p:cNvSpPr>
            <a:spLocks noGrp="1"/>
          </p:cNvSpPr>
          <p:nvPr>
            <p:ph idx="4294967295"/>
          </p:nvPr>
        </p:nvSpPr>
        <p:spPr/>
        <p:txBody>
          <a:bodyPr lIns="79077" tIns="39539" rIns="79077" bIns="39539"/>
          <a:lstStyle/>
          <a:p>
            <a:pPr eaLnBrk="1" hangingPunct="1"/>
            <a:endParaRPr lang="tr-TR" smtClean="0"/>
          </a:p>
        </p:txBody>
      </p:sp>
      <p:pic>
        <p:nvPicPr>
          <p:cNvPr id="17412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0" cy="7572375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00"/>
            </a:solidFill>
            <a:prstDash val="dashDot"/>
            <a:round/>
            <a:headEnd/>
            <a:tailEnd/>
          </a:ln>
        </p:spPr>
      </p:pic>
      <p:sp>
        <p:nvSpPr>
          <p:cNvPr id="17413" name="19 Serbest Form"/>
          <p:cNvSpPr>
            <a:spLocks noChangeArrowheads="1"/>
          </p:cNvSpPr>
          <p:nvPr/>
        </p:nvSpPr>
        <p:spPr bwMode="auto">
          <a:xfrm>
            <a:off x="774700" y="4178300"/>
            <a:ext cx="1511300" cy="838200"/>
          </a:xfrm>
          <a:custGeom>
            <a:avLst/>
            <a:gdLst>
              <a:gd name="T0" fmla="*/ 1784350 w 1511300"/>
              <a:gd name="T1" fmla="*/ 0 h 838200"/>
              <a:gd name="T2" fmla="*/ 1649399 w 1511300"/>
              <a:gd name="T3" fmla="*/ 42790 h 838200"/>
              <a:gd name="T4" fmla="*/ 1619410 w 1511300"/>
              <a:gd name="T5" fmla="*/ 85581 h 838200"/>
              <a:gd name="T6" fmla="*/ 1529443 w 1511300"/>
              <a:gd name="T7" fmla="*/ 142635 h 838200"/>
              <a:gd name="T8" fmla="*/ 1469465 w 1511300"/>
              <a:gd name="T9" fmla="*/ 213952 h 838200"/>
              <a:gd name="T10" fmla="*/ 1409487 w 1511300"/>
              <a:gd name="T11" fmla="*/ 299533 h 838200"/>
              <a:gd name="T12" fmla="*/ 1319519 w 1511300"/>
              <a:gd name="T13" fmla="*/ 356586 h 838200"/>
              <a:gd name="T14" fmla="*/ 1304525 w 1511300"/>
              <a:gd name="T15" fmla="*/ 399377 h 838200"/>
              <a:gd name="T16" fmla="*/ 1289530 w 1511300"/>
              <a:gd name="T17" fmla="*/ 599065 h 838200"/>
              <a:gd name="T18" fmla="*/ 1244547 w 1511300"/>
              <a:gd name="T19" fmla="*/ 627592 h 838200"/>
              <a:gd name="T20" fmla="*/ 1184568 w 1511300"/>
              <a:gd name="T21" fmla="*/ 713173 h 838200"/>
              <a:gd name="T22" fmla="*/ 1094601 w 1511300"/>
              <a:gd name="T23" fmla="*/ 770227 h 838200"/>
              <a:gd name="T24" fmla="*/ 1064612 w 1511300"/>
              <a:gd name="T25" fmla="*/ 813017 h 838200"/>
              <a:gd name="T26" fmla="*/ 974645 w 1511300"/>
              <a:gd name="T27" fmla="*/ 841544 h 838200"/>
              <a:gd name="T28" fmla="*/ 929661 w 1511300"/>
              <a:gd name="T29" fmla="*/ 870071 h 838200"/>
              <a:gd name="T30" fmla="*/ 899672 w 1511300"/>
              <a:gd name="T31" fmla="*/ 912861 h 838200"/>
              <a:gd name="T32" fmla="*/ 854689 w 1511300"/>
              <a:gd name="T33" fmla="*/ 927125 h 838200"/>
              <a:gd name="T34" fmla="*/ 524809 w 1511300"/>
              <a:gd name="T35" fmla="*/ 941388 h 838200"/>
              <a:gd name="T36" fmla="*/ 464831 w 1511300"/>
              <a:gd name="T37" fmla="*/ 927125 h 838200"/>
              <a:gd name="T38" fmla="*/ 404853 w 1511300"/>
              <a:gd name="T39" fmla="*/ 841544 h 838200"/>
              <a:gd name="T40" fmla="*/ 314885 w 1511300"/>
              <a:gd name="T41" fmla="*/ 813017 h 838200"/>
              <a:gd name="T42" fmla="*/ 59978 w 1511300"/>
              <a:gd name="T43" fmla="*/ 827280 h 838200"/>
              <a:gd name="T44" fmla="*/ 14995 w 1511300"/>
              <a:gd name="T45" fmla="*/ 870071 h 838200"/>
              <a:gd name="T46" fmla="*/ 0 w 1511300"/>
              <a:gd name="T47" fmla="*/ 870071 h 8382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511300"/>
              <a:gd name="T73" fmla="*/ 0 h 838200"/>
              <a:gd name="T74" fmla="*/ 1511300 w 1511300"/>
              <a:gd name="T75" fmla="*/ 838200 h 8382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511300" h="838200">
                <a:moveTo>
                  <a:pt x="1511300" y="0"/>
                </a:moveTo>
                <a:cubicBezTo>
                  <a:pt x="1460213" y="8514"/>
                  <a:pt x="1432715" y="2385"/>
                  <a:pt x="1397000" y="38100"/>
                </a:cubicBezTo>
                <a:cubicBezTo>
                  <a:pt x="1386207" y="48893"/>
                  <a:pt x="1383087" y="66149"/>
                  <a:pt x="1371600" y="76200"/>
                </a:cubicBezTo>
                <a:cubicBezTo>
                  <a:pt x="1348626" y="96302"/>
                  <a:pt x="1295400" y="127000"/>
                  <a:pt x="1295400" y="127000"/>
                </a:cubicBezTo>
                <a:cubicBezTo>
                  <a:pt x="1266800" y="212800"/>
                  <a:pt x="1306464" y="119798"/>
                  <a:pt x="1244600" y="190500"/>
                </a:cubicBezTo>
                <a:cubicBezTo>
                  <a:pt x="1224498" y="213474"/>
                  <a:pt x="1219200" y="249767"/>
                  <a:pt x="1193800" y="266700"/>
                </a:cubicBezTo>
                <a:lnTo>
                  <a:pt x="1117600" y="317500"/>
                </a:lnTo>
                <a:cubicBezTo>
                  <a:pt x="1113367" y="330200"/>
                  <a:pt x="1106464" y="342305"/>
                  <a:pt x="1104900" y="355600"/>
                </a:cubicBezTo>
                <a:cubicBezTo>
                  <a:pt x="1097958" y="414611"/>
                  <a:pt x="1106611" y="475756"/>
                  <a:pt x="1092200" y="533400"/>
                </a:cubicBezTo>
                <a:cubicBezTo>
                  <a:pt x="1088498" y="548208"/>
                  <a:pt x="1066800" y="550333"/>
                  <a:pt x="1054100" y="558800"/>
                </a:cubicBezTo>
                <a:cubicBezTo>
                  <a:pt x="1037167" y="584200"/>
                  <a:pt x="1028700" y="618067"/>
                  <a:pt x="1003300" y="635000"/>
                </a:cubicBezTo>
                <a:lnTo>
                  <a:pt x="927100" y="685800"/>
                </a:lnTo>
                <a:cubicBezTo>
                  <a:pt x="918633" y="698500"/>
                  <a:pt x="914643" y="715810"/>
                  <a:pt x="901700" y="723900"/>
                </a:cubicBezTo>
                <a:cubicBezTo>
                  <a:pt x="878996" y="738090"/>
                  <a:pt x="847777" y="734448"/>
                  <a:pt x="825500" y="749300"/>
                </a:cubicBezTo>
                <a:lnTo>
                  <a:pt x="787400" y="774700"/>
                </a:lnTo>
                <a:cubicBezTo>
                  <a:pt x="778933" y="787400"/>
                  <a:pt x="773919" y="803265"/>
                  <a:pt x="762000" y="812800"/>
                </a:cubicBezTo>
                <a:cubicBezTo>
                  <a:pt x="751547" y="821163"/>
                  <a:pt x="737244" y="824432"/>
                  <a:pt x="723900" y="825500"/>
                </a:cubicBezTo>
                <a:cubicBezTo>
                  <a:pt x="630967" y="832935"/>
                  <a:pt x="537633" y="833967"/>
                  <a:pt x="444500" y="838200"/>
                </a:cubicBezTo>
                <a:cubicBezTo>
                  <a:pt x="427567" y="833967"/>
                  <a:pt x="406836" y="836994"/>
                  <a:pt x="393700" y="825500"/>
                </a:cubicBezTo>
                <a:cubicBezTo>
                  <a:pt x="370726" y="805398"/>
                  <a:pt x="371860" y="758953"/>
                  <a:pt x="342900" y="749300"/>
                </a:cubicBezTo>
                <a:lnTo>
                  <a:pt x="266700" y="723900"/>
                </a:lnTo>
                <a:cubicBezTo>
                  <a:pt x="194733" y="728133"/>
                  <a:pt x="121491" y="722462"/>
                  <a:pt x="50800" y="736600"/>
                </a:cubicBezTo>
                <a:cubicBezTo>
                  <a:pt x="33188" y="740122"/>
                  <a:pt x="27068" y="763924"/>
                  <a:pt x="12700" y="774700"/>
                </a:cubicBezTo>
                <a:cubicBezTo>
                  <a:pt x="9313" y="777240"/>
                  <a:pt x="4233" y="774700"/>
                  <a:pt x="0" y="774700"/>
                </a:cubicBezTo>
              </a:path>
            </a:pathLst>
          </a:custGeom>
          <a:noFill/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endParaRPr lang="tr-TR"/>
          </a:p>
        </p:txBody>
      </p:sp>
      <p:sp>
        <p:nvSpPr>
          <p:cNvPr id="17414" name="11 Metin kutusu"/>
          <p:cNvSpPr txBox="1">
            <a:spLocks noChangeArrowheads="1"/>
          </p:cNvSpPr>
          <p:nvPr/>
        </p:nvSpPr>
        <p:spPr bwMode="auto">
          <a:xfrm rot="-3450808">
            <a:off x="2645569" y="5945665"/>
            <a:ext cx="1003300" cy="326071"/>
          </a:xfrm>
          <a:prstGeom prst="rect">
            <a:avLst/>
          </a:prstGeom>
          <a:solidFill>
            <a:srgbClr val="D7E4BD"/>
          </a:solidFill>
          <a:ln w="9525">
            <a:noFill/>
            <a:miter lim="800000"/>
            <a:headEnd/>
            <a:tailEnd/>
          </a:ln>
        </p:spPr>
        <p:txBody>
          <a:bodyPr lIns="79077" tIns="39539" rIns="79077" bIns="39539">
            <a:spAutoFit/>
          </a:bodyPr>
          <a:lstStyle/>
          <a:p>
            <a:pPr algn="l" defTabSz="790575"/>
            <a:r>
              <a:rPr lang="tr-TR" sz="1600" dirty="0" smtClean="0">
                <a:cs typeface="Arial" charset="0"/>
              </a:rPr>
              <a:t>TUNUSIA</a:t>
            </a:r>
            <a:endParaRPr lang="tr-TR" sz="1600" dirty="0">
              <a:cs typeface="Arial" charset="0"/>
            </a:endParaRPr>
          </a:p>
        </p:txBody>
      </p:sp>
      <p:sp>
        <p:nvSpPr>
          <p:cNvPr id="17415" name="13 Serbest Form"/>
          <p:cNvSpPr>
            <a:spLocks noChangeArrowheads="1"/>
          </p:cNvSpPr>
          <p:nvPr/>
        </p:nvSpPr>
        <p:spPr bwMode="auto">
          <a:xfrm>
            <a:off x="1358900" y="4275138"/>
            <a:ext cx="376238" cy="790575"/>
          </a:xfrm>
          <a:custGeom>
            <a:avLst/>
            <a:gdLst>
              <a:gd name="T0" fmla="*/ 68306 w 442681"/>
              <a:gd name="T1" fmla="*/ 4243 h 888581"/>
              <a:gd name="T2" fmla="*/ 60250 w 442681"/>
              <a:gd name="T3" fmla="*/ 0 h 888581"/>
              <a:gd name="T4" fmla="*/ 36082 w 442681"/>
              <a:gd name="T5" fmla="*/ 12729 h 888581"/>
              <a:gd name="T6" fmla="*/ 30711 w 442681"/>
              <a:gd name="T7" fmla="*/ 25462 h 888581"/>
              <a:gd name="T8" fmla="*/ 25340 w 442681"/>
              <a:gd name="T9" fmla="*/ 67897 h 888581"/>
              <a:gd name="T10" fmla="*/ 19969 w 442681"/>
              <a:gd name="T11" fmla="*/ 80627 h 888581"/>
              <a:gd name="T12" fmla="*/ 17284 w 442681"/>
              <a:gd name="T13" fmla="*/ 93359 h 888581"/>
              <a:gd name="T14" fmla="*/ 11913 w 442681"/>
              <a:gd name="T15" fmla="*/ 106088 h 888581"/>
              <a:gd name="T16" fmla="*/ 6543 w 442681"/>
              <a:gd name="T17" fmla="*/ 131549 h 888581"/>
              <a:gd name="T18" fmla="*/ 6543 w 442681"/>
              <a:gd name="T19" fmla="*/ 267343 h 888581"/>
              <a:gd name="T20" fmla="*/ 25340 w 442681"/>
              <a:gd name="T21" fmla="*/ 263098 h 888581"/>
              <a:gd name="T22" fmla="*/ 44137 w 442681"/>
              <a:gd name="T23" fmla="*/ 233394 h 888581"/>
              <a:gd name="T24" fmla="*/ 54879 w 442681"/>
              <a:gd name="T25" fmla="*/ 207933 h 888581"/>
              <a:gd name="T26" fmla="*/ 57564 w 442681"/>
              <a:gd name="T27" fmla="*/ 195202 h 888581"/>
              <a:gd name="T28" fmla="*/ 62935 w 442681"/>
              <a:gd name="T29" fmla="*/ 157011 h 888581"/>
              <a:gd name="T30" fmla="*/ 68306 w 442681"/>
              <a:gd name="T31" fmla="*/ 131549 h 888581"/>
              <a:gd name="T32" fmla="*/ 76363 w 442681"/>
              <a:gd name="T33" fmla="*/ 106088 h 888581"/>
              <a:gd name="T34" fmla="*/ 79047 w 442681"/>
              <a:gd name="T35" fmla="*/ 72139 h 888581"/>
              <a:gd name="T36" fmla="*/ 84418 w 442681"/>
              <a:gd name="T37" fmla="*/ 59409 h 888581"/>
              <a:gd name="T38" fmla="*/ 87103 w 442681"/>
              <a:gd name="T39" fmla="*/ 46678 h 888581"/>
              <a:gd name="T40" fmla="*/ 79047 w 442681"/>
              <a:gd name="T41" fmla="*/ 8487 h 888581"/>
              <a:gd name="T42" fmla="*/ 68306 w 442681"/>
              <a:gd name="T43" fmla="*/ 4243 h 8885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42681"/>
              <a:gd name="T67" fmla="*/ 0 h 888581"/>
              <a:gd name="T68" fmla="*/ 442681 w 442681"/>
              <a:gd name="T69" fmla="*/ 888581 h 8885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42681" h="888581">
                <a:moveTo>
                  <a:pt x="347147" y="13648"/>
                </a:moveTo>
                <a:cubicBezTo>
                  <a:pt x="331225" y="9099"/>
                  <a:pt x="320590" y="0"/>
                  <a:pt x="306204" y="0"/>
                </a:cubicBezTo>
                <a:cubicBezTo>
                  <a:pt x="232655" y="0"/>
                  <a:pt x="232809" y="7986"/>
                  <a:pt x="183374" y="40943"/>
                </a:cubicBezTo>
                <a:cubicBezTo>
                  <a:pt x="174275" y="54591"/>
                  <a:pt x="161265" y="66326"/>
                  <a:pt x="156078" y="81887"/>
                </a:cubicBezTo>
                <a:cubicBezTo>
                  <a:pt x="139150" y="132669"/>
                  <a:pt x="149274" y="170552"/>
                  <a:pt x="128783" y="218364"/>
                </a:cubicBezTo>
                <a:cubicBezTo>
                  <a:pt x="122322" y="233440"/>
                  <a:pt x="110586" y="245659"/>
                  <a:pt x="101487" y="259307"/>
                </a:cubicBezTo>
                <a:cubicBezTo>
                  <a:pt x="96938" y="272955"/>
                  <a:pt x="94273" y="287384"/>
                  <a:pt x="87839" y="300251"/>
                </a:cubicBezTo>
                <a:cubicBezTo>
                  <a:pt x="80504" y="314922"/>
                  <a:pt x="67206" y="326205"/>
                  <a:pt x="60544" y="341194"/>
                </a:cubicBezTo>
                <a:cubicBezTo>
                  <a:pt x="48859" y="367486"/>
                  <a:pt x="33248" y="423081"/>
                  <a:pt x="33248" y="423081"/>
                </a:cubicBezTo>
                <a:cubicBezTo>
                  <a:pt x="28206" y="498712"/>
                  <a:pt x="0" y="793313"/>
                  <a:pt x="33248" y="859809"/>
                </a:cubicBezTo>
                <a:cubicBezTo>
                  <a:pt x="47634" y="888581"/>
                  <a:pt x="96938" y="850710"/>
                  <a:pt x="128783" y="846161"/>
                </a:cubicBezTo>
                <a:cubicBezTo>
                  <a:pt x="200848" y="822139"/>
                  <a:pt x="161746" y="844483"/>
                  <a:pt x="224317" y="750627"/>
                </a:cubicBezTo>
                <a:lnTo>
                  <a:pt x="278908" y="668740"/>
                </a:lnTo>
                <a:cubicBezTo>
                  <a:pt x="283457" y="655092"/>
                  <a:pt x="289067" y="641753"/>
                  <a:pt x="292556" y="627797"/>
                </a:cubicBezTo>
                <a:cubicBezTo>
                  <a:pt x="312031" y="549900"/>
                  <a:pt x="298841" y="574999"/>
                  <a:pt x="319851" y="504967"/>
                </a:cubicBezTo>
                <a:cubicBezTo>
                  <a:pt x="328119" y="477409"/>
                  <a:pt x="331188" y="447021"/>
                  <a:pt x="347147" y="423081"/>
                </a:cubicBezTo>
                <a:cubicBezTo>
                  <a:pt x="382422" y="370167"/>
                  <a:pt x="369255" y="397698"/>
                  <a:pt x="388090" y="341194"/>
                </a:cubicBezTo>
                <a:cubicBezTo>
                  <a:pt x="392639" y="304800"/>
                  <a:pt x="392088" y="267397"/>
                  <a:pt x="401738" y="232012"/>
                </a:cubicBezTo>
                <a:cubicBezTo>
                  <a:pt x="406054" y="216188"/>
                  <a:pt x="421698" y="205740"/>
                  <a:pt x="429033" y="191069"/>
                </a:cubicBezTo>
                <a:cubicBezTo>
                  <a:pt x="435467" y="178202"/>
                  <a:pt x="438132" y="163773"/>
                  <a:pt x="442681" y="150125"/>
                </a:cubicBezTo>
                <a:cubicBezTo>
                  <a:pt x="436022" y="110171"/>
                  <a:pt x="438641" y="56818"/>
                  <a:pt x="401738" y="27295"/>
                </a:cubicBezTo>
                <a:cubicBezTo>
                  <a:pt x="382881" y="12209"/>
                  <a:pt x="363069" y="18197"/>
                  <a:pt x="347147" y="13648"/>
                </a:cubicBezTo>
                <a:close/>
              </a:path>
            </a:pathLst>
          </a:custGeom>
          <a:solidFill>
            <a:srgbClr val="EBF1DE"/>
          </a:solidFill>
          <a:ln w="25400" algn="ctr">
            <a:noFill/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17416" name="15 Serbest Form"/>
          <p:cNvSpPr>
            <a:spLocks noChangeArrowheads="1"/>
          </p:cNvSpPr>
          <p:nvPr/>
        </p:nvSpPr>
        <p:spPr bwMode="auto">
          <a:xfrm>
            <a:off x="1033463" y="5305425"/>
            <a:ext cx="377825" cy="636588"/>
          </a:xfrm>
          <a:custGeom>
            <a:avLst/>
            <a:gdLst>
              <a:gd name="T0" fmla="*/ 48160 w 446376"/>
              <a:gd name="T1" fmla="*/ 9109 h 714888"/>
              <a:gd name="T2" fmla="*/ 40436 w 446376"/>
              <a:gd name="T3" fmla="*/ 21935 h 714888"/>
              <a:gd name="T4" fmla="*/ 32714 w 446376"/>
              <a:gd name="T5" fmla="*/ 73237 h 714888"/>
              <a:gd name="T6" fmla="*/ 17265 w 446376"/>
              <a:gd name="T7" fmla="*/ 98888 h 714888"/>
              <a:gd name="T8" fmla="*/ 9543 w 446376"/>
              <a:gd name="T9" fmla="*/ 124540 h 714888"/>
              <a:gd name="T10" fmla="*/ 1820 w 446376"/>
              <a:gd name="T11" fmla="*/ 154465 h 714888"/>
              <a:gd name="T12" fmla="*/ 4395 w 446376"/>
              <a:gd name="T13" fmla="*/ 214318 h 714888"/>
              <a:gd name="T14" fmla="*/ 12117 w 446376"/>
              <a:gd name="T15" fmla="*/ 222867 h 714888"/>
              <a:gd name="T16" fmla="*/ 35288 w 446376"/>
              <a:gd name="T17" fmla="*/ 218592 h 714888"/>
              <a:gd name="T18" fmla="*/ 53309 w 446376"/>
              <a:gd name="T19" fmla="*/ 188667 h 714888"/>
              <a:gd name="T20" fmla="*/ 63606 w 446376"/>
              <a:gd name="T21" fmla="*/ 163015 h 714888"/>
              <a:gd name="T22" fmla="*/ 66180 w 446376"/>
              <a:gd name="T23" fmla="*/ 150190 h 714888"/>
              <a:gd name="T24" fmla="*/ 68755 w 446376"/>
              <a:gd name="T25" fmla="*/ 115988 h 714888"/>
              <a:gd name="T26" fmla="*/ 71329 w 446376"/>
              <a:gd name="T27" fmla="*/ 103163 h 714888"/>
              <a:gd name="T28" fmla="*/ 73903 w 446376"/>
              <a:gd name="T29" fmla="*/ 77511 h 714888"/>
              <a:gd name="T30" fmla="*/ 84201 w 446376"/>
              <a:gd name="T31" fmla="*/ 39036 h 714888"/>
              <a:gd name="T32" fmla="*/ 81628 w 446376"/>
              <a:gd name="T33" fmla="*/ 21935 h 714888"/>
              <a:gd name="T34" fmla="*/ 58457 w 446376"/>
              <a:gd name="T35" fmla="*/ 559 h 714888"/>
              <a:gd name="T36" fmla="*/ 48160 w 446376"/>
              <a:gd name="T37" fmla="*/ 9109 h 7148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46376"/>
              <a:gd name="T58" fmla="*/ 0 h 714888"/>
              <a:gd name="T59" fmla="*/ 446376 w 446376"/>
              <a:gd name="T60" fmla="*/ 714888 h 7148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46376" h="714888">
                <a:moveTo>
                  <a:pt x="255307" y="29079"/>
                </a:moveTo>
                <a:cubicBezTo>
                  <a:pt x="239385" y="40452"/>
                  <a:pt x="222203" y="52385"/>
                  <a:pt x="214364" y="70022"/>
                </a:cubicBezTo>
                <a:cubicBezTo>
                  <a:pt x="196323" y="110614"/>
                  <a:pt x="209116" y="198101"/>
                  <a:pt x="173421" y="233796"/>
                </a:cubicBezTo>
                <a:cubicBezTo>
                  <a:pt x="146125" y="261091"/>
                  <a:pt x="112946" y="283563"/>
                  <a:pt x="91534" y="315682"/>
                </a:cubicBezTo>
                <a:cubicBezTo>
                  <a:pt x="39078" y="394367"/>
                  <a:pt x="84495" y="318460"/>
                  <a:pt x="50591" y="397569"/>
                </a:cubicBezTo>
                <a:cubicBezTo>
                  <a:pt x="0" y="515613"/>
                  <a:pt x="41651" y="397090"/>
                  <a:pt x="9648" y="493103"/>
                </a:cubicBezTo>
                <a:cubicBezTo>
                  <a:pt x="14197" y="556793"/>
                  <a:pt x="7809" y="622227"/>
                  <a:pt x="23295" y="684172"/>
                </a:cubicBezTo>
                <a:cubicBezTo>
                  <a:pt x="27273" y="700085"/>
                  <a:pt x="47893" y="710105"/>
                  <a:pt x="64239" y="711467"/>
                </a:cubicBezTo>
                <a:cubicBezTo>
                  <a:pt x="105292" y="714888"/>
                  <a:pt x="146125" y="702368"/>
                  <a:pt x="187068" y="697819"/>
                </a:cubicBezTo>
                <a:cubicBezTo>
                  <a:pt x="249639" y="603963"/>
                  <a:pt x="210537" y="626307"/>
                  <a:pt x="282603" y="602285"/>
                </a:cubicBezTo>
                <a:cubicBezTo>
                  <a:pt x="315052" y="504934"/>
                  <a:pt x="269040" y="622628"/>
                  <a:pt x="337194" y="520399"/>
                </a:cubicBezTo>
                <a:cubicBezTo>
                  <a:pt x="345174" y="508429"/>
                  <a:pt x="346293" y="493103"/>
                  <a:pt x="350842" y="479455"/>
                </a:cubicBezTo>
                <a:cubicBezTo>
                  <a:pt x="355391" y="443061"/>
                  <a:pt x="357928" y="406359"/>
                  <a:pt x="364489" y="370273"/>
                </a:cubicBezTo>
                <a:cubicBezTo>
                  <a:pt x="367062" y="356119"/>
                  <a:pt x="375016" y="343373"/>
                  <a:pt x="378137" y="329330"/>
                </a:cubicBezTo>
                <a:cubicBezTo>
                  <a:pt x="384140" y="302317"/>
                  <a:pt x="385074" y="274289"/>
                  <a:pt x="391785" y="247443"/>
                </a:cubicBezTo>
                <a:cubicBezTo>
                  <a:pt x="411274" y="169485"/>
                  <a:pt x="410527" y="178386"/>
                  <a:pt x="446376" y="124613"/>
                </a:cubicBezTo>
                <a:cubicBezTo>
                  <a:pt x="441827" y="106416"/>
                  <a:pt x="445080" y="84138"/>
                  <a:pt x="432728" y="70022"/>
                </a:cubicBezTo>
                <a:cubicBezTo>
                  <a:pt x="409510" y="43487"/>
                  <a:pt x="350987" y="10001"/>
                  <a:pt x="309898" y="1784"/>
                </a:cubicBezTo>
                <a:cubicBezTo>
                  <a:pt x="300976" y="0"/>
                  <a:pt x="271229" y="17706"/>
                  <a:pt x="255307" y="29079"/>
                </a:cubicBezTo>
                <a:close/>
              </a:path>
            </a:pathLst>
          </a:custGeom>
          <a:solidFill>
            <a:srgbClr val="EBF1DE"/>
          </a:solidFill>
          <a:ln w="25400" algn="ctr">
            <a:noFill/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17417" name="20 Serbest Form"/>
          <p:cNvSpPr>
            <a:spLocks noChangeArrowheads="1"/>
          </p:cNvSpPr>
          <p:nvPr/>
        </p:nvSpPr>
        <p:spPr bwMode="auto">
          <a:xfrm>
            <a:off x="293688" y="3844925"/>
            <a:ext cx="466725" cy="781050"/>
          </a:xfrm>
          <a:custGeom>
            <a:avLst/>
            <a:gdLst>
              <a:gd name="T0" fmla="*/ 51774 w 550094"/>
              <a:gd name="T1" fmla="*/ 1412 h 878006"/>
              <a:gd name="T2" fmla="*/ 59698 w 550094"/>
              <a:gd name="T3" fmla="*/ 9881 h 878006"/>
              <a:gd name="T4" fmla="*/ 72909 w 550094"/>
              <a:gd name="T5" fmla="*/ 14116 h 878006"/>
              <a:gd name="T6" fmla="*/ 96685 w 550094"/>
              <a:gd name="T7" fmla="*/ 22584 h 878006"/>
              <a:gd name="T8" fmla="*/ 99327 w 550094"/>
              <a:gd name="T9" fmla="*/ 119982 h 878006"/>
              <a:gd name="T10" fmla="*/ 101969 w 550094"/>
              <a:gd name="T11" fmla="*/ 136920 h 878006"/>
              <a:gd name="T12" fmla="*/ 99327 w 550094"/>
              <a:gd name="T13" fmla="*/ 230082 h 878006"/>
              <a:gd name="T14" fmla="*/ 91401 w 550094"/>
              <a:gd name="T15" fmla="*/ 255491 h 878006"/>
              <a:gd name="T16" fmla="*/ 88759 w 550094"/>
              <a:gd name="T17" fmla="*/ 268195 h 878006"/>
              <a:gd name="T18" fmla="*/ 80835 w 550094"/>
              <a:gd name="T19" fmla="*/ 272429 h 878006"/>
              <a:gd name="T20" fmla="*/ 51774 w 550094"/>
              <a:gd name="T21" fmla="*/ 268195 h 878006"/>
              <a:gd name="T22" fmla="*/ 35921 w 550094"/>
              <a:gd name="T23" fmla="*/ 255491 h 878006"/>
              <a:gd name="T24" fmla="*/ 6861 w 550094"/>
              <a:gd name="T25" fmla="*/ 247021 h 878006"/>
              <a:gd name="T26" fmla="*/ 1578 w 550094"/>
              <a:gd name="T27" fmla="*/ 234316 h 878006"/>
              <a:gd name="T28" fmla="*/ 9504 w 550094"/>
              <a:gd name="T29" fmla="*/ 187735 h 878006"/>
              <a:gd name="T30" fmla="*/ 12146 w 550094"/>
              <a:gd name="T31" fmla="*/ 166563 h 878006"/>
              <a:gd name="T32" fmla="*/ 17430 w 550094"/>
              <a:gd name="T33" fmla="*/ 141155 h 878006"/>
              <a:gd name="T34" fmla="*/ 20071 w 550094"/>
              <a:gd name="T35" fmla="*/ 124216 h 878006"/>
              <a:gd name="T36" fmla="*/ 22713 w 550094"/>
              <a:gd name="T37" fmla="*/ 47992 h 878006"/>
              <a:gd name="T38" fmla="*/ 38564 w 550094"/>
              <a:gd name="T39" fmla="*/ 31054 h 878006"/>
              <a:gd name="T40" fmla="*/ 46490 w 550094"/>
              <a:gd name="T41" fmla="*/ 18349 h 878006"/>
              <a:gd name="T42" fmla="*/ 51774 w 550094"/>
              <a:gd name="T43" fmla="*/ 1412 h 87800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50094"/>
              <a:gd name="T67" fmla="*/ 0 h 878006"/>
              <a:gd name="T68" fmla="*/ 550094 w 550094"/>
              <a:gd name="T69" fmla="*/ 878006 h 87800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50094" h="878006">
                <a:moveTo>
                  <a:pt x="267461" y="4549"/>
                </a:moveTo>
                <a:cubicBezTo>
                  <a:pt x="278834" y="0"/>
                  <a:pt x="293047" y="26085"/>
                  <a:pt x="308405" y="31845"/>
                </a:cubicBezTo>
                <a:cubicBezTo>
                  <a:pt x="330124" y="39990"/>
                  <a:pt x="353999" y="40461"/>
                  <a:pt x="376643" y="45493"/>
                </a:cubicBezTo>
                <a:cubicBezTo>
                  <a:pt x="550094" y="84037"/>
                  <a:pt x="293678" y="31628"/>
                  <a:pt x="499473" y="72788"/>
                </a:cubicBezTo>
                <a:cubicBezTo>
                  <a:pt x="504022" y="177421"/>
                  <a:pt x="505384" y="282241"/>
                  <a:pt x="513121" y="386687"/>
                </a:cubicBezTo>
                <a:cubicBezTo>
                  <a:pt x="514507" y="405393"/>
                  <a:pt x="526769" y="422521"/>
                  <a:pt x="526769" y="441278"/>
                </a:cubicBezTo>
                <a:cubicBezTo>
                  <a:pt x="526769" y="541465"/>
                  <a:pt x="521111" y="641660"/>
                  <a:pt x="513121" y="741528"/>
                </a:cubicBezTo>
                <a:cubicBezTo>
                  <a:pt x="509854" y="782366"/>
                  <a:pt x="489703" y="788364"/>
                  <a:pt x="472178" y="823415"/>
                </a:cubicBezTo>
                <a:cubicBezTo>
                  <a:pt x="465744" y="836282"/>
                  <a:pt x="468702" y="854186"/>
                  <a:pt x="458530" y="864358"/>
                </a:cubicBezTo>
                <a:cubicBezTo>
                  <a:pt x="448358" y="874530"/>
                  <a:pt x="431235" y="873457"/>
                  <a:pt x="417587" y="878006"/>
                </a:cubicBezTo>
                <a:cubicBezTo>
                  <a:pt x="367545" y="873457"/>
                  <a:pt x="317204" y="871464"/>
                  <a:pt x="267461" y="864358"/>
                </a:cubicBezTo>
                <a:cubicBezTo>
                  <a:pt x="219437" y="857497"/>
                  <a:pt x="228820" y="845037"/>
                  <a:pt x="185575" y="823415"/>
                </a:cubicBezTo>
                <a:cubicBezTo>
                  <a:pt x="143497" y="802376"/>
                  <a:pt x="73088" y="800824"/>
                  <a:pt x="35449" y="796119"/>
                </a:cubicBezTo>
                <a:cubicBezTo>
                  <a:pt x="26351" y="782471"/>
                  <a:pt x="9639" y="771511"/>
                  <a:pt x="8154" y="755176"/>
                </a:cubicBezTo>
                <a:cubicBezTo>
                  <a:pt x="0" y="665474"/>
                  <a:pt x="12117" y="660521"/>
                  <a:pt x="49097" y="605051"/>
                </a:cubicBezTo>
                <a:cubicBezTo>
                  <a:pt x="53646" y="582305"/>
                  <a:pt x="56642" y="559191"/>
                  <a:pt x="62745" y="536812"/>
                </a:cubicBezTo>
                <a:cubicBezTo>
                  <a:pt x="70315" y="509054"/>
                  <a:pt x="83062" y="482838"/>
                  <a:pt x="90040" y="454925"/>
                </a:cubicBezTo>
                <a:lnTo>
                  <a:pt x="103688" y="400334"/>
                </a:lnTo>
                <a:cubicBezTo>
                  <a:pt x="108237" y="318448"/>
                  <a:pt x="92469" y="232827"/>
                  <a:pt x="117336" y="154675"/>
                </a:cubicBezTo>
                <a:cubicBezTo>
                  <a:pt x="127283" y="123414"/>
                  <a:pt x="176025" y="123281"/>
                  <a:pt x="199222" y="100084"/>
                </a:cubicBezTo>
                <a:cubicBezTo>
                  <a:pt x="212870" y="86436"/>
                  <a:pt x="228585" y="74581"/>
                  <a:pt x="240166" y="59140"/>
                </a:cubicBezTo>
                <a:cubicBezTo>
                  <a:pt x="242895" y="55501"/>
                  <a:pt x="256088" y="9098"/>
                  <a:pt x="267461" y="4549"/>
                </a:cubicBezTo>
                <a:close/>
              </a:path>
            </a:pathLst>
          </a:custGeom>
          <a:solidFill>
            <a:srgbClr val="FFFFCC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17418" name="22 Serbest Form"/>
          <p:cNvSpPr>
            <a:spLocks noChangeArrowheads="1"/>
          </p:cNvSpPr>
          <p:nvPr/>
        </p:nvSpPr>
        <p:spPr bwMode="auto">
          <a:xfrm>
            <a:off x="517525" y="3046413"/>
            <a:ext cx="2122488" cy="2028825"/>
          </a:xfrm>
          <a:custGeom>
            <a:avLst/>
            <a:gdLst>
              <a:gd name="T0" fmla="*/ 0 w 2504315"/>
              <a:gd name="T1" fmla="*/ 0 h 2278653"/>
              <a:gd name="T2" fmla="*/ 2504315 w 2504315"/>
              <a:gd name="T3" fmla="*/ 2278653 h 2278653"/>
            </a:gdLst>
            <a:ahLst/>
            <a:cxnLst/>
            <a:rect l="T0" t="T1" r="T2" b="T3"/>
            <a:pathLst>
              <a:path w="2504315" h="2278653">
                <a:moveTo>
                  <a:pt x="0" y="859809"/>
                </a:moveTo>
                <a:cubicBezTo>
                  <a:pt x="0" y="855260"/>
                  <a:pt x="30237" y="834924"/>
                  <a:pt x="40943" y="818865"/>
                </a:cubicBezTo>
                <a:cubicBezTo>
                  <a:pt x="48923" y="806895"/>
                  <a:pt x="52556" y="792163"/>
                  <a:pt x="54591" y="777922"/>
                </a:cubicBezTo>
                <a:cubicBezTo>
                  <a:pt x="61697" y="728179"/>
                  <a:pt x="61133" y="677540"/>
                  <a:pt x="68239" y="627797"/>
                </a:cubicBezTo>
                <a:cubicBezTo>
                  <a:pt x="72484" y="598084"/>
                  <a:pt x="90543" y="568277"/>
                  <a:pt x="109182" y="545910"/>
                </a:cubicBezTo>
                <a:cubicBezTo>
                  <a:pt x="121538" y="531083"/>
                  <a:pt x="136477" y="518615"/>
                  <a:pt x="150125" y="504967"/>
                </a:cubicBezTo>
                <a:cubicBezTo>
                  <a:pt x="159224" y="477671"/>
                  <a:pt x="161461" y="447020"/>
                  <a:pt x="177421" y="423080"/>
                </a:cubicBezTo>
                <a:cubicBezTo>
                  <a:pt x="186519" y="409432"/>
                  <a:pt x="198054" y="397126"/>
                  <a:pt x="204716" y="382137"/>
                </a:cubicBezTo>
                <a:cubicBezTo>
                  <a:pt x="216401" y="355845"/>
                  <a:pt x="232012" y="300251"/>
                  <a:pt x="232012" y="300251"/>
                </a:cubicBezTo>
                <a:cubicBezTo>
                  <a:pt x="226821" y="274295"/>
                  <a:pt x="218705" y="219046"/>
                  <a:pt x="204716" y="191068"/>
                </a:cubicBezTo>
                <a:cubicBezTo>
                  <a:pt x="197381" y="176397"/>
                  <a:pt x="186519" y="163773"/>
                  <a:pt x="177421" y="150125"/>
                </a:cubicBezTo>
                <a:cubicBezTo>
                  <a:pt x="222039" y="16270"/>
                  <a:pt x="176044" y="70628"/>
                  <a:pt x="368490" y="54591"/>
                </a:cubicBezTo>
                <a:cubicBezTo>
                  <a:pt x="478753" y="36213"/>
                  <a:pt x="424128" y="49693"/>
                  <a:pt x="532263" y="13648"/>
                </a:cubicBezTo>
                <a:lnTo>
                  <a:pt x="573206" y="0"/>
                </a:lnTo>
                <a:cubicBezTo>
                  <a:pt x="621486" y="72420"/>
                  <a:pt x="602942" y="80912"/>
                  <a:pt x="668740" y="95534"/>
                </a:cubicBezTo>
                <a:cubicBezTo>
                  <a:pt x="695753" y="101537"/>
                  <a:pt x="723331" y="104633"/>
                  <a:pt x="750627" y="109182"/>
                </a:cubicBezTo>
                <a:cubicBezTo>
                  <a:pt x="764275" y="122830"/>
                  <a:pt x="780864" y="134066"/>
                  <a:pt x="791570" y="150125"/>
                </a:cubicBezTo>
                <a:cubicBezTo>
                  <a:pt x="799550" y="162095"/>
                  <a:pt x="796231" y="179834"/>
                  <a:pt x="805218" y="191068"/>
                </a:cubicBezTo>
                <a:cubicBezTo>
                  <a:pt x="815465" y="203876"/>
                  <a:pt x="831172" y="211702"/>
                  <a:pt x="846161" y="218364"/>
                </a:cubicBezTo>
                <a:cubicBezTo>
                  <a:pt x="872453" y="230050"/>
                  <a:pt x="900752" y="236562"/>
                  <a:pt x="928048" y="245660"/>
                </a:cubicBezTo>
                <a:cubicBezTo>
                  <a:pt x="1016656" y="275196"/>
                  <a:pt x="954682" y="258006"/>
                  <a:pt x="1119116" y="272955"/>
                </a:cubicBezTo>
                <a:cubicBezTo>
                  <a:pt x="1222028" y="307259"/>
                  <a:pt x="1095179" y="260986"/>
                  <a:pt x="1201003" y="313898"/>
                </a:cubicBezTo>
                <a:cubicBezTo>
                  <a:pt x="1213870" y="320332"/>
                  <a:pt x="1229079" y="321112"/>
                  <a:pt x="1241946" y="327546"/>
                </a:cubicBezTo>
                <a:cubicBezTo>
                  <a:pt x="1347764" y="380456"/>
                  <a:pt x="1220930" y="334190"/>
                  <a:pt x="1323833" y="368489"/>
                </a:cubicBezTo>
                <a:cubicBezTo>
                  <a:pt x="1337481" y="377588"/>
                  <a:pt x="1349787" y="389123"/>
                  <a:pt x="1364776" y="395785"/>
                </a:cubicBezTo>
                <a:cubicBezTo>
                  <a:pt x="1391068" y="407470"/>
                  <a:pt x="1446663" y="423080"/>
                  <a:pt x="1446663" y="423080"/>
                </a:cubicBezTo>
                <a:cubicBezTo>
                  <a:pt x="1460311" y="436728"/>
                  <a:pt x="1471900" y="452806"/>
                  <a:pt x="1487606" y="464024"/>
                </a:cubicBezTo>
                <a:cubicBezTo>
                  <a:pt x="1576859" y="527777"/>
                  <a:pt x="1703779" y="499824"/>
                  <a:pt x="1801504" y="504967"/>
                </a:cubicBezTo>
                <a:cubicBezTo>
                  <a:pt x="1869743" y="527713"/>
                  <a:pt x="1837899" y="504967"/>
                  <a:pt x="1869743" y="600501"/>
                </a:cubicBezTo>
                <a:cubicBezTo>
                  <a:pt x="1922657" y="635777"/>
                  <a:pt x="1895126" y="622610"/>
                  <a:pt x="1951630" y="641445"/>
                </a:cubicBezTo>
                <a:cubicBezTo>
                  <a:pt x="1965278" y="655093"/>
                  <a:pt x="1982997" y="665630"/>
                  <a:pt x="1992573" y="682388"/>
                </a:cubicBezTo>
                <a:cubicBezTo>
                  <a:pt x="2001879" y="698674"/>
                  <a:pt x="2001068" y="718944"/>
                  <a:pt x="2006221" y="736979"/>
                </a:cubicBezTo>
                <a:cubicBezTo>
                  <a:pt x="2010173" y="750811"/>
                  <a:pt x="2013435" y="765055"/>
                  <a:pt x="2019869" y="777922"/>
                </a:cubicBezTo>
                <a:cubicBezTo>
                  <a:pt x="2027204" y="792593"/>
                  <a:pt x="2039829" y="804194"/>
                  <a:pt x="2047164" y="818865"/>
                </a:cubicBezTo>
                <a:cubicBezTo>
                  <a:pt x="2053598" y="831732"/>
                  <a:pt x="2050639" y="849636"/>
                  <a:pt x="2060812" y="859809"/>
                </a:cubicBezTo>
                <a:cubicBezTo>
                  <a:pt x="2070984" y="869981"/>
                  <a:pt x="2088107" y="868908"/>
                  <a:pt x="2101755" y="873457"/>
                </a:cubicBezTo>
                <a:cubicBezTo>
                  <a:pt x="2160895" y="868908"/>
                  <a:pt x="2220319" y="867166"/>
                  <a:pt x="2279176" y="859809"/>
                </a:cubicBezTo>
                <a:cubicBezTo>
                  <a:pt x="2293451" y="858025"/>
                  <a:pt x="2305733" y="846161"/>
                  <a:pt x="2320119" y="846161"/>
                </a:cubicBezTo>
                <a:cubicBezTo>
                  <a:pt x="2361314" y="846161"/>
                  <a:pt x="2402006" y="855260"/>
                  <a:pt x="2442949" y="859809"/>
                </a:cubicBezTo>
                <a:cubicBezTo>
                  <a:pt x="2447498" y="873457"/>
                  <a:pt x="2456597" y="886366"/>
                  <a:pt x="2456597" y="900752"/>
                </a:cubicBezTo>
                <a:cubicBezTo>
                  <a:pt x="2456597" y="978317"/>
                  <a:pt x="2504315" y="1125957"/>
                  <a:pt x="2402006" y="1160060"/>
                </a:cubicBezTo>
                <a:cubicBezTo>
                  <a:pt x="2375754" y="1168811"/>
                  <a:pt x="2347415" y="1169158"/>
                  <a:pt x="2320119" y="1173707"/>
                </a:cubicBezTo>
                <a:cubicBezTo>
                  <a:pt x="2306471" y="1182806"/>
                  <a:pt x="2291777" y="1190502"/>
                  <a:pt x="2279176" y="1201003"/>
                </a:cubicBezTo>
                <a:cubicBezTo>
                  <a:pt x="2264349" y="1213359"/>
                  <a:pt x="2254292" y="1231240"/>
                  <a:pt x="2238233" y="1241946"/>
                </a:cubicBezTo>
                <a:cubicBezTo>
                  <a:pt x="2212247" y="1259270"/>
                  <a:pt x="2109847" y="1268086"/>
                  <a:pt x="2101755" y="1269242"/>
                </a:cubicBezTo>
                <a:cubicBezTo>
                  <a:pt x="2088107" y="1278340"/>
                  <a:pt x="2073413" y="1286036"/>
                  <a:pt x="2060812" y="1296537"/>
                </a:cubicBezTo>
                <a:cubicBezTo>
                  <a:pt x="2045985" y="1308893"/>
                  <a:pt x="2036627" y="1327904"/>
                  <a:pt x="2019869" y="1337480"/>
                </a:cubicBezTo>
                <a:cubicBezTo>
                  <a:pt x="2003583" y="1346786"/>
                  <a:pt x="1983475" y="1346579"/>
                  <a:pt x="1965278" y="1351128"/>
                </a:cubicBezTo>
                <a:lnTo>
                  <a:pt x="1842448" y="1433015"/>
                </a:lnTo>
                <a:lnTo>
                  <a:pt x="1801504" y="1460310"/>
                </a:lnTo>
                <a:cubicBezTo>
                  <a:pt x="1792406" y="1473958"/>
                  <a:pt x="1787017" y="1491007"/>
                  <a:pt x="1774209" y="1501254"/>
                </a:cubicBezTo>
                <a:cubicBezTo>
                  <a:pt x="1762976" y="1510241"/>
                  <a:pt x="1742253" y="1503668"/>
                  <a:pt x="1733266" y="1514901"/>
                </a:cubicBezTo>
                <a:cubicBezTo>
                  <a:pt x="1664717" y="1600586"/>
                  <a:pt x="1776843" y="1550416"/>
                  <a:pt x="1678675" y="1583140"/>
                </a:cubicBezTo>
                <a:cubicBezTo>
                  <a:pt x="1601057" y="1660756"/>
                  <a:pt x="1663587" y="1586020"/>
                  <a:pt x="1624084" y="1665027"/>
                </a:cubicBezTo>
                <a:cubicBezTo>
                  <a:pt x="1571166" y="1770864"/>
                  <a:pt x="1617448" y="1643992"/>
                  <a:pt x="1583140" y="1746913"/>
                </a:cubicBezTo>
                <a:cubicBezTo>
                  <a:pt x="1579929" y="1766178"/>
                  <a:pt x="1562475" y="1897167"/>
                  <a:pt x="1542197" y="1910686"/>
                </a:cubicBezTo>
                <a:lnTo>
                  <a:pt x="1460310" y="1965277"/>
                </a:lnTo>
                <a:lnTo>
                  <a:pt x="1419367" y="1992573"/>
                </a:lnTo>
                <a:cubicBezTo>
                  <a:pt x="1414818" y="2006221"/>
                  <a:pt x="1415891" y="2023344"/>
                  <a:pt x="1405719" y="2033516"/>
                </a:cubicBezTo>
                <a:cubicBezTo>
                  <a:pt x="1395547" y="2043688"/>
                  <a:pt x="1377352" y="2040178"/>
                  <a:pt x="1364776" y="2047164"/>
                </a:cubicBezTo>
                <a:cubicBezTo>
                  <a:pt x="1336099" y="2063096"/>
                  <a:pt x="1310185" y="2083558"/>
                  <a:pt x="1282890" y="2101755"/>
                </a:cubicBezTo>
                <a:cubicBezTo>
                  <a:pt x="1270920" y="2109735"/>
                  <a:pt x="1254813" y="2108969"/>
                  <a:pt x="1241946" y="2115403"/>
                </a:cubicBezTo>
                <a:cubicBezTo>
                  <a:pt x="1191116" y="2140818"/>
                  <a:pt x="1205339" y="2145910"/>
                  <a:pt x="1160060" y="2183642"/>
                </a:cubicBezTo>
                <a:cubicBezTo>
                  <a:pt x="1046046" y="2278653"/>
                  <a:pt x="1197797" y="2132256"/>
                  <a:pt x="1078173" y="2251880"/>
                </a:cubicBezTo>
                <a:cubicBezTo>
                  <a:pt x="1059976" y="2247331"/>
                  <a:pt x="1040822" y="2245622"/>
                  <a:pt x="1023582" y="2238233"/>
                </a:cubicBezTo>
                <a:cubicBezTo>
                  <a:pt x="1008506" y="2231772"/>
                  <a:pt x="998792" y="2213788"/>
                  <a:pt x="982639" y="2210937"/>
                </a:cubicBezTo>
                <a:cubicBezTo>
                  <a:pt x="919759" y="2199840"/>
                  <a:pt x="855260" y="2201838"/>
                  <a:pt x="791570" y="2197289"/>
                </a:cubicBezTo>
                <a:cubicBezTo>
                  <a:pt x="782472" y="2183641"/>
                  <a:pt x="776619" y="2167147"/>
                  <a:pt x="764275" y="2156346"/>
                </a:cubicBezTo>
                <a:cubicBezTo>
                  <a:pt x="661255" y="2066204"/>
                  <a:pt x="640547" y="2098966"/>
                  <a:pt x="477672" y="2088107"/>
                </a:cubicBezTo>
                <a:cubicBezTo>
                  <a:pt x="450376" y="2079009"/>
                  <a:pt x="423081" y="2051713"/>
                  <a:pt x="395785" y="2060812"/>
                </a:cubicBezTo>
                <a:cubicBezTo>
                  <a:pt x="292870" y="2095118"/>
                  <a:pt x="419729" y="2048841"/>
                  <a:pt x="313899" y="2101755"/>
                </a:cubicBezTo>
                <a:cubicBezTo>
                  <a:pt x="301032" y="2108189"/>
                  <a:pt x="286603" y="2110854"/>
                  <a:pt x="272955" y="2115403"/>
                </a:cubicBezTo>
                <a:cubicBezTo>
                  <a:pt x="256130" y="1963981"/>
                  <a:pt x="272333" y="2031651"/>
                  <a:pt x="232012" y="1910686"/>
                </a:cubicBezTo>
                <a:cubicBezTo>
                  <a:pt x="227463" y="1897038"/>
                  <a:pt x="228536" y="1879915"/>
                  <a:pt x="218364" y="1869743"/>
                </a:cubicBezTo>
                <a:lnTo>
                  <a:pt x="177421" y="1828800"/>
                </a:lnTo>
                <a:cubicBezTo>
                  <a:pt x="181970" y="1810603"/>
                  <a:pt x="183680" y="1791449"/>
                  <a:pt x="191069" y="1774209"/>
                </a:cubicBezTo>
                <a:cubicBezTo>
                  <a:pt x="197530" y="1759133"/>
                  <a:pt x="214676" y="1749248"/>
                  <a:pt x="218364" y="1733265"/>
                </a:cubicBezTo>
                <a:cubicBezTo>
                  <a:pt x="228644" y="1688717"/>
                  <a:pt x="225060" y="1641976"/>
                  <a:pt x="232012" y="1596788"/>
                </a:cubicBezTo>
                <a:cubicBezTo>
                  <a:pt x="234200" y="1582569"/>
                  <a:pt x="241111" y="1569493"/>
                  <a:pt x="245660" y="1555845"/>
                </a:cubicBezTo>
                <a:cubicBezTo>
                  <a:pt x="235113" y="1102346"/>
                  <a:pt x="417389" y="1020007"/>
                  <a:pt x="191069" y="955343"/>
                </a:cubicBezTo>
                <a:cubicBezTo>
                  <a:pt x="173034" y="950190"/>
                  <a:pt x="154675" y="946244"/>
                  <a:pt x="136478" y="941695"/>
                </a:cubicBezTo>
                <a:cubicBezTo>
                  <a:pt x="59055" y="890080"/>
                  <a:pt x="57758" y="913421"/>
                  <a:pt x="40943" y="846161"/>
                </a:cubicBezTo>
                <a:cubicBezTo>
                  <a:pt x="39840" y="841748"/>
                  <a:pt x="0" y="864358"/>
                  <a:pt x="0" y="859809"/>
                </a:cubicBezTo>
                <a:close/>
              </a:path>
            </a:pathLst>
          </a:cu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pPr defTabSz="790575"/>
            <a:endParaRPr lang="tr-TR" sz="1200" b="1">
              <a:latin typeface="Calibri" pitchFamily="34" charset="0"/>
              <a:cs typeface="Arial" charset="0"/>
            </a:endParaRPr>
          </a:p>
          <a:p>
            <a:pPr defTabSz="790575"/>
            <a:r>
              <a:rPr lang="tr-TR" sz="1200" b="1">
                <a:latin typeface="Calibri" pitchFamily="34" charset="0"/>
                <a:cs typeface="Arial" charset="0"/>
              </a:rPr>
              <a:t>Sarakusta</a:t>
            </a:r>
          </a:p>
        </p:txBody>
      </p:sp>
      <p:sp>
        <p:nvSpPr>
          <p:cNvPr id="17419" name="23 Metin kutusu"/>
          <p:cNvSpPr txBox="1">
            <a:spLocks noChangeArrowheads="1"/>
          </p:cNvSpPr>
          <p:nvPr/>
        </p:nvSpPr>
        <p:spPr bwMode="auto">
          <a:xfrm>
            <a:off x="1122363" y="4700588"/>
            <a:ext cx="6143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000" b="1">
                <a:cs typeface="Arial" charset="0"/>
              </a:rPr>
              <a:t>Gırnata</a:t>
            </a:r>
          </a:p>
        </p:txBody>
      </p:sp>
      <p:sp>
        <p:nvSpPr>
          <p:cNvPr id="17420" name="24 Metin kutusu"/>
          <p:cNvSpPr txBox="1">
            <a:spLocks noChangeArrowheads="1"/>
          </p:cNvSpPr>
          <p:nvPr/>
        </p:nvSpPr>
        <p:spPr bwMode="auto">
          <a:xfrm>
            <a:off x="1001713" y="4510088"/>
            <a:ext cx="6556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000" b="1">
                <a:cs typeface="Arial" charset="0"/>
              </a:rPr>
              <a:t>Kurtuba</a:t>
            </a:r>
          </a:p>
        </p:txBody>
      </p:sp>
      <p:sp>
        <p:nvSpPr>
          <p:cNvPr id="17421" name="25 Metin kutusu"/>
          <p:cNvSpPr txBox="1">
            <a:spLocks noChangeArrowheads="1"/>
          </p:cNvSpPr>
          <p:nvPr/>
        </p:nvSpPr>
        <p:spPr bwMode="auto">
          <a:xfrm>
            <a:off x="1606550" y="4446588"/>
            <a:ext cx="7635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000" b="1">
                <a:cs typeface="Arial" charset="0"/>
              </a:rPr>
              <a:t>Belensiye</a:t>
            </a:r>
          </a:p>
        </p:txBody>
      </p:sp>
      <p:sp>
        <p:nvSpPr>
          <p:cNvPr id="17422" name="26 Metin kutusu"/>
          <p:cNvSpPr txBox="1">
            <a:spLocks noChangeArrowheads="1"/>
          </p:cNvSpPr>
          <p:nvPr/>
        </p:nvSpPr>
        <p:spPr bwMode="auto">
          <a:xfrm>
            <a:off x="1666875" y="4637088"/>
            <a:ext cx="6492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000" b="1">
                <a:cs typeface="Arial" charset="0"/>
              </a:rPr>
              <a:t>Mürsiye</a:t>
            </a:r>
          </a:p>
        </p:txBody>
      </p:sp>
      <p:sp>
        <p:nvSpPr>
          <p:cNvPr id="17423" name="27 Metin kutusu"/>
          <p:cNvSpPr txBox="1">
            <a:spLocks noChangeArrowheads="1"/>
          </p:cNvSpPr>
          <p:nvPr/>
        </p:nvSpPr>
        <p:spPr bwMode="auto">
          <a:xfrm>
            <a:off x="577850" y="4637088"/>
            <a:ext cx="598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000" b="1">
                <a:cs typeface="Arial" charset="0"/>
              </a:rPr>
              <a:t>İşbiliye</a:t>
            </a:r>
          </a:p>
        </p:txBody>
      </p:sp>
      <p:sp>
        <p:nvSpPr>
          <p:cNvPr id="17424" name="28 Metin kutusu"/>
          <p:cNvSpPr txBox="1">
            <a:spLocks noChangeArrowheads="1"/>
          </p:cNvSpPr>
          <p:nvPr/>
        </p:nvSpPr>
        <p:spPr bwMode="auto">
          <a:xfrm>
            <a:off x="1182688" y="4954588"/>
            <a:ext cx="5889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000" b="1">
                <a:cs typeface="Arial" charset="0"/>
              </a:rPr>
              <a:t>Maleka</a:t>
            </a:r>
          </a:p>
        </p:txBody>
      </p:sp>
      <p:sp>
        <p:nvSpPr>
          <p:cNvPr id="17425" name="29 Metin kutusu"/>
          <p:cNvSpPr txBox="1">
            <a:spLocks noChangeArrowheads="1"/>
          </p:cNvSpPr>
          <p:nvPr/>
        </p:nvSpPr>
        <p:spPr bwMode="auto">
          <a:xfrm>
            <a:off x="6326188" y="7053263"/>
            <a:ext cx="908050" cy="3270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79077" tIns="39539" rIns="79077" bIns="39539">
            <a:spAutoFit/>
          </a:bodyPr>
          <a:lstStyle/>
          <a:p>
            <a:pPr algn="l" defTabSz="790575"/>
            <a:endParaRPr lang="tr-TR" sz="1600">
              <a:cs typeface="Arial" charset="0"/>
            </a:endParaRPr>
          </a:p>
        </p:txBody>
      </p:sp>
      <p:sp>
        <p:nvSpPr>
          <p:cNvPr id="17426" name="30 Metin kutusu"/>
          <p:cNvSpPr txBox="1">
            <a:spLocks noChangeArrowheads="1"/>
          </p:cNvSpPr>
          <p:nvPr/>
        </p:nvSpPr>
        <p:spPr bwMode="auto">
          <a:xfrm>
            <a:off x="5297488" y="4319588"/>
            <a:ext cx="1211262" cy="327025"/>
          </a:xfrm>
          <a:prstGeom prst="rect">
            <a:avLst/>
          </a:prstGeom>
          <a:solidFill>
            <a:srgbClr val="E3D9DE"/>
          </a:solidFill>
          <a:ln w="9525">
            <a:noFill/>
            <a:miter lim="800000"/>
            <a:headEnd/>
            <a:tailEnd/>
          </a:ln>
        </p:spPr>
        <p:txBody>
          <a:bodyPr lIns="79077" tIns="39539" rIns="79077" bIns="39539">
            <a:spAutoFit/>
          </a:bodyPr>
          <a:lstStyle/>
          <a:p>
            <a:pPr algn="l" defTabSz="790575"/>
            <a:endParaRPr lang="tr-TR" sz="1600">
              <a:cs typeface="Arial" charset="0"/>
            </a:endParaRPr>
          </a:p>
        </p:txBody>
      </p:sp>
      <p:sp>
        <p:nvSpPr>
          <p:cNvPr id="17427" name="31 Metin kutusu"/>
          <p:cNvSpPr txBox="1">
            <a:spLocks noChangeArrowheads="1"/>
          </p:cNvSpPr>
          <p:nvPr/>
        </p:nvSpPr>
        <p:spPr bwMode="auto">
          <a:xfrm>
            <a:off x="5721350" y="3938588"/>
            <a:ext cx="423863" cy="327025"/>
          </a:xfrm>
          <a:prstGeom prst="rect">
            <a:avLst/>
          </a:prstGeom>
          <a:solidFill>
            <a:srgbClr val="E3D9DE"/>
          </a:solidFill>
          <a:ln w="9525">
            <a:noFill/>
            <a:miter lim="800000"/>
            <a:headEnd/>
            <a:tailEnd/>
          </a:ln>
        </p:spPr>
        <p:txBody>
          <a:bodyPr lIns="79077" tIns="39539" rIns="79077" bIns="39539">
            <a:spAutoFit/>
          </a:bodyPr>
          <a:lstStyle/>
          <a:p>
            <a:pPr algn="l" defTabSz="790575"/>
            <a:endParaRPr lang="tr-TR" sz="1600">
              <a:cs typeface="Arial" charset="0"/>
            </a:endParaRPr>
          </a:p>
        </p:txBody>
      </p:sp>
      <p:sp>
        <p:nvSpPr>
          <p:cNvPr id="17428" name="32 Metin kutusu"/>
          <p:cNvSpPr txBox="1">
            <a:spLocks noChangeArrowheads="1"/>
          </p:cNvSpPr>
          <p:nvPr/>
        </p:nvSpPr>
        <p:spPr bwMode="auto">
          <a:xfrm rot="-3063335">
            <a:off x="1676254" y="5935347"/>
            <a:ext cx="846425" cy="32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600" dirty="0" smtClean="0">
                <a:cs typeface="Arial" charset="0"/>
              </a:rPr>
              <a:t>ALGIERS</a:t>
            </a:r>
            <a:endParaRPr lang="tr-TR" sz="1600" dirty="0">
              <a:cs typeface="Arial" charset="0"/>
            </a:endParaRPr>
          </a:p>
        </p:txBody>
      </p:sp>
      <p:sp>
        <p:nvSpPr>
          <p:cNvPr id="17429" name="33 Serbest Form"/>
          <p:cNvSpPr>
            <a:spLocks noChangeArrowheads="1"/>
          </p:cNvSpPr>
          <p:nvPr/>
        </p:nvSpPr>
        <p:spPr bwMode="auto">
          <a:xfrm>
            <a:off x="998538" y="3497263"/>
            <a:ext cx="7035800" cy="4237037"/>
          </a:xfrm>
          <a:custGeom>
            <a:avLst/>
            <a:gdLst>
              <a:gd name="T0" fmla="*/ 4012060 w 8305378"/>
              <a:gd name="T1" fmla="*/ 125096 h 4760473"/>
              <a:gd name="T2" fmla="*/ 3879307 w 8305378"/>
              <a:gd name="T3" fmla="*/ 96228 h 4760473"/>
              <a:gd name="T4" fmla="*/ 3829522 w 8305378"/>
              <a:gd name="T5" fmla="*/ 67360 h 4760473"/>
              <a:gd name="T6" fmla="*/ 3671880 w 8305378"/>
              <a:gd name="T7" fmla="*/ 48114 h 4760473"/>
              <a:gd name="T8" fmla="*/ 3622095 w 8305378"/>
              <a:gd name="T9" fmla="*/ 19246 h 4760473"/>
              <a:gd name="T10" fmla="*/ 2958333 w 8305378"/>
              <a:gd name="T11" fmla="*/ 9622 h 4760473"/>
              <a:gd name="T12" fmla="*/ 2883661 w 8305378"/>
              <a:gd name="T13" fmla="*/ 67360 h 4760473"/>
              <a:gd name="T14" fmla="*/ 2833879 w 8305378"/>
              <a:gd name="T15" fmla="*/ 153964 h 4760473"/>
              <a:gd name="T16" fmla="*/ 2800689 w 8305378"/>
              <a:gd name="T17" fmla="*/ 211700 h 4760473"/>
              <a:gd name="T18" fmla="*/ 2750908 w 8305378"/>
              <a:gd name="T19" fmla="*/ 288682 h 4760473"/>
              <a:gd name="T20" fmla="*/ 2709424 w 8305378"/>
              <a:gd name="T21" fmla="*/ 375286 h 4760473"/>
              <a:gd name="T22" fmla="*/ 2676233 w 8305378"/>
              <a:gd name="T23" fmla="*/ 433023 h 4760473"/>
              <a:gd name="T24" fmla="*/ 2709424 w 8305378"/>
              <a:gd name="T25" fmla="*/ 586986 h 4760473"/>
              <a:gd name="T26" fmla="*/ 2759207 w 8305378"/>
              <a:gd name="T27" fmla="*/ 663968 h 4760473"/>
              <a:gd name="T28" fmla="*/ 2867066 w 8305378"/>
              <a:gd name="T29" fmla="*/ 798686 h 4760473"/>
              <a:gd name="T30" fmla="*/ 2891958 w 8305378"/>
              <a:gd name="T31" fmla="*/ 894913 h 4760473"/>
              <a:gd name="T32" fmla="*/ 2941740 w 8305378"/>
              <a:gd name="T33" fmla="*/ 1010387 h 4760473"/>
              <a:gd name="T34" fmla="*/ 2974929 w 8305378"/>
              <a:gd name="T35" fmla="*/ 1183595 h 4760473"/>
              <a:gd name="T36" fmla="*/ 2941740 w 8305378"/>
              <a:gd name="T37" fmla="*/ 1414540 h 4760473"/>
              <a:gd name="T38" fmla="*/ 2875363 w 8305378"/>
              <a:gd name="T39" fmla="*/ 1530013 h 4760473"/>
              <a:gd name="T40" fmla="*/ 2842175 w 8305378"/>
              <a:gd name="T41" fmla="*/ 1616618 h 4760473"/>
              <a:gd name="T42" fmla="*/ 2800689 w 8305378"/>
              <a:gd name="T43" fmla="*/ 1703222 h 4760473"/>
              <a:gd name="T44" fmla="*/ 2701125 w 8305378"/>
              <a:gd name="T45" fmla="*/ 1799450 h 4760473"/>
              <a:gd name="T46" fmla="*/ 2626453 w 8305378"/>
              <a:gd name="T47" fmla="*/ 1857186 h 4760473"/>
              <a:gd name="T48" fmla="*/ 2510294 w 8305378"/>
              <a:gd name="T49" fmla="*/ 1876432 h 4760473"/>
              <a:gd name="T50" fmla="*/ 2468808 w 8305378"/>
              <a:gd name="T51" fmla="*/ 1837939 h 4760473"/>
              <a:gd name="T52" fmla="*/ 2385838 w 8305378"/>
              <a:gd name="T53" fmla="*/ 1780203 h 4760473"/>
              <a:gd name="T54" fmla="*/ 2311164 w 8305378"/>
              <a:gd name="T55" fmla="*/ 1722466 h 4760473"/>
              <a:gd name="T56" fmla="*/ 2236490 w 8305378"/>
              <a:gd name="T57" fmla="*/ 1674353 h 4760473"/>
              <a:gd name="T58" fmla="*/ 2161817 w 8305378"/>
              <a:gd name="T59" fmla="*/ 1597372 h 4760473"/>
              <a:gd name="T60" fmla="*/ 2070550 w 8305378"/>
              <a:gd name="T61" fmla="*/ 1491521 h 4760473"/>
              <a:gd name="T62" fmla="*/ 1962687 w 8305378"/>
              <a:gd name="T63" fmla="*/ 1414540 h 4760473"/>
              <a:gd name="T64" fmla="*/ 1821637 w 8305378"/>
              <a:gd name="T65" fmla="*/ 1337559 h 4760473"/>
              <a:gd name="T66" fmla="*/ 1746964 w 8305378"/>
              <a:gd name="T67" fmla="*/ 1289445 h 4760473"/>
              <a:gd name="T68" fmla="*/ 933854 w 8305378"/>
              <a:gd name="T69" fmla="*/ 1279822 h 4760473"/>
              <a:gd name="T70" fmla="*/ 701536 w 8305378"/>
              <a:gd name="T71" fmla="*/ 1337559 h 4760473"/>
              <a:gd name="T72" fmla="*/ 626863 w 8305378"/>
              <a:gd name="T73" fmla="*/ 1376049 h 4760473"/>
              <a:gd name="T74" fmla="*/ 552189 w 8305378"/>
              <a:gd name="T75" fmla="*/ 1453031 h 4760473"/>
              <a:gd name="T76" fmla="*/ 452625 w 8305378"/>
              <a:gd name="T77" fmla="*/ 1549259 h 4760473"/>
              <a:gd name="T78" fmla="*/ 369655 w 8305378"/>
              <a:gd name="T79" fmla="*/ 1655107 h 4760473"/>
              <a:gd name="T80" fmla="*/ 336466 w 8305378"/>
              <a:gd name="T81" fmla="*/ 1712844 h 4760473"/>
              <a:gd name="T82" fmla="*/ 286683 w 8305378"/>
              <a:gd name="T83" fmla="*/ 1828317 h 4760473"/>
              <a:gd name="T84" fmla="*/ 245198 w 8305378"/>
              <a:gd name="T85" fmla="*/ 1886053 h 4760473"/>
              <a:gd name="T86" fmla="*/ 162228 w 8305378"/>
              <a:gd name="T87" fmla="*/ 2040018 h 4760473"/>
              <a:gd name="T88" fmla="*/ 137336 w 8305378"/>
              <a:gd name="T89" fmla="*/ 2126621 h 4760473"/>
              <a:gd name="T90" fmla="*/ 87554 w 8305378"/>
              <a:gd name="T91" fmla="*/ 2453793 h 4760473"/>
              <a:gd name="T92" fmla="*/ 37771 w 8305378"/>
              <a:gd name="T93" fmla="*/ 2569266 h 4760473"/>
              <a:gd name="T94" fmla="*/ 29475 w 8305378"/>
              <a:gd name="T95" fmla="*/ 3233234 h 4760473"/>
              <a:gd name="T96" fmla="*/ 1298925 w 8305378"/>
              <a:gd name="T97" fmla="*/ 3233234 h 4760473"/>
              <a:gd name="T98" fmla="*/ 3514237 w 8305378"/>
              <a:gd name="T99" fmla="*/ 3213988 h 4760473"/>
              <a:gd name="T100" fmla="*/ 3630394 w 8305378"/>
              <a:gd name="T101" fmla="*/ 3185120 h 4760473"/>
              <a:gd name="T102" fmla="*/ 3705071 w 8305378"/>
              <a:gd name="T103" fmla="*/ 3146629 h 4760473"/>
              <a:gd name="T104" fmla="*/ 3771442 w 8305378"/>
              <a:gd name="T105" fmla="*/ 3204367 h 4760473"/>
              <a:gd name="T106" fmla="*/ 4493289 w 8305378"/>
              <a:gd name="T107" fmla="*/ 3252481 h 4760473"/>
              <a:gd name="T108" fmla="*/ 4576261 w 8305378"/>
              <a:gd name="T109" fmla="*/ 3271723 h 4760473"/>
              <a:gd name="T110" fmla="*/ 5049191 w 8305378"/>
              <a:gd name="T111" fmla="*/ 3242857 h 476047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305378"/>
              <a:gd name="T169" fmla="*/ 0 h 4760473"/>
              <a:gd name="T170" fmla="*/ 8305378 w 8305378"/>
              <a:gd name="T171" fmla="*/ 4760473 h 476047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305378" h="4760473">
                <a:moveTo>
                  <a:pt x="6804124" y="191069"/>
                </a:moveTo>
                <a:cubicBezTo>
                  <a:pt x="6735885" y="186520"/>
                  <a:pt x="6666961" y="188087"/>
                  <a:pt x="6599408" y="177421"/>
                </a:cubicBezTo>
                <a:cubicBezTo>
                  <a:pt x="6579312" y="174248"/>
                  <a:pt x="6564813" y="153875"/>
                  <a:pt x="6544817" y="150126"/>
                </a:cubicBezTo>
                <a:cubicBezTo>
                  <a:pt x="6490975" y="140031"/>
                  <a:pt x="6435635" y="141027"/>
                  <a:pt x="6381044" y="136478"/>
                </a:cubicBezTo>
                <a:cubicBezTo>
                  <a:pt x="6367396" y="131929"/>
                  <a:pt x="6352967" y="129264"/>
                  <a:pt x="6340100" y="122830"/>
                </a:cubicBezTo>
                <a:cubicBezTo>
                  <a:pt x="6325429" y="115495"/>
                  <a:pt x="6315139" y="99223"/>
                  <a:pt x="6299157" y="95535"/>
                </a:cubicBezTo>
                <a:cubicBezTo>
                  <a:pt x="6254609" y="85255"/>
                  <a:pt x="6208148" y="86673"/>
                  <a:pt x="6162680" y="81887"/>
                </a:cubicBezTo>
                <a:lnTo>
                  <a:pt x="6039850" y="68239"/>
                </a:lnTo>
                <a:cubicBezTo>
                  <a:pt x="6026202" y="63690"/>
                  <a:pt x="6011773" y="61025"/>
                  <a:pt x="5998906" y="54591"/>
                </a:cubicBezTo>
                <a:cubicBezTo>
                  <a:pt x="5984235" y="47256"/>
                  <a:pt x="5972952" y="33958"/>
                  <a:pt x="5957963" y="27296"/>
                </a:cubicBezTo>
                <a:cubicBezTo>
                  <a:pt x="5931671" y="15611"/>
                  <a:pt x="5876077" y="0"/>
                  <a:pt x="5876077" y="0"/>
                </a:cubicBezTo>
                <a:lnTo>
                  <a:pt x="4866142" y="13648"/>
                </a:lnTo>
                <a:cubicBezTo>
                  <a:pt x="4851761" y="14022"/>
                  <a:pt x="4838066" y="20862"/>
                  <a:pt x="4825199" y="27296"/>
                </a:cubicBezTo>
                <a:cubicBezTo>
                  <a:pt x="4796524" y="41634"/>
                  <a:pt x="4762520" y="70839"/>
                  <a:pt x="4743312" y="95535"/>
                </a:cubicBezTo>
                <a:cubicBezTo>
                  <a:pt x="4723172" y="121430"/>
                  <a:pt x="4706918" y="150126"/>
                  <a:pt x="4688721" y="177421"/>
                </a:cubicBezTo>
                <a:cubicBezTo>
                  <a:pt x="4679623" y="191069"/>
                  <a:pt x="4666613" y="202803"/>
                  <a:pt x="4661426" y="218364"/>
                </a:cubicBezTo>
                <a:cubicBezTo>
                  <a:pt x="4656877" y="232012"/>
                  <a:pt x="4655758" y="247338"/>
                  <a:pt x="4647778" y="259308"/>
                </a:cubicBezTo>
                <a:cubicBezTo>
                  <a:pt x="4637072" y="275367"/>
                  <a:pt x="4619191" y="285424"/>
                  <a:pt x="4606835" y="300251"/>
                </a:cubicBezTo>
                <a:cubicBezTo>
                  <a:pt x="4596334" y="312852"/>
                  <a:pt x="4588638" y="327546"/>
                  <a:pt x="4579539" y="341194"/>
                </a:cubicBezTo>
                <a:cubicBezTo>
                  <a:pt x="4545235" y="444107"/>
                  <a:pt x="4595499" y="321246"/>
                  <a:pt x="4524948" y="409433"/>
                </a:cubicBezTo>
                <a:cubicBezTo>
                  <a:pt x="4515961" y="420666"/>
                  <a:pt x="4518286" y="437800"/>
                  <a:pt x="4511300" y="450376"/>
                </a:cubicBezTo>
                <a:cubicBezTo>
                  <a:pt x="4495368" y="479053"/>
                  <a:pt x="4474906" y="504967"/>
                  <a:pt x="4456709" y="532263"/>
                </a:cubicBezTo>
                <a:lnTo>
                  <a:pt x="4429414" y="573206"/>
                </a:lnTo>
                <a:lnTo>
                  <a:pt x="4402118" y="614149"/>
                </a:lnTo>
                <a:cubicBezTo>
                  <a:pt x="4397569" y="627797"/>
                  <a:pt x="4388471" y="640707"/>
                  <a:pt x="4388471" y="655093"/>
                </a:cubicBezTo>
                <a:cubicBezTo>
                  <a:pt x="4388471" y="711720"/>
                  <a:pt x="4402923" y="796658"/>
                  <a:pt x="4456709" y="832514"/>
                </a:cubicBezTo>
                <a:lnTo>
                  <a:pt x="4497653" y="859809"/>
                </a:lnTo>
                <a:cubicBezTo>
                  <a:pt x="4507388" y="889015"/>
                  <a:pt x="4513695" y="919907"/>
                  <a:pt x="4538596" y="941696"/>
                </a:cubicBezTo>
                <a:cubicBezTo>
                  <a:pt x="4596353" y="992233"/>
                  <a:pt x="4605192" y="991190"/>
                  <a:pt x="4661426" y="1009935"/>
                </a:cubicBezTo>
                <a:cubicBezTo>
                  <a:pt x="4693908" y="1107382"/>
                  <a:pt x="4672761" y="1067882"/>
                  <a:pt x="4716017" y="1132764"/>
                </a:cubicBezTo>
                <a:cubicBezTo>
                  <a:pt x="4725115" y="1160060"/>
                  <a:pt x="4736334" y="1186738"/>
                  <a:pt x="4743312" y="1214651"/>
                </a:cubicBezTo>
                <a:cubicBezTo>
                  <a:pt x="4747861" y="1232848"/>
                  <a:pt x="4749571" y="1252002"/>
                  <a:pt x="4756960" y="1269242"/>
                </a:cubicBezTo>
                <a:cubicBezTo>
                  <a:pt x="4763421" y="1284318"/>
                  <a:pt x="4775157" y="1296537"/>
                  <a:pt x="4784256" y="1310185"/>
                </a:cubicBezTo>
                <a:cubicBezTo>
                  <a:pt x="4816738" y="1407633"/>
                  <a:pt x="4795591" y="1368132"/>
                  <a:pt x="4838847" y="1433015"/>
                </a:cubicBezTo>
                <a:cubicBezTo>
                  <a:pt x="4847945" y="1469409"/>
                  <a:pt x="4860837" y="1505060"/>
                  <a:pt x="4866142" y="1542197"/>
                </a:cubicBezTo>
                <a:cubicBezTo>
                  <a:pt x="4881824" y="1651973"/>
                  <a:pt x="4869617" y="1607215"/>
                  <a:pt x="4893438" y="1678675"/>
                </a:cubicBezTo>
                <a:cubicBezTo>
                  <a:pt x="4888889" y="1769660"/>
                  <a:pt x="4894767" y="1861771"/>
                  <a:pt x="4879790" y="1951630"/>
                </a:cubicBezTo>
                <a:cubicBezTo>
                  <a:pt x="4876051" y="1974067"/>
                  <a:pt x="4851891" y="1987587"/>
                  <a:pt x="4838847" y="2006221"/>
                </a:cubicBezTo>
                <a:cubicBezTo>
                  <a:pt x="4810628" y="2046534"/>
                  <a:pt x="4784256" y="2088108"/>
                  <a:pt x="4756960" y="2129051"/>
                </a:cubicBezTo>
                <a:cubicBezTo>
                  <a:pt x="4747862" y="2142699"/>
                  <a:pt x="4734852" y="2154433"/>
                  <a:pt x="4729665" y="2169994"/>
                </a:cubicBezTo>
                <a:cubicBezTo>
                  <a:pt x="4710830" y="2226499"/>
                  <a:pt x="4723997" y="2198968"/>
                  <a:pt x="4688721" y="2251881"/>
                </a:cubicBezTo>
                <a:cubicBezTo>
                  <a:pt x="4684172" y="2265529"/>
                  <a:pt x="4682060" y="2280248"/>
                  <a:pt x="4675074" y="2292824"/>
                </a:cubicBezTo>
                <a:cubicBezTo>
                  <a:pt x="4659143" y="2321501"/>
                  <a:pt x="4630857" y="2343589"/>
                  <a:pt x="4620483" y="2374711"/>
                </a:cubicBezTo>
                <a:cubicBezTo>
                  <a:pt x="4615934" y="2388359"/>
                  <a:pt x="4617007" y="2405482"/>
                  <a:pt x="4606835" y="2415654"/>
                </a:cubicBezTo>
                <a:cubicBezTo>
                  <a:pt x="4583638" y="2438851"/>
                  <a:pt x="4548145" y="2447048"/>
                  <a:pt x="4524948" y="2470245"/>
                </a:cubicBezTo>
                <a:cubicBezTo>
                  <a:pt x="4497653" y="2497541"/>
                  <a:pt x="4475181" y="2530720"/>
                  <a:pt x="4443062" y="2552132"/>
                </a:cubicBezTo>
                <a:lnTo>
                  <a:pt x="4361175" y="2606723"/>
                </a:lnTo>
                <a:cubicBezTo>
                  <a:pt x="4347527" y="2615821"/>
                  <a:pt x="4331830" y="2622420"/>
                  <a:pt x="4320232" y="2634018"/>
                </a:cubicBezTo>
                <a:lnTo>
                  <a:pt x="4279288" y="2674961"/>
                </a:lnTo>
                <a:cubicBezTo>
                  <a:pt x="4229246" y="2670412"/>
                  <a:pt x="4178906" y="2668420"/>
                  <a:pt x="4129163" y="2661314"/>
                </a:cubicBezTo>
                <a:cubicBezTo>
                  <a:pt x="4114922" y="2659280"/>
                  <a:pt x="4099454" y="2656653"/>
                  <a:pt x="4088220" y="2647666"/>
                </a:cubicBezTo>
                <a:cubicBezTo>
                  <a:pt x="4075412" y="2637419"/>
                  <a:pt x="4071425" y="2619324"/>
                  <a:pt x="4060924" y="2606723"/>
                </a:cubicBezTo>
                <a:cubicBezTo>
                  <a:pt x="4042705" y="2584860"/>
                  <a:pt x="4006873" y="2550413"/>
                  <a:pt x="3979038" y="2538484"/>
                </a:cubicBezTo>
                <a:cubicBezTo>
                  <a:pt x="3961798" y="2531095"/>
                  <a:pt x="3942644" y="2529385"/>
                  <a:pt x="3924447" y="2524836"/>
                </a:cubicBezTo>
                <a:lnTo>
                  <a:pt x="3842560" y="2470245"/>
                </a:lnTo>
                <a:cubicBezTo>
                  <a:pt x="3828912" y="2461146"/>
                  <a:pt x="3817178" y="2448136"/>
                  <a:pt x="3801617" y="2442949"/>
                </a:cubicBezTo>
                <a:lnTo>
                  <a:pt x="3760674" y="2429302"/>
                </a:lnTo>
                <a:cubicBezTo>
                  <a:pt x="3733378" y="2411105"/>
                  <a:pt x="3698470" y="2400955"/>
                  <a:pt x="3678787" y="2374711"/>
                </a:cubicBezTo>
                <a:cubicBezTo>
                  <a:pt x="3665139" y="2356514"/>
                  <a:pt x="3654845" y="2335232"/>
                  <a:pt x="3637844" y="2320120"/>
                </a:cubicBezTo>
                <a:cubicBezTo>
                  <a:pt x="3613325" y="2298325"/>
                  <a:pt x="3583253" y="2283726"/>
                  <a:pt x="3555957" y="2265529"/>
                </a:cubicBezTo>
                <a:lnTo>
                  <a:pt x="3515014" y="2238233"/>
                </a:lnTo>
                <a:cubicBezTo>
                  <a:pt x="3466306" y="2165173"/>
                  <a:pt x="3499314" y="2208885"/>
                  <a:pt x="3405832" y="2115403"/>
                </a:cubicBezTo>
                <a:cubicBezTo>
                  <a:pt x="3375652" y="2085223"/>
                  <a:pt x="3361942" y="2066163"/>
                  <a:pt x="3323945" y="2047164"/>
                </a:cubicBezTo>
                <a:cubicBezTo>
                  <a:pt x="3210981" y="1990682"/>
                  <a:pt x="3370428" y="2091431"/>
                  <a:pt x="3228411" y="2006221"/>
                </a:cubicBezTo>
                <a:cubicBezTo>
                  <a:pt x="3175503" y="1974476"/>
                  <a:pt x="3147396" y="1945133"/>
                  <a:pt x="3091933" y="1924335"/>
                </a:cubicBezTo>
                <a:cubicBezTo>
                  <a:pt x="3056949" y="1911216"/>
                  <a:pt x="3029394" y="1913537"/>
                  <a:pt x="2996399" y="1897039"/>
                </a:cubicBezTo>
                <a:cubicBezTo>
                  <a:pt x="2890575" y="1844127"/>
                  <a:pt x="3017424" y="1890400"/>
                  <a:pt x="2914512" y="1856096"/>
                </a:cubicBezTo>
                <a:cubicBezTo>
                  <a:pt x="2900864" y="1846997"/>
                  <a:pt x="2888558" y="1835462"/>
                  <a:pt x="2873569" y="1828800"/>
                </a:cubicBezTo>
                <a:cubicBezTo>
                  <a:pt x="2847277" y="1817115"/>
                  <a:pt x="2791683" y="1801505"/>
                  <a:pt x="2791683" y="1801505"/>
                </a:cubicBezTo>
                <a:lnTo>
                  <a:pt x="1536088" y="1815152"/>
                </a:lnTo>
                <a:cubicBezTo>
                  <a:pt x="1435917" y="1816909"/>
                  <a:pt x="1335311" y="1816863"/>
                  <a:pt x="1235838" y="1828800"/>
                </a:cubicBezTo>
                <a:cubicBezTo>
                  <a:pt x="1208611" y="1832067"/>
                  <a:pt x="1171456" y="1885369"/>
                  <a:pt x="1153951" y="1897039"/>
                </a:cubicBezTo>
                <a:cubicBezTo>
                  <a:pt x="1141981" y="1905019"/>
                  <a:pt x="1125875" y="1904253"/>
                  <a:pt x="1113008" y="1910687"/>
                </a:cubicBezTo>
                <a:cubicBezTo>
                  <a:pt x="1007184" y="1963599"/>
                  <a:pt x="1134033" y="1917326"/>
                  <a:pt x="1031121" y="1951630"/>
                </a:cubicBezTo>
                <a:cubicBezTo>
                  <a:pt x="1007876" y="1967127"/>
                  <a:pt x="952512" y="2002944"/>
                  <a:pt x="935587" y="2019869"/>
                </a:cubicBezTo>
                <a:cubicBezTo>
                  <a:pt x="923989" y="2031467"/>
                  <a:pt x="920635" y="2050011"/>
                  <a:pt x="908291" y="2060812"/>
                </a:cubicBezTo>
                <a:cubicBezTo>
                  <a:pt x="883603" y="2082414"/>
                  <a:pt x="849602" y="2092206"/>
                  <a:pt x="826405" y="2115403"/>
                </a:cubicBezTo>
                <a:cubicBezTo>
                  <a:pt x="799109" y="2142699"/>
                  <a:pt x="776637" y="2175878"/>
                  <a:pt x="744518" y="2197290"/>
                </a:cubicBezTo>
                <a:cubicBezTo>
                  <a:pt x="708122" y="2221554"/>
                  <a:pt x="690925" y="2229151"/>
                  <a:pt x="662632" y="2265529"/>
                </a:cubicBezTo>
                <a:cubicBezTo>
                  <a:pt x="642492" y="2291424"/>
                  <a:pt x="626238" y="2320120"/>
                  <a:pt x="608041" y="2347415"/>
                </a:cubicBezTo>
                <a:lnTo>
                  <a:pt x="580745" y="2388358"/>
                </a:lnTo>
                <a:cubicBezTo>
                  <a:pt x="571646" y="2402006"/>
                  <a:pt x="558637" y="2413741"/>
                  <a:pt x="553450" y="2429302"/>
                </a:cubicBezTo>
                <a:cubicBezTo>
                  <a:pt x="544351" y="2456597"/>
                  <a:pt x="542114" y="2487248"/>
                  <a:pt x="526154" y="2511188"/>
                </a:cubicBezTo>
                <a:lnTo>
                  <a:pt x="471563" y="2593075"/>
                </a:lnTo>
                <a:cubicBezTo>
                  <a:pt x="462465" y="2606723"/>
                  <a:pt x="455866" y="2622420"/>
                  <a:pt x="444268" y="2634018"/>
                </a:cubicBezTo>
                <a:lnTo>
                  <a:pt x="403324" y="2674961"/>
                </a:lnTo>
                <a:cubicBezTo>
                  <a:pt x="361360" y="2758892"/>
                  <a:pt x="387312" y="2712628"/>
                  <a:pt x="321438" y="2811439"/>
                </a:cubicBezTo>
                <a:lnTo>
                  <a:pt x="266847" y="2893326"/>
                </a:lnTo>
                <a:lnTo>
                  <a:pt x="239551" y="2975212"/>
                </a:lnTo>
                <a:lnTo>
                  <a:pt x="225903" y="3016155"/>
                </a:lnTo>
                <a:cubicBezTo>
                  <a:pt x="221354" y="3129886"/>
                  <a:pt x="220365" y="3243816"/>
                  <a:pt x="212256" y="3357349"/>
                </a:cubicBezTo>
                <a:cubicBezTo>
                  <a:pt x="208514" y="3409734"/>
                  <a:pt x="160343" y="3431200"/>
                  <a:pt x="144017" y="3480179"/>
                </a:cubicBezTo>
                <a:cubicBezTo>
                  <a:pt x="139468" y="3493827"/>
                  <a:pt x="137356" y="3508547"/>
                  <a:pt x="130369" y="3521123"/>
                </a:cubicBezTo>
                <a:cubicBezTo>
                  <a:pt x="52154" y="3661910"/>
                  <a:pt x="93012" y="3551307"/>
                  <a:pt x="62130" y="3643952"/>
                </a:cubicBezTo>
                <a:cubicBezTo>
                  <a:pt x="57581" y="3748585"/>
                  <a:pt x="54458" y="3853290"/>
                  <a:pt x="48483" y="3957851"/>
                </a:cubicBezTo>
                <a:cubicBezTo>
                  <a:pt x="33746" y="4215754"/>
                  <a:pt x="0" y="4236572"/>
                  <a:pt x="48483" y="4585648"/>
                </a:cubicBezTo>
                <a:cubicBezTo>
                  <a:pt x="51282" y="4605800"/>
                  <a:pt x="84877" y="4603845"/>
                  <a:pt x="103074" y="4612944"/>
                </a:cubicBezTo>
                <a:lnTo>
                  <a:pt x="2136590" y="4585648"/>
                </a:lnTo>
                <a:cubicBezTo>
                  <a:pt x="5044494" y="4560934"/>
                  <a:pt x="3996399" y="4687544"/>
                  <a:pt x="5029915" y="4558352"/>
                </a:cubicBezTo>
                <a:cubicBezTo>
                  <a:pt x="5396616" y="4575020"/>
                  <a:pt x="5355338" y="4580731"/>
                  <a:pt x="5780542" y="4558352"/>
                </a:cubicBezTo>
                <a:cubicBezTo>
                  <a:pt x="5857842" y="4554284"/>
                  <a:pt x="5829904" y="4544351"/>
                  <a:pt x="5889724" y="4531057"/>
                </a:cubicBezTo>
                <a:cubicBezTo>
                  <a:pt x="5916737" y="4525054"/>
                  <a:pt x="5944315" y="4521958"/>
                  <a:pt x="5971611" y="4517409"/>
                </a:cubicBezTo>
                <a:cubicBezTo>
                  <a:pt x="6074526" y="4483103"/>
                  <a:pt x="5947667" y="4529380"/>
                  <a:pt x="6053497" y="4476466"/>
                </a:cubicBezTo>
                <a:cubicBezTo>
                  <a:pt x="6066364" y="4470032"/>
                  <a:pt x="6080793" y="4467367"/>
                  <a:pt x="6094441" y="4462818"/>
                </a:cubicBezTo>
                <a:cubicBezTo>
                  <a:pt x="6340122" y="4626609"/>
                  <a:pt x="5935195" y="4349070"/>
                  <a:pt x="6162680" y="4531057"/>
                </a:cubicBezTo>
                <a:cubicBezTo>
                  <a:pt x="6173914" y="4540044"/>
                  <a:pt x="6189260" y="4543884"/>
                  <a:pt x="6203623" y="4544705"/>
                </a:cubicBezTo>
                <a:cubicBezTo>
                  <a:pt x="6334114" y="4552162"/>
                  <a:pt x="7125925" y="4570195"/>
                  <a:pt x="7199909" y="4572000"/>
                </a:cubicBezTo>
                <a:cubicBezTo>
                  <a:pt x="7295440" y="4603844"/>
                  <a:pt x="7204303" y="4575609"/>
                  <a:pt x="7390978" y="4612944"/>
                </a:cubicBezTo>
                <a:cubicBezTo>
                  <a:pt x="7409371" y="4616623"/>
                  <a:pt x="7427176" y="4622913"/>
                  <a:pt x="7445569" y="4626591"/>
                </a:cubicBezTo>
                <a:cubicBezTo>
                  <a:pt x="7472704" y="4632018"/>
                  <a:pt x="7500160" y="4635690"/>
                  <a:pt x="7527456" y="4640239"/>
                </a:cubicBezTo>
                <a:cubicBezTo>
                  <a:pt x="7888150" y="4760473"/>
                  <a:pt x="7432203" y="4638726"/>
                  <a:pt x="7622990" y="4612944"/>
                </a:cubicBezTo>
                <a:cubicBezTo>
                  <a:pt x="7737072" y="4597527"/>
                  <a:pt x="8121869" y="4599296"/>
                  <a:pt x="8305378" y="4599296"/>
                </a:cubicBezTo>
              </a:path>
            </a:pathLst>
          </a:custGeom>
          <a:noFill/>
          <a:ln w="38100" algn="ctr">
            <a:solidFill>
              <a:srgbClr val="00B050"/>
            </a:solidFill>
            <a:prstDash val="sysDash"/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17430" name="34 Metin kutusu"/>
          <p:cNvSpPr txBox="1">
            <a:spLocks noChangeArrowheads="1"/>
          </p:cNvSpPr>
          <p:nvPr/>
        </p:nvSpPr>
        <p:spPr bwMode="auto">
          <a:xfrm>
            <a:off x="7234238" y="0"/>
            <a:ext cx="3449637" cy="3532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9077" tIns="39539" rIns="79077" bIns="39539">
            <a:spAutoFit/>
          </a:bodyPr>
          <a:lstStyle/>
          <a:p>
            <a:pPr algn="l" defTabSz="790575"/>
            <a:endParaRPr lang="tr-TR" sz="1600">
              <a:cs typeface="Arial" charset="0"/>
            </a:endParaRPr>
          </a:p>
          <a:p>
            <a:pPr algn="l" defTabSz="790575"/>
            <a:endParaRPr lang="tr-TR" sz="1600">
              <a:cs typeface="Arial" charset="0"/>
            </a:endParaRPr>
          </a:p>
          <a:p>
            <a:pPr algn="l" defTabSz="790575"/>
            <a:endParaRPr lang="tr-TR" sz="1600">
              <a:cs typeface="Arial" charset="0"/>
            </a:endParaRPr>
          </a:p>
          <a:p>
            <a:pPr algn="l" defTabSz="790575"/>
            <a:endParaRPr lang="tr-TR" sz="1600">
              <a:cs typeface="Arial" charset="0"/>
            </a:endParaRPr>
          </a:p>
          <a:p>
            <a:pPr algn="l" defTabSz="790575"/>
            <a:endParaRPr lang="tr-TR" sz="1600">
              <a:cs typeface="Arial" charset="0"/>
            </a:endParaRPr>
          </a:p>
          <a:p>
            <a:pPr algn="l" defTabSz="790575"/>
            <a:endParaRPr lang="tr-TR" sz="1600">
              <a:cs typeface="Arial" charset="0"/>
            </a:endParaRPr>
          </a:p>
          <a:p>
            <a:pPr algn="l" defTabSz="790575"/>
            <a:endParaRPr lang="tr-TR" sz="1600">
              <a:cs typeface="Arial" charset="0"/>
            </a:endParaRPr>
          </a:p>
          <a:p>
            <a:pPr algn="l" defTabSz="790575"/>
            <a:endParaRPr lang="tr-TR" sz="1600">
              <a:cs typeface="Arial" charset="0"/>
            </a:endParaRPr>
          </a:p>
          <a:p>
            <a:pPr algn="l" defTabSz="790575"/>
            <a:endParaRPr lang="tr-TR" sz="1600">
              <a:cs typeface="Arial" charset="0"/>
            </a:endParaRPr>
          </a:p>
          <a:p>
            <a:pPr algn="l" defTabSz="790575"/>
            <a:endParaRPr lang="tr-TR" sz="1600">
              <a:cs typeface="Arial" charset="0"/>
            </a:endParaRPr>
          </a:p>
          <a:p>
            <a:pPr algn="l" defTabSz="790575"/>
            <a:endParaRPr lang="tr-TR" sz="1600">
              <a:cs typeface="Arial" charset="0"/>
            </a:endParaRPr>
          </a:p>
          <a:p>
            <a:pPr algn="l" defTabSz="790575"/>
            <a:endParaRPr lang="tr-TR" sz="1600">
              <a:cs typeface="Arial" charset="0"/>
            </a:endParaRPr>
          </a:p>
          <a:p>
            <a:pPr algn="l" defTabSz="790575"/>
            <a:endParaRPr lang="tr-TR" sz="1600">
              <a:cs typeface="Arial" charset="0"/>
            </a:endParaRPr>
          </a:p>
          <a:p>
            <a:pPr algn="l" defTabSz="790575"/>
            <a:endParaRPr lang="tr-TR" sz="1600">
              <a:cs typeface="Arial" charset="0"/>
            </a:endParaRPr>
          </a:p>
        </p:txBody>
      </p:sp>
      <p:sp>
        <p:nvSpPr>
          <p:cNvPr id="17431" name="35 Metin kutusu"/>
          <p:cNvSpPr txBox="1">
            <a:spLocks noChangeArrowheads="1"/>
          </p:cNvSpPr>
          <p:nvPr/>
        </p:nvSpPr>
        <p:spPr bwMode="auto">
          <a:xfrm>
            <a:off x="971600" y="3429000"/>
            <a:ext cx="962098" cy="81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600" b="1" dirty="0" err="1" smtClean="0">
                <a:solidFill>
                  <a:srgbClr val="984807"/>
                </a:solidFill>
                <a:cs typeface="Arial" charset="0"/>
              </a:rPr>
              <a:t>Kingdom</a:t>
            </a:r>
            <a:r>
              <a:rPr lang="tr-TR" sz="1600" b="1" dirty="0" smtClean="0">
                <a:solidFill>
                  <a:srgbClr val="984807"/>
                </a:solidFill>
                <a:cs typeface="Arial" charset="0"/>
              </a:rPr>
              <a:t> </a:t>
            </a:r>
          </a:p>
          <a:p>
            <a:pPr algn="l" defTabSz="790575"/>
            <a:r>
              <a:rPr lang="tr-TR" sz="1600" b="1" dirty="0" smtClean="0">
                <a:solidFill>
                  <a:srgbClr val="984807"/>
                </a:solidFill>
                <a:cs typeface="Arial" charset="0"/>
              </a:rPr>
              <a:t>of </a:t>
            </a:r>
          </a:p>
          <a:p>
            <a:pPr algn="l" defTabSz="790575"/>
            <a:r>
              <a:rPr lang="tr-TR" sz="1600" b="1" dirty="0" err="1" smtClean="0">
                <a:solidFill>
                  <a:srgbClr val="984807"/>
                </a:solidFill>
                <a:cs typeface="Arial" charset="0"/>
              </a:rPr>
              <a:t>Spain</a:t>
            </a:r>
            <a:endParaRPr lang="tr-TR" sz="1600" b="1" dirty="0">
              <a:solidFill>
                <a:srgbClr val="984807"/>
              </a:solidFill>
              <a:cs typeface="Arial" charset="0"/>
            </a:endParaRPr>
          </a:p>
        </p:txBody>
      </p:sp>
      <p:sp>
        <p:nvSpPr>
          <p:cNvPr id="17432" name="36 Metin kutusu"/>
          <p:cNvSpPr txBox="1">
            <a:spLocks noChangeArrowheads="1"/>
          </p:cNvSpPr>
          <p:nvPr/>
        </p:nvSpPr>
        <p:spPr bwMode="auto">
          <a:xfrm rot="-1811197">
            <a:off x="2453940" y="5335742"/>
            <a:ext cx="5383886" cy="55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3100" dirty="0">
                <a:solidFill>
                  <a:srgbClr val="00B050"/>
                </a:solidFill>
                <a:cs typeface="Arial" charset="0"/>
              </a:rPr>
              <a:t>            O </a:t>
            </a:r>
            <a:r>
              <a:rPr lang="tr-TR" sz="3100" dirty="0" smtClean="0">
                <a:solidFill>
                  <a:srgbClr val="00B050"/>
                </a:solidFill>
                <a:cs typeface="Arial" charset="0"/>
              </a:rPr>
              <a:t>T T O M A N  E M P ı R E</a:t>
            </a:r>
            <a:endParaRPr lang="tr-TR" sz="3100" dirty="0">
              <a:solidFill>
                <a:srgbClr val="00B050"/>
              </a:solidFill>
              <a:cs typeface="Arial" charset="0"/>
            </a:endParaRPr>
          </a:p>
        </p:txBody>
      </p:sp>
      <p:cxnSp>
        <p:nvCxnSpPr>
          <p:cNvPr id="39" name="38 Düz Ok Bağlayıcısı"/>
          <p:cNvCxnSpPr/>
          <p:nvPr/>
        </p:nvCxnSpPr>
        <p:spPr>
          <a:xfrm rot="16200000" flipH="1">
            <a:off x="995363" y="4795837"/>
            <a:ext cx="1214438" cy="1071563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Düz Ok Bağlayıcısı"/>
          <p:cNvCxnSpPr/>
          <p:nvPr/>
        </p:nvCxnSpPr>
        <p:spPr>
          <a:xfrm rot="16200000" flipH="1">
            <a:off x="1259681" y="4531519"/>
            <a:ext cx="1357313" cy="1285875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Düz Ok Bağlayıcısı"/>
          <p:cNvCxnSpPr/>
          <p:nvPr/>
        </p:nvCxnSpPr>
        <p:spPr>
          <a:xfrm>
            <a:off x="1371600" y="4495800"/>
            <a:ext cx="4500563" cy="428625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Düz Ok Bağlayıcısı"/>
          <p:cNvCxnSpPr/>
          <p:nvPr/>
        </p:nvCxnSpPr>
        <p:spPr>
          <a:xfrm>
            <a:off x="1371600" y="4419600"/>
            <a:ext cx="5786438" cy="214313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Düz Ok Bağlayıcısı"/>
          <p:cNvCxnSpPr>
            <a:stCxn id="17422" idx="0"/>
          </p:cNvCxnSpPr>
          <p:nvPr/>
        </p:nvCxnSpPr>
        <p:spPr>
          <a:xfrm rot="16200000" flipH="1">
            <a:off x="4556919" y="1996281"/>
            <a:ext cx="1000125" cy="6761163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Düz Ok Bağlayıcısı"/>
          <p:cNvCxnSpPr/>
          <p:nvPr/>
        </p:nvCxnSpPr>
        <p:spPr>
          <a:xfrm rot="5400000" flipH="1" flipV="1">
            <a:off x="1358900" y="3060700"/>
            <a:ext cx="1430338" cy="642938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9" name="54 Serbest Form"/>
          <p:cNvSpPr>
            <a:spLocks noChangeArrowheads="1"/>
          </p:cNvSpPr>
          <p:nvPr/>
        </p:nvSpPr>
        <p:spPr bwMode="auto">
          <a:xfrm>
            <a:off x="-149225" y="5070475"/>
            <a:ext cx="1814513" cy="2587625"/>
          </a:xfrm>
          <a:custGeom>
            <a:avLst/>
            <a:gdLst>
              <a:gd name="T0" fmla="*/ 25824 w 2141870"/>
              <a:gd name="T1" fmla="*/ 193632 h 2907066"/>
              <a:gd name="T2" fmla="*/ 41414 w 2141870"/>
              <a:gd name="T3" fmla="*/ 176590 h 2907066"/>
              <a:gd name="T4" fmla="*/ 51805 w 2141870"/>
              <a:gd name="T5" fmla="*/ 151026 h 2907066"/>
              <a:gd name="T6" fmla="*/ 77786 w 2141870"/>
              <a:gd name="T7" fmla="*/ 138245 h 2907066"/>
              <a:gd name="T8" fmla="*/ 137544 w 2141870"/>
              <a:gd name="T9" fmla="*/ 133985 h 2907066"/>
              <a:gd name="T10" fmla="*/ 153133 w 2141870"/>
              <a:gd name="T11" fmla="*/ 112681 h 2907066"/>
              <a:gd name="T12" fmla="*/ 163524 w 2141870"/>
              <a:gd name="T13" fmla="*/ 87117 h 2907066"/>
              <a:gd name="T14" fmla="*/ 168721 w 2141870"/>
              <a:gd name="T15" fmla="*/ 74336 h 2907066"/>
              <a:gd name="T16" fmla="*/ 176516 w 2141870"/>
              <a:gd name="T17" fmla="*/ 70075 h 2907066"/>
              <a:gd name="T18" fmla="*/ 181712 w 2141870"/>
              <a:gd name="T19" fmla="*/ 44512 h 2907066"/>
              <a:gd name="T20" fmla="*/ 184310 w 2141870"/>
              <a:gd name="T21" fmla="*/ 31729 h 2907066"/>
              <a:gd name="T22" fmla="*/ 192105 w 2141870"/>
              <a:gd name="T23" fmla="*/ 18948 h 2907066"/>
              <a:gd name="T24" fmla="*/ 205096 w 2141870"/>
              <a:gd name="T25" fmla="*/ 1905 h 2907066"/>
              <a:gd name="T26" fmla="*/ 223283 w 2141870"/>
              <a:gd name="T27" fmla="*/ 6166 h 2907066"/>
              <a:gd name="T28" fmla="*/ 236274 w 2141870"/>
              <a:gd name="T29" fmla="*/ 40251 h 2907066"/>
              <a:gd name="T30" fmla="*/ 264853 w 2141870"/>
              <a:gd name="T31" fmla="*/ 44512 h 2907066"/>
              <a:gd name="T32" fmla="*/ 285639 w 2141870"/>
              <a:gd name="T33" fmla="*/ 53032 h 2907066"/>
              <a:gd name="T34" fmla="*/ 301227 w 2141870"/>
              <a:gd name="T35" fmla="*/ 70075 h 2907066"/>
              <a:gd name="T36" fmla="*/ 324610 w 2141870"/>
              <a:gd name="T37" fmla="*/ 82856 h 2907066"/>
              <a:gd name="T38" fmla="*/ 332405 w 2141870"/>
              <a:gd name="T39" fmla="*/ 87117 h 2907066"/>
              <a:gd name="T40" fmla="*/ 342797 w 2141870"/>
              <a:gd name="T41" fmla="*/ 91378 h 2907066"/>
              <a:gd name="T42" fmla="*/ 358386 w 2141870"/>
              <a:gd name="T43" fmla="*/ 99899 h 2907066"/>
              <a:gd name="T44" fmla="*/ 366180 w 2141870"/>
              <a:gd name="T45" fmla="*/ 104160 h 2907066"/>
              <a:gd name="T46" fmla="*/ 373975 w 2141870"/>
              <a:gd name="T47" fmla="*/ 108421 h 2907066"/>
              <a:gd name="T48" fmla="*/ 407751 w 2141870"/>
              <a:gd name="T49" fmla="*/ 112681 h 2907066"/>
              <a:gd name="T50" fmla="*/ 399957 w 2141870"/>
              <a:gd name="T51" fmla="*/ 116942 h 2907066"/>
              <a:gd name="T52" fmla="*/ 392162 w 2141870"/>
              <a:gd name="T53" fmla="*/ 142505 h 2907066"/>
              <a:gd name="T54" fmla="*/ 384367 w 2141870"/>
              <a:gd name="T55" fmla="*/ 151026 h 2907066"/>
              <a:gd name="T56" fmla="*/ 368778 w 2141870"/>
              <a:gd name="T57" fmla="*/ 189372 h 2907066"/>
              <a:gd name="T58" fmla="*/ 363582 w 2141870"/>
              <a:gd name="T59" fmla="*/ 202153 h 2907066"/>
              <a:gd name="T60" fmla="*/ 355788 w 2141870"/>
              <a:gd name="T61" fmla="*/ 210675 h 2907066"/>
              <a:gd name="T62" fmla="*/ 350592 w 2141870"/>
              <a:gd name="T63" fmla="*/ 223458 h 2907066"/>
              <a:gd name="T64" fmla="*/ 342797 w 2141870"/>
              <a:gd name="T65" fmla="*/ 231978 h 2907066"/>
              <a:gd name="T66" fmla="*/ 324610 w 2141870"/>
              <a:gd name="T67" fmla="*/ 266064 h 2907066"/>
              <a:gd name="T68" fmla="*/ 322012 w 2141870"/>
              <a:gd name="T69" fmla="*/ 278845 h 2907066"/>
              <a:gd name="T70" fmla="*/ 311620 w 2141870"/>
              <a:gd name="T71" fmla="*/ 304411 h 2907066"/>
              <a:gd name="T72" fmla="*/ 303825 w 2141870"/>
              <a:gd name="T73" fmla="*/ 329973 h 2907066"/>
              <a:gd name="T74" fmla="*/ 301227 w 2141870"/>
              <a:gd name="T75" fmla="*/ 342755 h 2907066"/>
              <a:gd name="T76" fmla="*/ 296030 w 2141870"/>
              <a:gd name="T77" fmla="*/ 355537 h 2907066"/>
              <a:gd name="T78" fmla="*/ 290834 w 2141870"/>
              <a:gd name="T79" fmla="*/ 393882 h 2907066"/>
              <a:gd name="T80" fmla="*/ 288237 w 2141870"/>
              <a:gd name="T81" fmla="*/ 462052 h 2907066"/>
              <a:gd name="T82" fmla="*/ 277844 w 2141870"/>
              <a:gd name="T83" fmla="*/ 500398 h 2907066"/>
              <a:gd name="T84" fmla="*/ 275246 w 2141870"/>
              <a:gd name="T85" fmla="*/ 513179 h 2907066"/>
              <a:gd name="T86" fmla="*/ 272647 w 2141870"/>
              <a:gd name="T87" fmla="*/ 560047 h 2907066"/>
              <a:gd name="T88" fmla="*/ 262255 w 2141870"/>
              <a:gd name="T89" fmla="*/ 568569 h 2907066"/>
              <a:gd name="T90" fmla="*/ 259656 w 2141870"/>
              <a:gd name="T91" fmla="*/ 581350 h 2907066"/>
              <a:gd name="T92" fmla="*/ 254461 w 2141870"/>
              <a:gd name="T93" fmla="*/ 700647 h 2907066"/>
              <a:gd name="T94" fmla="*/ 246666 w 2141870"/>
              <a:gd name="T95" fmla="*/ 883854 h 2907066"/>
              <a:gd name="T96" fmla="*/ 28421 w 2141870"/>
              <a:gd name="T97" fmla="*/ 879592 h 2907066"/>
              <a:gd name="T98" fmla="*/ 36216 w 2141870"/>
              <a:gd name="T99" fmla="*/ 773077 h 2907066"/>
              <a:gd name="T100" fmla="*/ 36216 w 2141870"/>
              <a:gd name="T101" fmla="*/ 185111 h 290706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41870"/>
              <a:gd name="T154" fmla="*/ 0 h 2907066"/>
              <a:gd name="T155" fmla="*/ 2141870 w 2141870"/>
              <a:gd name="T156" fmla="*/ 2907066 h 290706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41870" h="2907066">
                <a:moveTo>
                  <a:pt x="135649" y="620251"/>
                </a:moveTo>
                <a:cubicBezTo>
                  <a:pt x="162944" y="602054"/>
                  <a:pt x="194338" y="588857"/>
                  <a:pt x="217535" y="565660"/>
                </a:cubicBezTo>
                <a:cubicBezTo>
                  <a:pt x="240732" y="542463"/>
                  <a:pt x="241005" y="494148"/>
                  <a:pt x="272126" y="483774"/>
                </a:cubicBezTo>
                <a:cubicBezTo>
                  <a:pt x="285937" y="479170"/>
                  <a:pt x="382080" y="444796"/>
                  <a:pt x="408604" y="442831"/>
                </a:cubicBezTo>
                <a:cubicBezTo>
                  <a:pt x="513049" y="435094"/>
                  <a:pt x="617869" y="433732"/>
                  <a:pt x="722502" y="429183"/>
                </a:cubicBezTo>
                <a:cubicBezTo>
                  <a:pt x="758896" y="404920"/>
                  <a:pt x="776098" y="397319"/>
                  <a:pt x="804389" y="360944"/>
                </a:cubicBezTo>
                <a:cubicBezTo>
                  <a:pt x="824529" y="335049"/>
                  <a:pt x="840783" y="306353"/>
                  <a:pt x="858980" y="279057"/>
                </a:cubicBezTo>
                <a:cubicBezTo>
                  <a:pt x="868079" y="265409"/>
                  <a:pt x="870715" y="243301"/>
                  <a:pt x="886276" y="238114"/>
                </a:cubicBezTo>
                <a:lnTo>
                  <a:pt x="927219" y="224466"/>
                </a:lnTo>
                <a:lnTo>
                  <a:pt x="954514" y="142580"/>
                </a:lnTo>
                <a:cubicBezTo>
                  <a:pt x="959063" y="128932"/>
                  <a:pt x="957990" y="111810"/>
                  <a:pt x="968162" y="101637"/>
                </a:cubicBezTo>
                <a:cubicBezTo>
                  <a:pt x="981810" y="87989"/>
                  <a:pt x="996749" y="75520"/>
                  <a:pt x="1009105" y="60693"/>
                </a:cubicBezTo>
                <a:cubicBezTo>
                  <a:pt x="1056590" y="3710"/>
                  <a:pt x="1010132" y="28507"/>
                  <a:pt x="1077344" y="6102"/>
                </a:cubicBezTo>
                <a:cubicBezTo>
                  <a:pt x="1109189" y="10651"/>
                  <a:pt x="1147487" y="0"/>
                  <a:pt x="1172879" y="19750"/>
                </a:cubicBezTo>
                <a:cubicBezTo>
                  <a:pt x="1242091" y="73582"/>
                  <a:pt x="1155295" y="110542"/>
                  <a:pt x="1241117" y="128932"/>
                </a:cubicBezTo>
                <a:cubicBezTo>
                  <a:pt x="1290250" y="139460"/>
                  <a:pt x="1341201" y="138031"/>
                  <a:pt x="1391243" y="142580"/>
                </a:cubicBezTo>
                <a:cubicBezTo>
                  <a:pt x="1410143" y="146360"/>
                  <a:pt x="1476822" y="156762"/>
                  <a:pt x="1500425" y="169875"/>
                </a:cubicBezTo>
                <a:cubicBezTo>
                  <a:pt x="1529102" y="185806"/>
                  <a:pt x="1551190" y="214092"/>
                  <a:pt x="1582311" y="224466"/>
                </a:cubicBezTo>
                <a:lnTo>
                  <a:pt x="1705141" y="265410"/>
                </a:lnTo>
                <a:cubicBezTo>
                  <a:pt x="1718789" y="269959"/>
                  <a:pt x="1732128" y="275568"/>
                  <a:pt x="1746085" y="279057"/>
                </a:cubicBezTo>
                <a:cubicBezTo>
                  <a:pt x="1764282" y="283606"/>
                  <a:pt x="1782710" y="287315"/>
                  <a:pt x="1800676" y="292705"/>
                </a:cubicBezTo>
                <a:cubicBezTo>
                  <a:pt x="1828234" y="300973"/>
                  <a:pt x="1855267" y="310903"/>
                  <a:pt x="1882562" y="320001"/>
                </a:cubicBezTo>
                <a:lnTo>
                  <a:pt x="1923505" y="333648"/>
                </a:lnTo>
                <a:cubicBezTo>
                  <a:pt x="1937153" y="338197"/>
                  <a:pt x="1950105" y="346193"/>
                  <a:pt x="1964449" y="347296"/>
                </a:cubicBezTo>
                <a:lnTo>
                  <a:pt x="2141870" y="360944"/>
                </a:lnTo>
                <a:cubicBezTo>
                  <a:pt x="2128222" y="365493"/>
                  <a:pt x="2112160" y="365605"/>
                  <a:pt x="2100926" y="374592"/>
                </a:cubicBezTo>
                <a:cubicBezTo>
                  <a:pt x="2037015" y="425721"/>
                  <a:pt x="2103934" y="401539"/>
                  <a:pt x="2059983" y="456478"/>
                </a:cubicBezTo>
                <a:cubicBezTo>
                  <a:pt x="2049736" y="469286"/>
                  <a:pt x="2032688" y="474675"/>
                  <a:pt x="2019040" y="483774"/>
                </a:cubicBezTo>
                <a:lnTo>
                  <a:pt x="1937153" y="606604"/>
                </a:lnTo>
                <a:cubicBezTo>
                  <a:pt x="1928055" y="620252"/>
                  <a:pt x="1923506" y="638449"/>
                  <a:pt x="1909858" y="647547"/>
                </a:cubicBezTo>
                <a:lnTo>
                  <a:pt x="1868914" y="674842"/>
                </a:lnTo>
                <a:cubicBezTo>
                  <a:pt x="1859816" y="688490"/>
                  <a:pt x="1853217" y="704187"/>
                  <a:pt x="1841619" y="715786"/>
                </a:cubicBezTo>
                <a:cubicBezTo>
                  <a:pt x="1830021" y="727384"/>
                  <a:pt x="1811477" y="730737"/>
                  <a:pt x="1800676" y="743081"/>
                </a:cubicBezTo>
                <a:cubicBezTo>
                  <a:pt x="1689221" y="870458"/>
                  <a:pt x="1797264" y="790850"/>
                  <a:pt x="1705141" y="852263"/>
                </a:cubicBezTo>
                <a:cubicBezTo>
                  <a:pt x="1700592" y="865911"/>
                  <a:pt x="1698480" y="880631"/>
                  <a:pt x="1691493" y="893207"/>
                </a:cubicBezTo>
                <a:cubicBezTo>
                  <a:pt x="1675561" y="921884"/>
                  <a:pt x="1636902" y="975093"/>
                  <a:pt x="1636902" y="975093"/>
                </a:cubicBezTo>
                <a:cubicBezTo>
                  <a:pt x="1602603" y="1077997"/>
                  <a:pt x="1648868" y="951165"/>
                  <a:pt x="1595959" y="1056980"/>
                </a:cubicBezTo>
                <a:cubicBezTo>
                  <a:pt x="1589525" y="1069847"/>
                  <a:pt x="1588745" y="1085056"/>
                  <a:pt x="1582311" y="1097923"/>
                </a:cubicBezTo>
                <a:cubicBezTo>
                  <a:pt x="1574976" y="1112594"/>
                  <a:pt x="1562351" y="1124195"/>
                  <a:pt x="1555016" y="1138866"/>
                </a:cubicBezTo>
                <a:cubicBezTo>
                  <a:pt x="1538217" y="1172464"/>
                  <a:pt x="1532962" y="1230244"/>
                  <a:pt x="1527720" y="1261696"/>
                </a:cubicBezTo>
                <a:cubicBezTo>
                  <a:pt x="1523171" y="1334484"/>
                  <a:pt x="1523927" y="1407799"/>
                  <a:pt x="1514073" y="1480060"/>
                </a:cubicBezTo>
                <a:cubicBezTo>
                  <a:pt x="1500870" y="1576886"/>
                  <a:pt x="1491746" y="1538361"/>
                  <a:pt x="1459482" y="1602890"/>
                </a:cubicBezTo>
                <a:cubicBezTo>
                  <a:pt x="1453048" y="1615757"/>
                  <a:pt x="1450383" y="1630186"/>
                  <a:pt x="1445834" y="1643834"/>
                </a:cubicBezTo>
                <a:cubicBezTo>
                  <a:pt x="1441285" y="1693876"/>
                  <a:pt x="1450224" y="1747060"/>
                  <a:pt x="1432186" y="1793959"/>
                </a:cubicBezTo>
                <a:cubicBezTo>
                  <a:pt x="1424883" y="1812948"/>
                  <a:pt x="1391981" y="1806868"/>
                  <a:pt x="1377595" y="1821254"/>
                </a:cubicBezTo>
                <a:cubicBezTo>
                  <a:pt x="1367422" y="1831427"/>
                  <a:pt x="1368496" y="1848550"/>
                  <a:pt x="1363947" y="1862198"/>
                </a:cubicBezTo>
                <a:cubicBezTo>
                  <a:pt x="1336687" y="2107533"/>
                  <a:pt x="1360981" y="1867243"/>
                  <a:pt x="1336652" y="2244335"/>
                </a:cubicBezTo>
                <a:cubicBezTo>
                  <a:pt x="1324027" y="2440022"/>
                  <a:pt x="1309356" y="2635571"/>
                  <a:pt x="1295708" y="2831189"/>
                </a:cubicBezTo>
                <a:cubicBezTo>
                  <a:pt x="913571" y="2826640"/>
                  <a:pt x="520826" y="2907066"/>
                  <a:pt x="149296" y="2817541"/>
                </a:cubicBezTo>
                <a:cubicBezTo>
                  <a:pt x="0" y="2781566"/>
                  <a:pt x="190240" y="2556558"/>
                  <a:pt x="190240" y="2476347"/>
                </a:cubicBezTo>
                <a:lnTo>
                  <a:pt x="190240" y="592956"/>
                </a:lnTo>
              </a:path>
            </a:pathLst>
          </a:custGeom>
          <a:solidFill>
            <a:srgbClr val="C3D69B"/>
          </a:solidFill>
          <a:ln w="9525" algn="ctr">
            <a:solidFill>
              <a:srgbClr val="4A7EBB"/>
            </a:solidFill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endParaRPr lang="tr-TR"/>
          </a:p>
        </p:txBody>
      </p:sp>
      <p:sp>
        <p:nvSpPr>
          <p:cNvPr id="17440" name="55 Metin kutusu"/>
          <p:cNvSpPr txBox="1">
            <a:spLocks noChangeArrowheads="1"/>
          </p:cNvSpPr>
          <p:nvPr/>
        </p:nvSpPr>
        <p:spPr bwMode="auto">
          <a:xfrm rot="-3032042">
            <a:off x="-122543" y="5720240"/>
            <a:ext cx="1313476" cy="32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600" dirty="0" smtClean="0">
                <a:cs typeface="Arial" charset="0"/>
              </a:rPr>
              <a:t>MARROUQUE</a:t>
            </a:r>
            <a:endParaRPr lang="tr-TR" sz="1600" dirty="0">
              <a:cs typeface="Arial" charset="0"/>
            </a:endParaRPr>
          </a:p>
        </p:txBody>
      </p:sp>
      <p:cxnSp>
        <p:nvCxnSpPr>
          <p:cNvPr id="58" name="57 Düz Ok Bağlayıcısı"/>
          <p:cNvCxnSpPr>
            <a:endCxn id="17440" idx="3"/>
          </p:cNvCxnSpPr>
          <p:nvPr/>
        </p:nvCxnSpPr>
        <p:spPr>
          <a:xfrm flipH="1" flipV="1">
            <a:off x="951631" y="5376273"/>
            <a:ext cx="231060" cy="49803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2" name="60 Metin kutusu"/>
          <p:cNvSpPr txBox="1">
            <a:spLocks noChangeArrowheads="1"/>
          </p:cNvSpPr>
          <p:nvPr/>
        </p:nvSpPr>
        <p:spPr bwMode="auto">
          <a:xfrm>
            <a:off x="7234238" y="504825"/>
            <a:ext cx="1909762" cy="104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077" tIns="39539" rIns="79077" bIns="39539">
            <a:spAutoFit/>
          </a:bodyPr>
          <a:lstStyle/>
          <a:p>
            <a:pPr defTabSz="790575"/>
            <a:r>
              <a:rPr lang="tr-TR" sz="1600" dirty="0">
                <a:cs typeface="Arial" charset="0"/>
              </a:rPr>
              <a:t> </a:t>
            </a:r>
            <a:r>
              <a:rPr lang="tr-TR" sz="2100" b="1" dirty="0" err="1" smtClean="0">
                <a:cs typeface="Arial" charset="0"/>
              </a:rPr>
              <a:t>Great</a:t>
            </a:r>
            <a:r>
              <a:rPr lang="tr-TR" sz="2100" b="1" dirty="0" smtClean="0">
                <a:cs typeface="Arial" charset="0"/>
              </a:rPr>
              <a:t> </a:t>
            </a:r>
            <a:r>
              <a:rPr lang="tr-TR" sz="2100" b="1" dirty="0" err="1" smtClean="0">
                <a:cs typeface="Arial" charset="0"/>
              </a:rPr>
              <a:t>Exile</a:t>
            </a:r>
            <a:r>
              <a:rPr lang="tr-TR" sz="2100" b="1" dirty="0" smtClean="0">
                <a:cs typeface="Arial" charset="0"/>
              </a:rPr>
              <a:t> of </a:t>
            </a:r>
            <a:r>
              <a:rPr lang="tr-TR" sz="2100" b="1" dirty="0" err="1" smtClean="0">
                <a:cs typeface="Arial" charset="0"/>
              </a:rPr>
              <a:t>Moriscos</a:t>
            </a:r>
            <a:r>
              <a:rPr lang="tr-TR" sz="2100" b="1" dirty="0" smtClean="0">
                <a:cs typeface="Arial" charset="0"/>
              </a:rPr>
              <a:t> </a:t>
            </a:r>
            <a:endParaRPr lang="tr-TR" sz="2100" b="1" dirty="0">
              <a:cs typeface="Arial" charset="0"/>
            </a:endParaRPr>
          </a:p>
          <a:p>
            <a:pPr defTabSz="790575"/>
            <a:r>
              <a:rPr lang="tr-TR" sz="2100" b="1" dirty="0">
                <a:cs typeface="Arial" charset="0"/>
              </a:rPr>
              <a:t>1609-1614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 rot="3944446">
            <a:off x="20098" y="4063684"/>
            <a:ext cx="875792" cy="32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600" b="1" dirty="0" err="1" smtClean="0">
                <a:solidFill>
                  <a:schemeClr val="accent2"/>
                </a:solidFill>
                <a:cs typeface="Arial" charset="0"/>
              </a:rPr>
              <a:t>Portugal</a:t>
            </a:r>
            <a:endParaRPr lang="tr-TR" sz="1600" b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 flipH="1">
            <a:off x="363538" y="4454525"/>
            <a:ext cx="61912" cy="1154113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1752600" y="4724400"/>
            <a:ext cx="2057400" cy="990600"/>
          </a:xfrm>
          <a:prstGeom prst="line">
            <a:avLst/>
          </a:prstGeom>
          <a:noFill/>
          <a:ln w="4445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8" name="37 Metin kutusu"/>
          <p:cNvSpPr txBox="1"/>
          <p:nvPr/>
        </p:nvSpPr>
        <p:spPr>
          <a:xfrm>
            <a:off x="323528" y="332656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MUSLIMS UNDER CHRİSTİAN RULE</a:t>
            </a:r>
          </a:p>
          <a:p>
            <a:endParaRPr lang="tr-TR" sz="2000" dirty="0" smtClean="0"/>
          </a:p>
          <a:p>
            <a:pPr>
              <a:buFont typeface="Arial" charset="0"/>
              <a:buChar char="•"/>
            </a:pPr>
            <a:r>
              <a:rPr lang="tr-TR" sz="2000" dirty="0" smtClean="0"/>
              <a:t> </a:t>
            </a:r>
            <a:r>
              <a:rPr lang="tr-TR" sz="2000" b="1" dirty="0" smtClean="0">
                <a:solidFill>
                  <a:srgbClr val="00B050"/>
                </a:solidFill>
              </a:rPr>
              <a:t>MUDEJARS</a:t>
            </a:r>
          </a:p>
          <a:p>
            <a:pPr>
              <a:buFont typeface="Arial" charset="0"/>
              <a:buChar char="•"/>
            </a:pPr>
            <a:endParaRPr lang="tr-TR" sz="2000" dirty="0" smtClean="0"/>
          </a:p>
          <a:p>
            <a:pPr>
              <a:buFont typeface="Arial" charset="0"/>
              <a:buChar char="•"/>
            </a:pPr>
            <a:r>
              <a:rPr lang="tr-TR" sz="2000" b="1" dirty="0" smtClean="0"/>
              <a:t>MORISCOS</a:t>
            </a:r>
          </a:p>
          <a:p>
            <a:pPr>
              <a:buFont typeface="Arial" charset="0"/>
              <a:buChar char="•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etin kutusu"/>
          <p:cNvSpPr txBox="1">
            <a:spLocks noChangeArrowheads="1"/>
          </p:cNvSpPr>
          <p:nvPr/>
        </p:nvSpPr>
        <p:spPr bwMode="auto">
          <a:xfrm>
            <a:off x="2695575" y="3621088"/>
            <a:ext cx="8477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077" tIns="39539" rIns="79077" bIns="39539">
            <a:spAutoFit/>
          </a:bodyPr>
          <a:lstStyle/>
          <a:p>
            <a:pPr algn="l" defTabSz="790575"/>
            <a:r>
              <a:rPr lang="tr-TR" sz="1600" b="1">
                <a:latin typeface="Calibri" pitchFamily="34" charset="0"/>
                <a:cs typeface="Arial" charset="0"/>
              </a:rPr>
              <a:t>Kurtuba</a:t>
            </a:r>
          </a:p>
        </p:txBody>
      </p:sp>
      <p:sp>
        <p:nvSpPr>
          <p:cNvPr id="21507" name="3 Metin kutusu"/>
          <p:cNvSpPr txBox="1">
            <a:spLocks noChangeArrowheads="1"/>
          </p:cNvSpPr>
          <p:nvPr/>
        </p:nvSpPr>
        <p:spPr bwMode="auto">
          <a:xfrm>
            <a:off x="3482975" y="2982913"/>
            <a:ext cx="8191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400" b="1">
                <a:latin typeface="Calibri" pitchFamily="34" charset="0"/>
                <a:cs typeface="Arial" charset="0"/>
              </a:rPr>
              <a:t>Tuleytula</a:t>
            </a:r>
          </a:p>
        </p:txBody>
      </p:sp>
      <p:sp>
        <p:nvSpPr>
          <p:cNvPr id="21508" name="4 Metin kutusu"/>
          <p:cNvSpPr txBox="1">
            <a:spLocks noChangeArrowheads="1"/>
          </p:cNvSpPr>
          <p:nvPr/>
        </p:nvSpPr>
        <p:spPr bwMode="auto">
          <a:xfrm>
            <a:off x="2211388" y="4319588"/>
            <a:ext cx="7445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400" b="1">
                <a:latin typeface="Calibri" pitchFamily="34" charset="0"/>
                <a:cs typeface="Arial" charset="0"/>
              </a:rPr>
              <a:t>İşbiliyye</a:t>
            </a:r>
          </a:p>
        </p:txBody>
      </p:sp>
      <p:sp>
        <p:nvSpPr>
          <p:cNvPr id="21509" name="5 Metin kutusu"/>
          <p:cNvSpPr txBox="1">
            <a:spLocks noChangeArrowheads="1"/>
          </p:cNvSpPr>
          <p:nvPr/>
        </p:nvSpPr>
        <p:spPr bwMode="auto">
          <a:xfrm>
            <a:off x="1122363" y="3046413"/>
            <a:ext cx="7270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077" tIns="39539" rIns="79077" bIns="39539">
            <a:spAutoFit/>
          </a:bodyPr>
          <a:lstStyle/>
          <a:p>
            <a:pPr algn="l" defTabSz="790575"/>
            <a:r>
              <a:rPr lang="tr-TR" sz="1400" b="1">
                <a:latin typeface="Calibri" pitchFamily="34" charset="0"/>
                <a:cs typeface="Arial" charset="0"/>
              </a:rPr>
              <a:t>İşbûne</a:t>
            </a:r>
          </a:p>
        </p:txBody>
      </p:sp>
      <p:sp>
        <p:nvSpPr>
          <p:cNvPr id="21510" name="6 Metin kutusu"/>
          <p:cNvSpPr txBox="1">
            <a:spLocks noChangeArrowheads="1"/>
          </p:cNvSpPr>
          <p:nvPr/>
        </p:nvSpPr>
        <p:spPr bwMode="auto">
          <a:xfrm>
            <a:off x="2090738" y="3557588"/>
            <a:ext cx="757237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200" b="1">
                <a:latin typeface="Calibri" pitchFamily="34" charset="0"/>
                <a:cs typeface="Arial" charset="0"/>
              </a:rPr>
              <a:t>Batalyevs</a:t>
            </a:r>
          </a:p>
        </p:txBody>
      </p:sp>
      <p:sp>
        <p:nvSpPr>
          <p:cNvPr id="21511" name="7 Metin kutusu"/>
          <p:cNvSpPr txBox="1">
            <a:spLocks noChangeArrowheads="1"/>
          </p:cNvSpPr>
          <p:nvPr/>
        </p:nvSpPr>
        <p:spPr bwMode="auto">
          <a:xfrm>
            <a:off x="2273300" y="2919413"/>
            <a:ext cx="614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200" b="1">
                <a:latin typeface="Calibri" pitchFamily="34" charset="0"/>
                <a:cs typeface="Arial" charset="0"/>
              </a:rPr>
              <a:t>Mâride</a:t>
            </a:r>
          </a:p>
        </p:txBody>
      </p:sp>
      <p:sp>
        <p:nvSpPr>
          <p:cNvPr id="21512" name="8 Metin kutusu"/>
          <p:cNvSpPr txBox="1">
            <a:spLocks noChangeArrowheads="1"/>
          </p:cNvSpPr>
          <p:nvPr/>
        </p:nvSpPr>
        <p:spPr bwMode="auto">
          <a:xfrm>
            <a:off x="5237163" y="1584325"/>
            <a:ext cx="854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400" b="1">
                <a:latin typeface="Calibri" pitchFamily="34" charset="0"/>
                <a:cs typeface="Arial" charset="0"/>
              </a:rPr>
              <a:t>Sarakusta</a:t>
            </a:r>
          </a:p>
        </p:txBody>
      </p:sp>
      <p:sp>
        <p:nvSpPr>
          <p:cNvPr id="21513" name="9 Metin kutusu"/>
          <p:cNvSpPr txBox="1">
            <a:spLocks noChangeArrowheads="1"/>
          </p:cNvSpPr>
          <p:nvPr/>
        </p:nvSpPr>
        <p:spPr bwMode="auto">
          <a:xfrm>
            <a:off x="5359400" y="2728913"/>
            <a:ext cx="84296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400" b="1">
                <a:latin typeface="Calibri" pitchFamily="34" charset="0"/>
                <a:cs typeface="Arial" charset="0"/>
              </a:rPr>
              <a:t>Belensiye</a:t>
            </a:r>
          </a:p>
        </p:txBody>
      </p:sp>
      <p:sp>
        <p:nvSpPr>
          <p:cNvPr id="21514" name="10 Metin kutusu"/>
          <p:cNvSpPr txBox="1">
            <a:spLocks noChangeArrowheads="1"/>
          </p:cNvSpPr>
          <p:nvPr/>
        </p:nvSpPr>
        <p:spPr bwMode="auto">
          <a:xfrm>
            <a:off x="5116513" y="3492500"/>
            <a:ext cx="5508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200" b="1">
                <a:latin typeface="Calibri" pitchFamily="34" charset="0"/>
                <a:cs typeface="Arial" charset="0"/>
              </a:rPr>
              <a:t>Şâtıbe</a:t>
            </a:r>
          </a:p>
        </p:txBody>
      </p:sp>
      <p:sp>
        <p:nvSpPr>
          <p:cNvPr id="21515" name="11 Metin kutusu"/>
          <p:cNvSpPr txBox="1">
            <a:spLocks noChangeArrowheads="1"/>
          </p:cNvSpPr>
          <p:nvPr/>
        </p:nvSpPr>
        <p:spPr bwMode="auto">
          <a:xfrm>
            <a:off x="5176838" y="3938588"/>
            <a:ext cx="7429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400" b="1">
                <a:latin typeface="Calibri" pitchFamily="34" charset="0"/>
                <a:cs typeface="Arial" charset="0"/>
              </a:rPr>
              <a:t>Mürsiye</a:t>
            </a:r>
          </a:p>
        </p:txBody>
      </p:sp>
      <p:sp>
        <p:nvSpPr>
          <p:cNvPr id="21516" name="12 Metin kutusu"/>
          <p:cNvSpPr txBox="1">
            <a:spLocks noChangeArrowheads="1"/>
          </p:cNvSpPr>
          <p:nvPr/>
        </p:nvSpPr>
        <p:spPr bwMode="auto">
          <a:xfrm>
            <a:off x="5661025" y="3429000"/>
            <a:ext cx="65563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400" b="1">
                <a:latin typeface="Calibri" pitchFamily="34" charset="0"/>
                <a:cs typeface="Arial" charset="0"/>
              </a:rPr>
              <a:t>Dâniye</a:t>
            </a:r>
          </a:p>
        </p:txBody>
      </p:sp>
      <p:sp>
        <p:nvSpPr>
          <p:cNvPr id="21517" name="13 Metin kutusu"/>
          <p:cNvSpPr txBox="1">
            <a:spLocks noChangeArrowheads="1"/>
          </p:cNvSpPr>
          <p:nvPr/>
        </p:nvSpPr>
        <p:spPr bwMode="auto">
          <a:xfrm>
            <a:off x="4572000" y="4700588"/>
            <a:ext cx="7350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400">
                <a:latin typeface="Calibri" pitchFamily="34" charset="0"/>
                <a:cs typeface="Arial" charset="0"/>
              </a:rPr>
              <a:t>Meriyye</a:t>
            </a:r>
          </a:p>
        </p:txBody>
      </p:sp>
      <p:sp>
        <p:nvSpPr>
          <p:cNvPr id="21518" name="14 Metin kutusu"/>
          <p:cNvSpPr txBox="1">
            <a:spLocks noChangeArrowheads="1"/>
          </p:cNvSpPr>
          <p:nvPr/>
        </p:nvSpPr>
        <p:spPr bwMode="auto">
          <a:xfrm>
            <a:off x="3846513" y="4192588"/>
            <a:ext cx="7429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600">
                <a:latin typeface="Calibri" pitchFamily="34" charset="0"/>
                <a:cs typeface="Arial" charset="0"/>
              </a:rPr>
              <a:t>Gırnâta</a:t>
            </a:r>
          </a:p>
        </p:txBody>
      </p:sp>
      <p:sp>
        <p:nvSpPr>
          <p:cNvPr id="21519" name="15 Metin kutusu"/>
          <p:cNvSpPr txBox="1">
            <a:spLocks noChangeArrowheads="1"/>
          </p:cNvSpPr>
          <p:nvPr/>
        </p:nvSpPr>
        <p:spPr bwMode="auto">
          <a:xfrm>
            <a:off x="5480050" y="4192588"/>
            <a:ext cx="2901950" cy="3238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79077" tIns="39539" rIns="79077" bIns="39539">
            <a:spAutoFit/>
          </a:bodyPr>
          <a:lstStyle/>
          <a:p>
            <a:pPr algn="l" defTabSz="790575"/>
            <a:r>
              <a:rPr lang="tr-TR" sz="1600" b="1">
                <a:latin typeface="Calibri" pitchFamily="34" charset="0"/>
                <a:cs typeface="Arial" charset="0"/>
              </a:rPr>
              <a:t>ENDÜLÜS EMEVİLERİ (756-1031</a:t>
            </a:r>
          </a:p>
        </p:txBody>
      </p:sp>
      <p:sp>
        <p:nvSpPr>
          <p:cNvPr id="21520" name="16 Serbest Form"/>
          <p:cNvSpPr>
            <a:spLocks noChangeArrowheads="1"/>
          </p:cNvSpPr>
          <p:nvPr/>
        </p:nvSpPr>
        <p:spPr bwMode="auto">
          <a:xfrm>
            <a:off x="1182688" y="5448300"/>
            <a:ext cx="4375150" cy="1409700"/>
          </a:xfrm>
          <a:custGeom>
            <a:avLst/>
            <a:gdLst>
              <a:gd name="T0" fmla="*/ 0 w 5164919"/>
              <a:gd name="T1" fmla="*/ 0 h 1583599"/>
              <a:gd name="T2" fmla="*/ 5164919 w 5164919"/>
              <a:gd name="T3" fmla="*/ 1583599 h 1583599"/>
            </a:gdLst>
            <a:ahLst/>
            <a:cxnLst/>
            <a:rect l="T0" t="T1" r="T2" b="T3"/>
            <a:pathLst>
              <a:path w="5164919" h="1583599">
                <a:moveTo>
                  <a:pt x="1507319" y="710143"/>
                </a:moveTo>
                <a:cubicBezTo>
                  <a:pt x="1495946" y="730615"/>
                  <a:pt x="1481365" y="730776"/>
                  <a:pt x="1466376" y="737438"/>
                </a:cubicBezTo>
                <a:cubicBezTo>
                  <a:pt x="1409703" y="762626"/>
                  <a:pt x="1374633" y="766705"/>
                  <a:pt x="1316250" y="778381"/>
                </a:cubicBezTo>
                <a:cubicBezTo>
                  <a:pt x="1302602" y="787480"/>
                  <a:pt x="1289978" y="798341"/>
                  <a:pt x="1275307" y="805677"/>
                </a:cubicBezTo>
                <a:cubicBezTo>
                  <a:pt x="1262440" y="812111"/>
                  <a:pt x="1245598" y="810338"/>
                  <a:pt x="1234364" y="819325"/>
                </a:cubicBezTo>
                <a:cubicBezTo>
                  <a:pt x="1221556" y="829572"/>
                  <a:pt x="1218666" y="848670"/>
                  <a:pt x="1207068" y="860268"/>
                </a:cubicBezTo>
                <a:cubicBezTo>
                  <a:pt x="1151516" y="915819"/>
                  <a:pt x="1165319" y="860806"/>
                  <a:pt x="1084239" y="914859"/>
                </a:cubicBezTo>
                <a:cubicBezTo>
                  <a:pt x="1031325" y="950135"/>
                  <a:pt x="1058856" y="936968"/>
                  <a:pt x="1002352" y="955802"/>
                </a:cubicBezTo>
                <a:cubicBezTo>
                  <a:pt x="860718" y="1050227"/>
                  <a:pt x="1072641" y="899161"/>
                  <a:pt x="934113" y="1037689"/>
                </a:cubicBezTo>
                <a:cubicBezTo>
                  <a:pt x="923941" y="1047861"/>
                  <a:pt x="906037" y="1044903"/>
                  <a:pt x="893170" y="1051337"/>
                </a:cubicBezTo>
                <a:cubicBezTo>
                  <a:pt x="878499" y="1058672"/>
                  <a:pt x="867216" y="1071970"/>
                  <a:pt x="852227" y="1078632"/>
                </a:cubicBezTo>
                <a:cubicBezTo>
                  <a:pt x="825935" y="1090317"/>
                  <a:pt x="794280" y="1089968"/>
                  <a:pt x="770340" y="1105928"/>
                </a:cubicBezTo>
                <a:cubicBezTo>
                  <a:pt x="756692" y="1115026"/>
                  <a:pt x="745108" y="1128510"/>
                  <a:pt x="729397" y="1133223"/>
                </a:cubicBezTo>
                <a:cubicBezTo>
                  <a:pt x="698585" y="1142466"/>
                  <a:pt x="665707" y="1142322"/>
                  <a:pt x="633862" y="1146871"/>
                </a:cubicBezTo>
                <a:cubicBezTo>
                  <a:pt x="620214" y="1160519"/>
                  <a:pt x="608978" y="1177108"/>
                  <a:pt x="592919" y="1187814"/>
                </a:cubicBezTo>
                <a:cubicBezTo>
                  <a:pt x="580949" y="1195794"/>
                  <a:pt x="564843" y="1195028"/>
                  <a:pt x="551976" y="1201462"/>
                </a:cubicBezTo>
                <a:cubicBezTo>
                  <a:pt x="537305" y="1208798"/>
                  <a:pt x="524380" y="1219224"/>
                  <a:pt x="511033" y="1228758"/>
                </a:cubicBezTo>
                <a:cubicBezTo>
                  <a:pt x="492524" y="1241979"/>
                  <a:pt x="476787" y="1259529"/>
                  <a:pt x="456442" y="1269701"/>
                </a:cubicBezTo>
                <a:cubicBezTo>
                  <a:pt x="430707" y="1282568"/>
                  <a:pt x="401851" y="1287898"/>
                  <a:pt x="374555" y="1296996"/>
                </a:cubicBezTo>
                <a:cubicBezTo>
                  <a:pt x="360907" y="1301545"/>
                  <a:pt x="345582" y="1302664"/>
                  <a:pt x="333612" y="1310644"/>
                </a:cubicBezTo>
                <a:cubicBezTo>
                  <a:pt x="306316" y="1328841"/>
                  <a:pt x="282847" y="1354861"/>
                  <a:pt x="251725" y="1365235"/>
                </a:cubicBezTo>
                <a:lnTo>
                  <a:pt x="169839" y="1392531"/>
                </a:lnTo>
                <a:cubicBezTo>
                  <a:pt x="97047" y="1501717"/>
                  <a:pt x="192588" y="1369781"/>
                  <a:pt x="101600" y="1460769"/>
                </a:cubicBezTo>
                <a:cubicBezTo>
                  <a:pt x="10615" y="1551754"/>
                  <a:pt x="142541" y="1456222"/>
                  <a:pt x="33361" y="1529008"/>
                </a:cubicBezTo>
                <a:cubicBezTo>
                  <a:pt x="21229" y="1565403"/>
                  <a:pt x="0" y="1583599"/>
                  <a:pt x="60656" y="1583599"/>
                </a:cubicBezTo>
                <a:lnTo>
                  <a:pt x="5164919" y="1569952"/>
                </a:lnTo>
                <a:cubicBezTo>
                  <a:pt x="5151271" y="1560853"/>
                  <a:pt x="5135574" y="1554254"/>
                  <a:pt x="5123976" y="1542656"/>
                </a:cubicBezTo>
                <a:cubicBezTo>
                  <a:pt x="5112378" y="1531058"/>
                  <a:pt x="5107181" y="1514314"/>
                  <a:pt x="5096680" y="1501713"/>
                </a:cubicBezTo>
                <a:cubicBezTo>
                  <a:pt x="5084324" y="1486886"/>
                  <a:pt x="5069385" y="1474417"/>
                  <a:pt x="5055737" y="1460769"/>
                </a:cubicBezTo>
                <a:cubicBezTo>
                  <a:pt x="5051188" y="1447121"/>
                  <a:pt x="5049075" y="1432402"/>
                  <a:pt x="5042089" y="1419826"/>
                </a:cubicBezTo>
                <a:cubicBezTo>
                  <a:pt x="5026157" y="1391149"/>
                  <a:pt x="5005695" y="1365235"/>
                  <a:pt x="4987498" y="1337940"/>
                </a:cubicBezTo>
                <a:lnTo>
                  <a:pt x="4960203" y="1296996"/>
                </a:lnTo>
                <a:cubicBezTo>
                  <a:pt x="4951105" y="1283348"/>
                  <a:pt x="4938094" y="1271614"/>
                  <a:pt x="4932907" y="1256053"/>
                </a:cubicBezTo>
                <a:cubicBezTo>
                  <a:pt x="4898603" y="1153142"/>
                  <a:pt x="4944877" y="1279993"/>
                  <a:pt x="4891964" y="1174166"/>
                </a:cubicBezTo>
                <a:cubicBezTo>
                  <a:pt x="4885530" y="1161299"/>
                  <a:pt x="4884750" y="1146090"/>
                  <a:pt x="4878316" y="1133223"/>
                </a:cubicBezTo>
                <a:cubicBezTo>
                  <a:pt x="4870981" y="1118552"/>
                  <a:pt x="4858356" y="1106951"/>
                  <a:pt x="4851021" y="1092280"/>
                </a:cubicBezTo>
                <a:cubicBezTo>
                  <a:pt x="4844587" y="1079413"/>
                  <a:pt x="4844359" y="1063913"/>
                  <a:pt x="4837373" y="1051337"/>
                </a:cubicBezTo>
                <a:cubicBezTo>
                  <a:pt x="4759159" y="910552"/>
                  <a:pt x="4800016" y="1021151"/>
                  <a:pt x="4769134" y="928507"/>
                </a:cubicBezTo>
                <a:cubicBezTo>
                  <a:pt x="4744575" y="732037"/>
                  <a:pt x="4779800" y="881601"/>
                  <a:pt x="4728191" y="778381"/>
                </a:cubicBezTo>
                <a:cubicBezTo>
                  <a:pt x="4721757" y="765514"/>
                  <a:pt x="4722523" y="749408"/>
                  <a:pt x="4714543" y="737438"/>
                </a:cubicBezTo>
                <a:cubicBezTo>
                  <a:pt x="4703837" y="721379"/>
                  <a:pt x="4692769" y="698750"/>
                  <a:pt x="4673600" y="696495"/>
                </a:cubicBezTo>
                <a:cubicBezTo>
                  <a:pt x="4533466" y="680009"/>
                  <a:pt x="4391546" y="687396"/>
                  <a:pt x="4250519" y="682847"/>
                </a:cubicBezTo>
                <a:cubicBezTo>
                  <a:pt x="4236871" y="678298"/>
                  <a:pt x="4222152" y="676185"/>
                  <a:pt x="4209576" y="669199"/>
                </a:cubicBezTo>
                <a:cubicBezTo>
                  <a:pt x="4180899" y="653267"/>
                  <a:pt x="4154985" y="632805"/>
                  <a:pt x="4127689" y="614608"/>
                </a:cubicBezTo>
                <a:cubicBezTo>
                  <a:pt x="4090531" y="589836"/>
                  <a:pt x="4080483" y="576508"/>
                  <a:pt x="4032155" y="573665"/>
                </a:cubicBezTo>
                <a:cubicBezTo>
                  <a:pt x="3895837" y="565646"/>
                  <a:pt x="3759200" y="564566"/>
                  <a:pt x="3622722" y="560017"/>
                </a:cubicBezTo>
                <a:cubicBezTo>
                  <a:pt x="3592509" y="539875"/>
                  <a:pt x="3561854" y="523305"/>
                  <a:pt x="3540836" y="491778"/>
                </a:cubicBezTo>
                <a:cubicBezTo>
                  <a:pt x="3532856" y="479808"/>
                  <a:pt x="3531737" y="464483"/>
                  <a:pt x="3527188" y="450835"/>
                </a:cubicBezTo>
                <a:cubicBezTo>
                  <a:pt x="3499892" y="455384"/>
                  <a:pt x="3471553" y="455732"/>
                  <a:pt x="3445301" y="464483"/>
                </a:cubicBezTo>
                <a:cubicBezTo>
                  <a:pt x="3429740" y="469670"/>
                  <a:pt x="3420182" y="487462"/>
                  <a:pt x="3404358" y="491778"/>
                </a:cubicBezTo>
                <a:cubicBezTo>
                  <a:pt x="3368973" y="501428"/>
                  <a:pt x="3331760" y="502813"/>
                  <a:pt x="3295176" y="505426"/>
                </a:cubicBezTo>
                <a:cubicBezTo>
                  <a:pt x="3204309" y="511917"/>
                  <a:pt x="3113206" y="514525"/>
                  <a:pt x="3022221" y="519074"/>
                </a:cubicBezTo>
                <a:cubicBezTo>
                  <a:pt x="3008573" y="523623"/>
                  <a:pt x="2995663" y="532722"/>
                  <a:pt x="2981277" y="532722"/>
                </a:cubicBezTo>
                <a:cubicBezTo>
                  <a:pt x="2545085" y="532722"/>
                  <a:pt x="2660129" y="566701"/>
                  <a:pt x="2476310" y="505426"/>
                </a:cubicBezTo>
                <a:cubicBezTo>
                  <a:pt x="2420066" y="421059"/>
                  <a:pt x="2482513" y="503358"/>
                  <a:pt x="2408071" y="437187"/>
                </a:cubicBezTo>
                <a:cubicBezTo>
                  <a:pt x="2379220" y="411542"/>
                  <a:pt x="2360711" y="372564"/>
                  <a:pt x="2326185" y="355301"/>
                </a:cubicBezTo>
                <a:cubicBezTo>
                  <a:pt x="2254331" y="319373"/>
                  <a:pt x="2285980" y="342391"/>
                  <a:pt x="2230650" y="287062"/>
                </a:cubicBezTo>
                <a:cubicBezTo>
                  <a:pt x="2204082" y="207355"/>
                  <a:pt x="2237791" y="280555"/>
                  <a:pt x="2176059" y="218823"/>
                </a:cubicBezTo>
                <a:cubicBezTo>
                  <a:pt x="2149604" y="192368"/>
                  <a:pt x="2146216" y="170236"/>
                  <a:pt x="2135116" y="136937"/>
                </a:cubicBezTo>
                <a:cubicBezTo>
                  <a:pt x="2139665" y="95994"/>
                  <a:pt x="2156843" y="54502"/>
                  <a:pt x="2148764" y="14107"/>
                </a:cubicBezTo>
                <a:cubicBezTo>
                  <a:pt x="2145943" y="0"/>
                  <a:pt x="2122207" y="459"/>
                  <a:pt x="2107821" y="459"/>
                </a:cubicBezTo>
                <a:cubicBezTo>
                  <a:pt x="2066626" y="459"/>
                  <a:pt x="2025934" y="9558"/>
                  <a:pt x="1984991" y="14107"/>
                </a:cubicBezTo>
                <a:cubicBezTo>
                  <a:pt x="1876852" y="50152"/>
                  <a:pt x="1931485" y="36672"/>
                  <a:pt x="1821218" y="55050"/>
                </a:cubicBezTo>
                <a:cubicBezTo>
                  <a:pt x="1807570" y="64149"/>
                  <a:pt x="1795351" y="75885"/>
                  <a:pt x="1780274" y="82346"/>
                </a:cubicBezTo>
                <a:cubicBezTo>
                  <a:pt x="1763034" y="89735"/>
                  <a:pt x="1736585" y="80730"/>
                  <a:pt x="1725683" y="95993"/>
                </a:cubicBezTo>
                <a:cubicBezTo>
                  <a:pt x="1709599" y="118511"/>
                  <a:pt x="1722679" y="152336"/>
                  <a:pt x="1712036" y="177880"/>
                </a:cubicBezTo>
                <a:cubicBezTo>
                  <a:pt x="1699419" y="208162"/>
                  <a:pt x="1675642" y="232471"/>
                  <a:pt x="1657445" y="259766"/>
                </a:cubicBezTo>
                <a:cubicBezTo>
                  <a:pt x="1648346" y="273414"/>
                  <a:pt x="1635336" y="285149"/>
                  <a:pt x="1630149" y="300710"/>
                </a:cubicBezTo>
                <a:cubicBezTo>
                  <a:pt x="1625600" y="314358"/>
                  <a:pt x="1620453" y="327821"/>
                  <a:pt x="1616501" y="341653"/>
                </a:cubicBezTo>
                <a:cubicBezTo>
                  <a:pt x="1611348" y="359688"/>
                  <a:pt x="1611241" y="379467"/>
                  <a:pt x="1602853" y="396244"/>
                </a:cubicBezTo>
                <a:cubicBezTo>
                  <a:pt x="1588182" y="425586"/>
                  <a:pt x="1548262" y="478131"/>
                  <a:pt x="1548262" y="478131"/>
                </a:cubicBezTo>
                <a:cubicBezTo>
                  <a:pt x="1543713" y="523623"/>
                  <a:pt x="1544895" y="570060"/>
                  <a:pt x="1534615" y="614608"/>
                </a:cubicBezTo>
                <a:cubicBezTo>
                  <a:pt x="1499749" y="765697"/>
                  <a:pt x="1518692" y="689671"/>
                  <a:pt x="1507319" y="710143"/>
                </a:cubicBez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pPr defTabSz="790575"/>
            <a:r>
              <a:rPr lang="tr-TR" sz="16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                                     </a:t>
            </a:r>
          </a:p>
          <a:p>
            <a:pPr defTabSz="790575"/>
            <a:endParaRPr lang="tr-TR" sz="16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defTabSz="790575"/>
            <a:r>
              <a:rPr lang="tr-TR" sz="16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                                                       </a:t>
            </a:r>
            <a:r>
              <a:rPr lang="tr-TR" sz="16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F A T I M  İL E R </a:t>
            </a:r>
          </a:p>
        </p:txBody>
      </p:sp>
      <p:sp>
        <p:nvSpPr>
          <p:cNvPr id="21521" name="17 Metin kutusu"/>
          <p:cNvSpPr txBox="1">
            <a:spLocks noChangeArrowheads="1"/>
          </p:cNvSpPr>
          <p:nvPr/>
        </p:nvSpPr>
        <p:spPr bwMode="auto">
          <a:xfrm rot="-2567765">
            <a:off x="2138363" y="5995988"/>
            <a:ext cx="9017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77" tIns="39539" rIns="79077" bIns="39539">
            <a:spAutoFit/>
          </a:bodyPr>
          <a:lstStyle/>
          <a:p>
            <a:pPr algn="l" defTabSz="790575"/>
            <a:r>
              <a:rPr lang="tr-TR" sz="1600">
                <a:latin typeface="Calibri" pitchFamily="34" charset="0"/>
                <a:cs typeface="Arial" charset="0"/>
              </a:rPr>
              <a:t>İDRİSİLER</a:t>
            </a:r>
          </a:p>
        </p:txBody>
      </p:sp>
      <p:sp>
        <p:nvSpPr>
          <p:cNvPr id="21522" name="18 Sola Bükülü Ok"/>
          <p:cNvSpPr>
            <a:spLocks noChangeArrowheads="1"/>
          </p:cNvSpPr>
          <p:nvPr/>
        </p:nvSpPr>
        <p:spPr bwMode="auto">
          <a:xfrm>
            <a:off x="4632325" y="5083175"/>
            <a:ext cx="303213" cy="1081088"/>
          </a:xfrm>
          <a:prstGeom prst="curvedLeftArrow">
            <a:avLst>
              <a:gd name="adj1" fmla="val 2344"/>
              <a:gd name="adj2" fmla="val 52359"/>
              <a:gd name="adj3" fmla="val 2500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pPr defTabSz="790575"/>
            <a:endParaRPr lang="tr-TR" sz="1600">
              <a:latin typeface="Calibri" pitchFamily="34" charset="0"/>
              <a:cs typeface="Arial" charset="0"/>
            </a:endParaRPr>
          </a:p>
        </p:txBody>
      </p:sp>
      <p:sp>
        <p:nvSpPr>
          <p:cNvPr id="21523" name="21 Sola Bükülü Ok"/>
          <p:cNvSpPr>
            <a:spLocks noChangeArrowheads="1"/>
          </p:cNvSpPr>
          <p:nvPr/>
        </p:nvSpPr>
        <p:spPr bwMode="auto">
          <a:xfrm>
            <a:off x="3543300" y="5083175"/>
            <a:ext cx="303213" cy="1081088"/>
          </a:xfrm>
          <a:prstGeom prst="curvedLeftArrow">
            <a:avLst>
              <a:gd name="adj1" fmla="val 2344"/>
              <a:gd name="adj2" fmla="val 52359"/>
              <a:gd name="adj3" fmla="val 2500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79077" tIns="39539" rIns="79077" bIns="39539" anchor="ctr"/>
          <a:lstStyle/>
          <a:p>
            <a:pPr defTabSz="790575"/>
            <a:endParaRPr lang="tr-TR" sz="1600">
              <a:latin typeface="Calibri" pitchFamily="34" charset="0"/>
              <a:cs typeface="Arial" charset="0"/>
            </a:endParaRPr>
          </a:p>
        </p:txBody>
      </p:sp>
      <p:sp>
        <p:nvSpPr>
          <p:cNvPr id="21524" name="Rectangle 2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21525" name="Picture 22" descr="Imag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762000"/>
            <a:ext cx="627063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23" descr="Imag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8600"/>
            <a:ext cx="627063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Freeform 24"/>
          <p:cNvSpPr>
            <a:spLocks/>
          </p:cNvSpPr>
          <p:nvPr/>
        </p:nvSpPr>
        <p:spPr bwMode="auto">
          <a:xfrm>
            <a:off x="1416050" y="1119188"/>
            <a:ext cx="5154613" cy="1427162"/>
          </a:xfrm>
          <a:custGeom>
            <a:avLst/>
            <a:gdLst>
              <a:gd name="T0" fmla="*/ 0 w 3247"/>
              <a:gd name="T1" fmla="*/ 2147483647 h 899"/>
              <a:gd name="T2" fmla="*/ 2147483647 w 3247"/>
              <a:gd name="T3" fmla="*/ 2147483647 h 899"/>
              <a:gd name="T4" fmla="*/ 2147483647 w 3247"/>
              <a:gd name="T5" fmla="*/ 2147483647 h 899"/>
              <a:gd name="T6" fmla="*/ 2147483647 w 3247"/>
              <a:gd name="T7" fmla="*/ 2147483647 h 899"/>
              <a:gd name="T8" fmla="*/ 2147483647 w 3247"/>
              <a:gd name="T9" fmla="*/ 2147483647 h 899"/>
              <a:gd name="T10" fmla="*/ 2147483647 w 3247"/>
              <a:gd name="T11" fmla="*/ 2147483647 h 899"/>
              <a:gd name="T12" fmla="*/ 2147483647 w 3247"/>
              <a:gd name="T13" fmla="*/ 2147483647 h 899"/>
              <a:gd name="T14" fmla="*/ 2147483647 w 3247"/>
              <a:gd name="T15" fmla="*/ 2147483647 h 899"/>
              <a:gd name="T16" fmla="*/ 2147483647 w 3247"/>
              <a:gd name="T17" fmla="*/ 2147483647 h 899"/>
              <a:gd name="T18" fmla="*/ 2147483647 w 3247"/>
              <a:gd name="T19" fmla="*/ 2147483647 h 899"/>
              <a:gd name="T20" fmla="*/ 2147483647 w 3247"/>
              <a:gd name="T21" fmla="*/ 2147483647 h 899"/>
              <a:gd name="T22" fmla="*/ 2147483647 w 3247"/>
              <a:gd name="T23" fmla="*/ 2147483647 h 899"/>
              <a:gd name="T24" fmla="*/ 2147483647 w 3247"/>
              <a:gd name="T25" fmla="*/ 2147483647 h 899"/>
              <a:gd name="T26" fmla="*/ 2147483647 w 3247"/>
              <a:gd name="T27" fmla="*/ 2147483647 h 899"/>
              <a:gd name="T28" fmla="*/ 2147483647 w 3247"/>
              <a:gd name="T29" fmla="*/ 2147483647 h 899"/>
              <a:gd name="T30" fmla="*/ 2147483647 w 3247"/>
              <a:gd name="T31" fmla="*/ 2147483647 h 899"/>
              <a:gd name="T32" fmla="*/ 2147483647 w 3247"/>
              <a:gd name="T33" fmla="*/ 2147483647 h 899"/>
              <a:gd name="T34" fmla="*/ 2147483647 w 3247"/>
              <a:gd name="T35" fmla="*/ 2147483647 h 899"/>
              <a:gd name="T36" fmla="*/ 2147483647 w 3247"/>
              <a:gd name="T37" fmla="*/ 2147483647 h 899"/>
              <a:gd name="T38" fmla="*/ 2147483647 w 3247"/>
              <a:gd name="T39" fmla="*/ 2147483647 h 899"/>
              <a:gd name="T40" fmla="*/ 2147483647 w 3247"/>
              <a:gd name="T41" fmla="*/ 2147483647 h 899"/>
              <a:gd name="T42" fmla="*/ 2147483647 w 3247"/>
              <a:gd name="T43" fmla="*/ 2147483647 h 899"/>
              <a:gd name="T44" fmla="*/ 2147483647 w 3247"/>
              <a:gd name="T45" fmla="*/ 2147483647 h 899"/>
              <a:gd name="T46" fmla="*/ 2147483647 w 3247"/>
              <a:gd name="T47" fmla="*/ 2147483647 h 899"/>
              <a:gd name="T48" fmla="*/ 2147483647 w 3247"/>
              <a:gd name="T49" fmla="*/ 2147483647 h 899"/>
              <a:gd name="T50" fmla="*/ 2147483647 w 3247"/>
              <a:gd name="T51" fmla="*/ 2147483647 h 899"/>
              <a:gd name="T52" fmla="*/ 2147483647 w 3247"/>
              <a:gd name="T53" fmla="*/ 2147483647 h 899"/>
              <a:gd name="T54" fmla="*/ 2147483647 w 3247"/>
              <a:gd name="T55" fmla="*/ 2147483647 h 899"/>
              <a:gd name="T56" fmla="*/ 2147483647 w 3247"/>
              <a:gd name="T57" fmla="*/ 2147483647 h 89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247"/>
              <a:gd name="T88" fmla="*/ 0 h 899"/>
              <a:gd name="T89" fmla="*/ 3247 w 3247"/>
              <a:gd name="T90" fmla="*/ 899 h 89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247" h="899">
                <a:moveTo>
                  <a:pt x="0" y="899"/>
                </a:moveTo>
                <a:cubicBezTo>
                  <a:pt x="55" y="895"/>
                  <a:pt x="110" y="894"/>
                  <a:pt x="164" y="887"/>
                </a:cubicBezTo>
                <a:cubicBezTo>
                  <a:pt x="187" y="884"/>
                  <a:pt x="211" y="863"/>
                  <a:pt x="232" y="854"/>
                </a:cubicBezTo>
                <a:cubicBezTo>
                  <a:pt x="291" y="829"/>
                  <a:pt x="344" y="798"/>
                  <a:pt x="407" y="786"/>
                </a:cubicBezTo>
                <a:cubicBezTo>
                  <a:pt x="440" y="773"/>
                  <a:pt x="473" y="755"/>
                  <a:pt x="497" y="729"/>
                </a:cubicBezTo>
                <a:cubicBezTo>
                  <a:pt x="510" y="680"/>
                  <a:pt x="557" y="669"/>
                  <a:pt x="599" y="650"/>
                </a:cubicBezTo>
                <a:cubicBezTo>
                  <a:pt x="630" y="636"/>
                  <a:pt x="655" y="602"/>
                  <a:pt x="689" y="594"/>
                </a:cubicBezTo>
                <a:cubicBezTo>
                  <a:pt x="730" y="584"/>
                  <a:pt x="772" y="580"/>
                  <a:pt x="813" y="571"/>
                </a:cubicBezTo>
                <a:cubicBezTo>
                  <a:pt x="1016" y="574"/>
                  <a:pt x="1206" y="586"/>
                  <a:pt x="1406" y="566"/>
                </a:cubicBezTo>
                <a:cubicBezTo>
                  <a:pt x="1427" y="564"/>
                  <a:pt x="1446" y="537"/>
                  <a:pt x="1463" y="526"/>
                </a:cubicBezTo>
                <a:cubicBezTo>
                  <a:pt x="1545" y="354"/>
                  <a:pt x="1819" y="411"/>
                  <a:pt x="1954" y="407"/>
                </a:cubicBezTo>
                <a:cubicBezTo>
                  <a:pt x="1978" y="397"/>
                  <a:pt x="1989" y="384"/>
                  <a:pt x="2011" y="374"/>
                </a:cubicBezTo>
                <a:cubicBezTo>
                  <a:pt x="2058" y="352"/>
                  <a:pt x="2072" y="349"/>
                  <a:pt x="2107" y="317"/>
                </a:cubicBezTo>
                <a:cubicBezTo>
                  <a:pt x="2114" y="304"/>
                  <a:pt x="2124" y="292"/>
                  <a:pt x="2129" y="278"/>
                </a:cubicBezTo>
                <a:cubicBezTo>
                  <a:pt x="2148" y="219"/>
                  <a:pt x="2121" y="234"/>
                  <a:pt x="2157" y="221"/>
                </a:cubicBezTo>
                <a:cubicBezTo>
                  <a:pt x="2188" y="193"/>
                  <a:pt x="2223" y="164"/>
                  <a:pt x="2259" y="142"/>
                </a:cubicBezTo>
                <a:cubicBezTo>
                  <a:pt x="2279" y="111"/>
                  <a:pt x="2307" y="97"/>
                  <a:pt x="2338" y="80"/>
                </a:cubicBezTo>
                <a:cubicBezTo>
                  <a:pt x="2344" y="77"/>
                  <a:pt x="2350" y="73"/>
                  <a:pt x="2355" y="69"/>
                </a:cubicBezTo>
                <a:cubicBezTo>
                  <a:pt x="2359" y="66"/>
                  <a:pt x="2361" y="60"/>
                  <a:pt x="2366" y="57"/>
                </a:cubicBezTo>
                <a:cubicBezTo>
                  <a:pt x="2409" y="31"/>
                  <a:pt x="2455" y="25"/>
                  <a:pt x="2502" y="12"/>
                </a:cubicBezTo>
                <a:cubicBezTo>
                  <a:pt x="2540" y="15"/>
                  <a:pt x="2585" y="0"/>
                  <a:pt x="2615" y="23"/>
                </a:cubicBezTo>
                <a:cubicBezTo>
                  <a:pt x="2624" y="30"/>
                  <a:pt x="2620" y="47"/>
                  <a:pt x="2626" y="57"/>
                </a:cubicBezTo>
                <a:cubicBezTo>
                  <a:pt x="2634" y="70"/>
                  <a:pt x="2653" y="84"/>
                  <a:pt x="2666" y="91"/>
                </a:cubicBezTo>
                <a:cubicBezTo>
                  <a:pt x="2742" y="129"/>
                  <a:pt x="2869" y="117"/>
                  <a:pt x="2937" y="119"/>
                </a:cubicBezTo>
                <a:cubicBezTo>
                  <a:pt x="2988" y="127"/>
                  <a:pt x="3034" y="146"/>
                  <a:pt x="3084" y="159"/>
                </a:cubicBezTo>
                <a:cubicBezTo>
                  <a:pt x="3125" y="203"/>
                  <a:pt x="3136" y="259"/>
                  <a:pt x="3180" y="300"/>
                </a:cubicBezTo>
                <a:cubicBezTo>
                  <a:pt x="3186" y="322"/>
                  <a:pt x="3198" y="324"/>
                  <a:pt x="3213" y="340"/>
                </a:cubicBezTo>
                <a:cubicBezTo>
                  <a:pt x="3220" y="359"/>
                  <a:pt x="3227" y="371"/>
                  <a:pt x="3242" y="385"/>
                </a:cubicBezTo>
                <a:cubicBezTo>
                  <a:pt x="3247" y="415"/>
                  <a:pt x="3247" y="404"/>
                  <a:pt x="3247" y="419"/>
                </a:cubicBezTo>
              </a:path>
            </a:pathLst>
          </a:custGeom>
          <a:noFill/>
          <a:ln w="41275" cap="rnd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528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1529" name="Text Box 27"/>
          <p:cNvSpPr txBox="1">
            <a:spLocks noChangeArrowheads="1"/>
          </p:cNvSpPr>
          <p:nvPr/>
        </p:nvSpPr>
        <p:spPr bwMode="auto">
          <a:xfrm>
            <a:off x="1219200" y="2971800"/>
            <a:ext cx="4905375" cy="457200"/>
          </a:xfrm>
          <a:prstGeom prst="rect">
            <a:avLst/>
          </a:prstGeom>
          <a:noFill/>
          <a:ln w="19050" cap="rnd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>
                <a:solidFill>
                  <a:srgbClr val="3333FF"/>
                </a:solidFill>
              </a:rPr>
              <a:t>E      N     D     Ü     L     Ü     S</a:t>
            </a:r>
          </a:p>
        </p:txBody>
      </p:sp>
      <p:sp>
        <p:nvSpPr>
          <p:cNvPr id="21530" name="Rectangle 2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tr-TR" smtClean="0"/>
          </a:p>
        </p:txBody>
      </p:sp>
      <p:pic>
        <p:nvPicPr>
          <p:cNvPr id="21531" name="Picture 29" descr="C:\Users\Mehmet\ISLENMİS ENDULUS RESİMLERİ\Endulus Emevi halifeligi Son.jpg"/>
          <p:cNvPicPr>
            <a:picLocks noChangeAspect="1" noChangeArrowheads="1"/>
          </p:cNvPicPr>
          <p:nvPr/>
        </p:nvPicPr>
        <p:blipFill>
          <a:blip r:embed="rId5" cstate="print"/>
          <a:srcRect r="885" b="22221"/>
          <a:stretch>
            <a:fillRect/>
          </a:stretch>
        </p:blipFill>
        <p:spPr bwMode="auto">
          <a:xfrm>
            <a:off x="228600" y="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2" name="28 Metin kutusu"/>
          <p:cNvSpPr txBox="1">
            <a:spLocks noChangeArrowheads="1"/>
          </p:cNvSpPr>
          <p:nvPr/>
        </p:nvSpPr>
        <p:spPr bwMode="auto">
          <a:xfrm rot="-1881102">
            <a:off x="2716213" y="3024188"/>
            <a:ext cx="3276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>
                <a:solidFill>
                  <a:srgbClr val="0000FF"/>
                </a:solidFill>
              </a:rPr>
              <a:t>756-1031</a:t>
            </a:r>
          </a:p>
        </p:txBody>
      </p:sp>
      <p:pic>
        <p:nvPicPr>
          <p:cNvPr id="21533" name="Picture 28" descr="Imag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6538" y="838200"/>
            <a:ext cx="5175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4" name="Picture 28" descr="Imag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"/>
            <a:ext cx="4746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5" name="33 Dikdörtgen"/>
          <p:cNvSpPr>
            <a:spLocks noChangeArrowheads="1"/>
          </p:cNvSpPr>
          <p:nvPr/>
        </p:nvSpPr>
        <p:spPr bwMode="auto">
          <a:xfrm>
            <a:off x="381000" y="5334000"/>
            <a:ext cx="8305800" cy="1524000"/>
          </a:xfrm>
          <a:prstGeom prst="rect">
            <a:avLst/>
          </a:prstGeom>
          <a:solidFill>
            <a:schemeClr val="accent1"/>
          </a:solidFill>
          <a:ln w="19050" cap="rnd" algn="ctr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tr-TR" sz="3200" dirty="0"/>
          </a:p>
          <a:p>
            <a:pPr algn="ctr"/>
            <a:r>
              <a:rPr lang="tr-TR" sz="3200" dirty="0" smtClean="0">
                <a:solidFill>
                  <a:srgbClr val="FFFF00"/>
                </a:solidFill>
              </a:rPr>
              <a:t>AL-ANDALUS BETWEEN VIII-XI. CENTURIES</a:t>
            </a:r>
            <a:endParaRPr lang="tr-TR" sz="3600" dirty="0">
              <a:solidFill>
                <a:srgbClr val="FFFF00"/>
              </a:solidFill>
            </a:endParaRPr>
          </a:p>
        </p:txBody>
      </p:sp>
      <p:pic>
        <p:nvPicPr>
          <p:cNvPr id="21536" name="Picture 28" descr="Imag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04800"/>
            <a:ext cx="365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7" name="Picture 24" descr="starcrescent14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2895600"/>
            <a:ext cx="923925" cy="809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538" name="Picture 25" descr="Imag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819400"/>
            <a:ext cx="627063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9" name="Picture 26" descr="51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2895600"/>
            <a:ext cx="7350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0" name="38 Dikdörtgen"/>
          <p:cNvSpPr>
            <a:spLocks noChangeArrowheads="1"/>
          </p:cNvSpPr>
          <p:nvPr/>
        </p:nvSpPr>
        <p:spPr bwMode="auto">
          <a:xfrm>
            <a:off x="2514600" y="3124200"/>
            <a:ext cx="381000" cy="381000"/>
          </a:xfrm>
          <a:prstGeom prst="rect">
            <a:avLst/>
          </a:prstGeom>
          <a:solidFill>
            <a:schemeClr val="bg1"/>
          </a:solidFill>
          <a:ln w="19050" cap="rnd" algn="ctr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Frame</a:t>
            </a:r>
            <a:r>
              <a:rPr lang="tr-TR" dirty="0" smtClean="0"/>
              <a:t> of </a:t>
            </a:r>
            <a:r>
              <a:rPr lang="tr-TR" dirty="0" err="1" smtClean="0"/>
              <a:t>Convivencia</a:t>
            </a:r>
            <a:endParaRPr lang="tr-TR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r-TR" sz="3600" dirty="0" err="1" smtClean="0">
                <a:solidFill>
                  <a:srgbClr val="3333FF"/>
                </a:solidFill>
              </a:rPr>
              <a:t>rights</a:t>
            </a:r>
            <a:endParaRPr lang="tr-TR" sz="3600" dirty="0">
              <a:solidFill>
                <a:srgbClr val="3333FF"/>
              </a:solidFill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err="1" smtClean="0"/>
              <a:t>Guarantees</a:t>
            </a:r>
            <a:r>
              <a:rPr lang="tr-TR" dirty="0" smtClean="0"/>
              <a:t> of </a:t>
            </a:r>
          </a:p>
          <a:p>
            <a:pPr lvl="1"/>
            <a:r>
              <a:rPr lang="tr-TR" dirty="0" smtClean="0"/>
              <a:t>Life</a:t>
            </a:r>
          </a:p>
          <a:p>
            <a:pPr lvl="1"/>
            <a:r>
              <a:rPr lang="tr-TR" dirty="0" err="1" smtClean="0"/>
              <a:t>Belief</a:t>
            </a:r>
            <a:endParaRPr lang="tr-TR" dirty="0" smtClean="0"/>
          </a:p>
          <a:p>
            <a:pPr lvl="1"/>
            <a:r>
              <a:rPr lang="tr-TR" dirty="0" err="1" smtClean="0"/>
              <a:t>Worshiping</a:t>
            </a:r>
            <a:endParaRPr lang="tr-TR" dirty="0" smtClean="0"/>
          </a:p>
          <a:p>
            <a:pPr lvl="1"/>
            <a:r>
              <a:rPr lang="tr-TR" dirty="0" err="1" smtClean="0"/>
              <a:t>temple</a:t>
            </a:r>
            <a:endParaRPr lang="tr-TR" dirty="0" smtClean="0"/>
          </a:p>
          <a:p>
            <a:pPr lvl="1"/>
            <a:r>
              <a:rPr lang="tr-TR" dirty="0" err="1" smtClean="0"/>
              <a:t>Language</a:t>
            </a:r>
            <a:endParaRPr lang="tr-TR" dirty="0" smtClean="0"/>
          </a:p>
          <a:p>
            <a:pPr lvl="1"/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activity</a:t>
            </a:r>
            <a:endParaRPr lang="tr-TR" dirty="0" smtClean="0"/>
          </a:p>
          <a:p>
            <a:pPr lvl="1"/>
            <a:r>
              <a:rPr lang="tr-TR" dirty="0" err="1" smtClean="0"/>
              <a:t>Power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adjudicate</a:t>
            </a:r>
            <a:r>
              <a:rPr lang="tr-TR" dirty="0" smtClean="0"/>
              <a:t> in </a:t>
            </a:r>
            <a:r>
              <a:rPr lang="tr-TR" dirty="0" err="1" smtClean="0"/>
              <a:t>internal</a:t>
            </a:r>
            <a:r>
              <a:rPr lang="tr-TR" dirty="0" smtClean="0"/>
              <a:t>  </a:t>
            </a:r>
            <a:r>
              <a:rPr lang="tr-TR" dirty="0" err="1" smtClean="0"/>
              <a:t>matters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community</a:t>
            </a:r>
            <a:endParaRPr lang="tr-TR" dirty="0" smtClean="0"/>
          </a:p>
          <a:p>
            <a:pPr lvl="1"/>
            <a:endParaRPr lang="tr-TR" dirty="0"/>
          </a:p>
        </p:txBody>
      </p:sp>
      <p:sp>
        <p:nvSpPr>
          <p:cNvPr id="9" name="8 Metin Yer Tutucusu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tr-TR" sz="3600" dirty="0" err="1" smtClean="0">
                <a:solidFill>
                  <a:srgbClr val="FF0000"/>
                </a:solidFill>
              </a:rPr>
              <a:t>responsibilities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err="1" smtClean="0"/>
              <a:t>Paying</a:t>
            </a:r>
            <a:r>
              <a:rPr lang="tr-TR" dirty="0" smtClean="0"/>
              <a:t>  </a:t>
            </a:r>
            <a:r>
              <a:rPr lang="tr-TR" dirty="0" err="1" smtClean="0"/>
              <a:t>poll</a:t>
            </a:r>
            <a:r>
              <a:rPr lang="tr-TR" dirty="0" smtClean="0"/>
              <a:t> </a:t>
            </a:r>
            <a:r>
              <a:rPr lang="tr-TR" dirty="0" err="1" smtClean="0"/>
              <a:t>tax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land</a:t>
            </a:r>
            <a:r>
              <a:rPr lang="tr-TR" dirty="0" smtClean="0"/>
              <a:t> </a:t>
            </a:r>
            <a:r>
              <a:rPr lang="tr-TR" dirty="0" err="1" smtClean="0"/>
              <a:t>tax</a:t>
            </a:r>
            <a:endParaRPr lang="tr-TR" dirty="0" smtClean="0"/>
          </a:p>
          <a:p>
            <a:r>
              <a:rPr lang="tr-TR" dirty="0" smtClean="0"/>
              <a:t>Not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cooperate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enemy</a:t>
            </a:r>
            <a:endParaRPr lang="tr-TR" dirty="0" smtClean="0"/>
          </a:p>
          <a:p>
            <a:r>
              <a:rPr lang="tr-TR" dirty="0" smtClean="0"/>
              <a:t>Not  </a:t>
            </a:r>
            <a:r>
              <a:rPr lang="tr-TR" dirty="0" err="1" smtClean="0"/>
              <a:t>to</a:t>
            </a:r>
            <a:r>
              <a:rPr lang="tr-TR" dirty="0" smtClean="0"/>
              <a:t> break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deal</a:t>
            </a:r>
            <a:r>
              <a:rPr lang="tr-TR" dirty="0" smtClean="0"/>
              <a:t>/</a:t>
            </a:r>
            <a:r>
              <a:rPr lang="tr-TR" dirty="0" err="1" smtClean="0"/>
              <a:t>agreement</a:t>
            </a:r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341947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492500" y="665216"/>
            <a:ext cx="579596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tr-TR" sz="4000" dirty="0"/>
          </a:p>
          <a:p>
            <a:r>
              <a:rPr lang="tr-TR" sz="3200" b="1" dirty="0" smtClean="0">
                <a:latin typeface="Book Antiqua" pitchFamily="18" charset="0"/>
              </a:rPr>
              <a:t>“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My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heart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can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take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on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any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form:</a:t>
            </a:r>
          </a:p>
          <a:p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It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is …a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momastery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for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Christian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monks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, a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temple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…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for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the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Ka’ba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of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the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piligrims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,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and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for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the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tables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of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Torah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,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and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for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the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book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of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the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Koran.</a:t>
            </a:r>
          </a:p>
          <a:p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I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follow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the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religion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of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love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:</a:t>
            </a:r>
          </a:p>
          <a:p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Whatever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the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direction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of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the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camels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of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my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love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,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my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religion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and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my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faith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are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 </a:t>
            </a:r>
            <a:r>
              <a:rPr lang="tr-TR" sz="2800" b="1" dirty="0" err="1" smtClean="0">
                <a:solidFill>
                  <a:srgbClr val="FF00FF"/>
                </a:solidFill>
                <a:latin typeface="Book Antiqua" pitchFamily="18" charset="0"/>
              </a:rPr>
              <a:t>there</a:t>
            </a:r>
            <a:r>
              <a:rPr lang="tr-TR" sz="2800" b="1" dirty="0" smtClean="0">
                <a:solidFill>
                  <a:srgbClr val="FF00FF"/>
                </a:solidFill>
                <a:latin typeface="Book Antiqua" pitchFamily="18" charset="0"/>
              </a:rPr>
              <a:t>.”</a:t>
            </a:r>
            <a:endParaRPr lang="tr-TR" sz="2800" b="1" dirty="0">
              <a:solidFill>
                <a:srgbClr val="FF00FF"/>
              </a:solidFill>
              <a:latin typeface="Book Antiqua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11188" y="6491288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tr-TR" b="1"/>
              <a:t>Muhyiddin İbn Arabî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Freeform 4"/>
          <p:cNvSpPr>
            <a:spLocks/>
          </p:cNvSpPr>
          <p:nvPr/>
        </p:nvSpPr>
        <p:spPr bwMode="auto">
          <a:xfrm>
            <a:off x="-22225" y="800100"/>
            <a:ext cx="9144000" cy="889000"/>
          </a:xfrm>
          <a:custGeom>
            <a:avLst/>
            <a:gdLst>
              <a:gd name="T0" fmla="*/ 2147483647 w 5760"/>
              <a:gd name="T1" fmla="*/ 2147483647 h 560"/>
              <a:gd name="T2" fmla="*/ 2147483647 w 5760"/>
              <a:gd name="T3" fmla="*/ 2147483647 h 560"/>
              <a:gd name="T4" fmla="*/ 2147483647 w 5760"/>
              <a:gd name="T5" fmla="*/ 2147483647 h 560"/>
              <a:gd name="T6" fmla="*/ 2147483647 w 5760"/>
              <a:gd name="T7" fmla="*/ 2147483647 h 560"/>
              <a:gd name="T8" fmla="*/ 2147483647 w 5760"/>
              <a:gd name="T9" fmla="*/ 2147483647 h 560"/>
              <a:gd name="T10" fmla="*/ 2147483647 w 5760"/>
              <a:gd name="T11" fmla="*/ 2147483647 h 560"/>
              <a:gd name="T12" fmla="*/ 2147483647 w 5760"/>
              <a:gd name="T13" fmla="*/ 2147483647 h 560"/>
              <a:gd name="T14" fmla="*/ 2147483647 w 5760"/>
              <a:gd name="T15" fmla="*/ 2147483647 h 560"/>
              <a:gd name="T16" fmla="*/ 2147483647 w 5760"/>
              <a:gd name="T17" fmla="*/ 2147483647 h 560"/>
              <a:gd name="T18" fmla="*/ 2147483647 w 5760"/>
              <a:gd name="T19" fmla="*/ 2147483647 h 560"/>
              <a:gd name="T20" fmla="*/ 2147483647 w 5760"/>
              <a:gd name="T21" fmla="*/ 2147483647 h 560"/>
              <a:gd name="T22" fmla="*/ 2147483647 w 5760"/>
              <a:gd name="T23" fmla="*/ 2147483647 h 560"/>
              <a:gd name="T24" fmla="*/ 2147483647 w 5760"/>
              <a:gd name="T25" fmla="*/ 2147483647 h 560"/>
              <a:gd name="T26" fmla="*/ 2147483647 w 5760"/>
              <a:gd name="T27" fmla="*/ 2147483647 h 560"/>
              <a:gd name="T28" fmla="*/ 2147483647 w 5760"/>
              <a:gd name="T29" fmla="*/ 2147483647 h 560"/>
              <a:gd name="T30" fmla="*/ 2147483647 w 5760"/>
              <a:gd name="T31" fmla="*/ 2147483647 h 560"/>
              <a:gd name="T32" fmla="*/ 2147483647 w 5760"/>
              <a:gd name="T33" fmla="*/ 2147483647 h 560"/>
              <a:gd name="T34" fmla="*/ 2147483647 w 5760"/>
              <a:gd name="T35" fmla="*/ 2147483647 h 560"/>
              <a:gd name="T36" fmla="*/ 2147483647 w 5760"/>
              <a:gd name="T37" fmla="*/ 2147483647 h 560"/>
              <a:gd name="T38" fmla="*/ 2147483647 w 5760"/>
              <a:gd name="T39" fmla="*/ 2147483647 h 560"/>
              <a:gd name="T40" fmla="*/ 2147483647 w 5760"/>
              <a:gd name="T41" fmla="*/ 2147483647 h 560"/>
              <a:gd name="T42" fmla="*/ 2147483647 w 5760"/>
              <a:gd name="T43" fmla="*/ 2147483647 h 560"/>
              <a:gd name="T44" fmla="*/ 2147483647 w 5760"/>
              <a:gd name="T45" fmla="*/ 2147483647 h 560"/>
              <a:gd name="T46" fmla="*/ 2147483647 w 5760"/>
              <a:gd name="T47" fmla="*/ 2147483647 h 560"/>
              <a:gd name="T48" fmla="*/ 0 w 5760"/>
              <a:gd name="T49" fmla="*/ 2147483647 h 5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760"/>
              <a:gd name="T76" fmla="*/ 0 h 560"/>
              <a:gd name="T77" fmla="*/ 5760 w 5760"/>
              <a:gd name="T78" fmla="*/ 560 h 5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760" h="560">
                <a:moveTo>
                  <a:pt x="5760" y="323"/>
                </a:moveTo>
                <a:cubicBezTo>
                  <a:pt x="5674" y="263"/>
                  <a:pt x="5583" y="276"/>
                  <a:pt x="5476" y="269"/>
                </a:cubicBezTo>
                <a:cubicBezTo>
                  <a:pt x="5340" y="198"/>
                  <a:pt x="5124" y="244"/>
                  <a:pt x="4961" y="228"/>
                </a:cubicBezTo>
                <a:cubicBezTo>
                  <a:pt x="4897" y="206"/>
                  <a:pt x="4876" y="188"/>
                  <a:pt x="4805" y="174"/>
                </a:cubicBezTo>
                <a:cubicBezTo>
                  <a:pt x="4661" y="99"/>
                  <a:pt x="4605" y="149"/>
                  <a:pt x="4371" y="153"/>
                </a:cubicBezTo>
                <a:cubicBezTo>
                  <a:pt x="4136" y="0"/>
                  <a:pt x="4379" y="153"/>
                  <a:pt x="3585" y="126"/>
                </a:cubicBezTo>
                <a:cubicBezTo>
                  <a:pt x="3557" y="125"/>
                  <a:pt x="3532" y="102"/>
                  <a:pt x="3504" y="99"/>
                </a:cubicBezTo>
                <a:cubicBezTo>
                  <a:pt x="3446" y="92"/>
                  <a:pt x="3387" y="90"/>
                  <a:pt x="3328" y="86"/>
                </a:cubicBezTo>
                <a:cubicBezTo>
                  <a:pt x="3280" y="88"/>
                  <a:pt x="3232" y="87"/>
                  <a:pt x="3185" y="92"/>
                </a:cubicBezTo>
                <a:cubicBezTo>
                  <a:pt x="3149" y="96"/>
                  <a:pt x="3114" y="122"/>
                  <a:pt x="3077" y="126"/>
                </a:cubicBezTo>
                <a:cubicBezTo>
                  <a:pt x="3041" y="130"/>
                  <a:pt x="3005" y="131"/>
                  <a:pt x="2969" y="133"/>
                </a:cubicBezTo>
                <a:cubicBezTo>
                  <a:pt x="2874" y="165"/>
                  <a:pt x="2775" y="192"/>
                  <a:pt x="2677" y="214"/>
                </a:cubicBezTo>
                <a:cubicBezTo>
                  <a:pt x="2556" y="207"/>
                  <a:pt x="2447" y="206"/>
                  <a:pt x="2332" y="174"/>
                </a:cubicBezTo>
                <a:cubicBezTo>
                  <a:pt x="2168" y="198"/>
                  <a:pt x="2002" y="178"/>
                  <a:pt x="1837" y="194"/>
                </a:cubicBezTo>
                <a:cubicBezTo>
                  <a:pt x="1737" y="228"/>
                  <a:pt x="1685" y="223"/>
                  <a:pt x="1559" y="228"/>
                </a:cubicBezTo>
                <a:cubicBezTo>
                  <a:pt x="1455" y="264"/>
                  <a:pt x="1219" y="247"/>
                  <a:pt x="1180" y="248"/>
                </a:cubicBezTo>
                <a:cubicBezTo>
                  <a:pt x="1141" y="250"/>
                  <a:pt x="1103" y="251"/>
                  <a:pt x="1064" y="255"/>
                </a:cubicBezTo>
                <a:cubicBezTo>
                  <a:pt x="1000" y="262"/>
                  <a:pt x="940" y="295"/>
                  <a:pt x="875" y="302"/>
                </a:cubicBezTo>
                <a:cubicBezTo>
                  <a:pt x="721" y="342"/>
                  <a:pt x="710" y="325"/>
                  <a:pt x="461" y="330"/>
                </a:cubicBezTo>
                <a:cubicBezTo>
                  <a:pt x="434" y="336"/>
                  <a:pt x="418" y="349"/>
                  <a:pt x="393" y="357"/>
                </a:cubicBezTo>
                <a:cubicBezTo>
                  <a:pt x="347" y="372"/>
                  <a:pt x="298" y="373"/>
                  <a:pt x="251" y="384"/>
                </a:cubicBezTo>
                <a:cubicBezTo>
                  <a:pt x="207" y="395"/>
                  <a:pt x="165" y="412"/>
                  <a:pt x="122" y="424"/>
                </a:cubicBezTo>
                <a:cubicBezTo>
                  <a:pt x="118" y="430"/>
                  <a:pt x="100" y="460"/>
                  <a:pt x="95" y="465"/>
                </a:cubicBezTo>
                <a:cubicBezTo>
                  <a:pt x="68" y="491"/>
                  <a:pt x="69" y="477"/>
                  <a:pt x="48" y="506"/>
                </a:cubicBezTo>
                <a:cubicBezTo>
                  <a:pt x="31" y="529"/>
                  <a:pt x="27" y="546"/>
                  <a:pt x="0" y="560"/>
                </a:cubicBezTo>
              </a:path>
            </a:pathLst>
          </a:custGeom>
          <a:noFill/>
          <a:ln w="38100" cap="rnd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8610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6525" y="1363663"/>
              <a:ext cx="2479675" cy="515937"/>
            </p14:xfrm>
          </p:contentPart>
        </mc:Choice>
        <mc:Fallback>
          <p:pic>
            <p:nvPicPr>
              <p:cNvPr id="68610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7445" y="1344352"/>
                <a:ext cx="2517835" cy="55455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stratums</a:t>
            </a:r>
            <a:endParaRPr lang="tr-TR" dirty="0" smtClean="0"/>
          </a:p>
          <a:p>
            <a:pPr lvl="1"/>
            <a:r>
              <a:rPr lang="tr-TR" dirty="0" err="1" smtClean="0"/>
              <a:t>Privileged</a:t>
            </a:r>
            <a:r>
              <a:rPr lang="tr-TR" dirty="0" smtClean="0"/>
              <a:t>  </a:t>
            </a:r>
            <a:r>
              <a:rPr lang="tr-TR" dirty="0" err="1" smtClean="0"/>
              <a:t>layer</a:t>
            </a:r>
            <a:r>
              <a:rPr lang="tr-TR" dirty="0" smtClean="0"/>
              <a:t>/</a:t>
            </a:r>
            <a:r>
              <a:rPr lang="tr-TR" dirty="0" err="1" smtClean="0"/>
              <a:t>class</a:t>
            </a:r>
            <a:endParaRPr lang="tr-TR" dirty="0" smtClean="0"/>
          </a:p>
          <a:p>
            <a:pPr lvl="1"/>
            <a:r>
              <a:rPr lang="tr-TR" dirty="0" err="1" smtClean="0"/>
              <a:t>Middle</a:t>
            </a:r>
            <a:r>
              <a:rPr lang="tr-TR" dirty="0" smtClean="0"/>
              <a:t> </a:t>
            </a:r>
            <a:r>
              <a:rPr lang="tr-TR" dirty="0" err="1" smtClean="0"/>
              <a:t>layer</a:t>
            </a:r>
            <a:r>
              <a:rPr lang="tr-TR" dirty="0" smtClean="0"/>
              <a:t>/</a:t>
            </a:r>
            <a:r>
              <a:rPr lang="tr-TR" dirty="0" err="1" smtClean="0"/>
              <a:t>class</a:t>
            </a:r>
            <a:endParaRPr lang="tr-TR" dirty="0" smtClean="0"/>
          </a:p>
          <a:p>
            <a:pPr lvl="1"/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Lower</a:t>
            </a:r>
            <a:r>
              <a:rPr lang="tr-TR" dirty="0" smtClean="0"/>
              <a:t> </a:t>
            </a:r>
            <a:r>
              <a:rPr lang="tr-TR" dirty="0" err="1" smtClean="0"/>
              <a:t>layer</a:t>
            </a:r>
            <a:r>
              <a:rPr lang="tr-TR" dirty="0" smtClean="0"/>
              <a:t>/</a:t>
            </a:r>
            <a:r>
              <a:rPr lang="tr-TR" dirty="0" err="1" smtClean="0"/>
              <a:t>class</a:t>
            </a:r>
            <a:r>
              <a:rPr lang="tr-TR" dirty="0" smtClean="0"/>
              <a:t>: </a:t>
            </a:r>
          </a:p>
          <a:p>
            <a:pPr lvl="2"/>
            <a:r>
              <a:rPr lang="tr-TR" dirty="0" err="1" smtClean="0"/>
              <a:t>Plebian</a:t>
            </a:r>
            <a:endParaRPr lang="tr-TR" dirty="0" smtClean="0"/>
          </a:p>
          <a:p>
            <a:pPr lvl="2"/>
            <a:r>
              <a:rPr lang="tr-TR" dirty="0" err="1" smtClean="0"/>
              <a:t>Slaves</a:t>
            </a:r>
            <a:endParaRPr lang="tr-TR" dirty="0" smtClean="0"/>
          </a:p>
          <a:p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condition</a:t>
            </a:r>
            <a:endParaRPr lang="tr-TR" dirty="0" smtClean="0"/>
          </a:p>
          <a:p>
            <a:pPr lvl="1"/>
            <a:r>
              <a:rPr lang="tr-TR" dirty="0" err="1" smtClean="0"/>
              <a:t>Mines</a:t>
            </a:r>
            <a:r>
              <a:rPr lang="tr-TR" dirty="0" smtClean="0"/>
              <a:t> </a:t>
            </a:r>
            <a:r>
              <a:rPr lang="tr-TR" dirty="0" err="1" smtClean="0"/>
              <a:t>neglected</a:t>
            </a:r>
            <a:endParaRPr lang="tr-TR" dirty="0" smtClean="0"/>
          </a:p>
          <a:p>
            <a:pPr lvl="1"/>
            <a:r>
              <a:rPr lang="tr-TR" dirty="0" err="1" smtClean="0"/>
              <a:t>Cities</a:t>
            </a:r>
            <a:r>
              <a:rPr lang="tr-TR" dirty="0" smtClean="0"/>
              <a:t> </a:t>
            </a:r>
            <a:r>
              <a:rPr lang="tr-TR" dirty="0" err="1" smtClean="0"/>
              <a:t>deteriorated</a:t>
            </a:r>
            <a:endParaRPr lang="tr-TR" dirty="0" smtClean="0"/>
          </a:p>
          <a:p>
            <a:pPr lvl="1"/>
            <a:r>
              <a:rPr lang="tr-TR" dirty="0" err="1" smtClean="0"/>
              <a:t>İrrigating</a:t>
            </a:r>
            <a:r>
              <a:rPr lang="tr-TR" dirty="0" smtClean="0"/>
              <a:t> </a:t>
            </a:r>
            <a:r>
              <a:rPr lang="tr-TR" dirty="0" err="1" smtClean="0"/>
              <a:t>agriculture</a:t>
            </a:r>
            <a:r>
              <a:rPr lang="tr-TR" dirty="0" smtClean="0"/>
              <a:t> not </a:t>
            </a:r>
            <a:r>
              <a:rPr lang="tr-TR" dirty="0" err="1" smtClean="0"/>
              <a:t>developed</a:t>
            </a:r>
            <a:endParaRPr lang="tr-TR" dirty="0" smtClean="0"/>
          </a:p>
          <a:p>
            <a:r>
              <a:rPr lang="tr-TR" dirty="0" err="1" smtClean="0"/>
              <a:t>Political</a:t>
            </a:r>
            <a:r>
              <a:rPr lang="tr-TR" dirty="0" smtClean="0"/>
              <a:t> </a:t>
            </a:r>
            <a:r>
              <a:rPr lang="tr-TR" dirty="0" err="1" smtClean="0"/>
              <a:t>condition</a:t>
            </a:r>
            <a:endParaRPr lang="tr-TR" dirty="0" smtClean="0"/>
          </a:p>
          <a:p>
            <a:pPr lvl="1"/>
            <a:r>
              <a:rPr lang="tr-TR" dirty="0" err="1" smtClean="0"/>
              <a:t>Rivalry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lords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counts</a:t>
            </a:r>
            <a:r>
              <a:rPr lang="tr-TR" dirty="0" smtClean="0"/>
              <a:t> on </a:t>
            </a:r>
            <a:r>
              <a:rPr lang="tr-TR" dirty="0" err="1" smtClean="0"/>
              <a:t>throne</a:t>
            </a:r>
            <a:endParaRPr lang="tr-TR" dirty="0" smtClean="0"/>
          </a:p>
          <a:p>
            <a:pPr lvl="1"/>
            <a:r>
              <a:rPr lang="tr-TR" dirty="0" err="1" smtClean="0"/>
              <a:t>Division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ruling</a:t>
            </a:r>
            <a:r>
              <a:rPr lang="tr-TR" dirty="0" smtClean="0"/>
              <a:t> </a:t>
            </a:r>
            <a:r>
              <a:rPr lang="tr-TR" dirty="0" err="1" smtClean="0"/>
              <a:t>class</a:t>
            </a:r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82600"/>
            <a:ext cx="7467600" cy="5816600"/>
          </a:xfrm>
          <a:prstGeom prst="rect">
            <a:avLst/>
          </a:prstGeom>
          <a:noFill/>
          <a:ln w="317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48131" name="Picture 20" descr="Imag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9463" y="4648200"/>
            <a:ext cx="384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21" descr="Imag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514600"/>
            <a:ext cx="33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2" descr="Imag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43400"/>
            <a:ext cx="2746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23" descr="Imag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648200"/>
            <a:ext cx="33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24" descr="starcrescent14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007923">
            <a:off x="4889500" y="3095625"/>
            <a:ext cx="457200" cy="434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8136" name="Picture 27" descr="starcrescent14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007923">
            <a:off x="5105400" y="1676400"/>
            <a:ext cx="457200" cy="434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8137" name="Picture 28" descr="starcrescent14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007923">
            <a:off x="2819400" y="3581400"/>
            <a:ext cx="457200" cy="434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8138" name="Picture 29" descr="51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2819400"/>
            <a:ext cx="565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Oval 30"/>
          <p:cNvSpPr>
            <a:spLocks noChangeArrowheads="1"/>
          </p:cNvSpPr>
          <p:nvPr/>
        </p:nvSpPr>
        <p:spPr bwMode="auto">
          <a:xfrm>
            <a:off x="3048000" y="3581400"/>
            <a:ext cx="304800" cy="228600"/>
          </a:xfrm>
          <a:prstGeom prst="ellipse">
            <a:avLst/>
          </a:prstGeom>
          <a:solidFill>
            <a:schemeClr val="bg1"/>
          </a:solidFill>
          <a:ln w="19050" cap="rnd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8140" name="Oval 31"/>
          <p:cNvSpPr>
            <a:spLocks noChangeArrowheads="1"/>
          </p:cNvSpPr>
          <p:nvPr/>
        </p:nvSpPr>
        <p:spPr bwMode="auto">
          <a:xfrm>
            <a:off x="5105400" y="3124200"/>
            <a:ext cx="304800" cy="228600"/>
          </a:xfrm>
          <a:prstGeom prst="ellipse">
            <a:avLst/>
          </a:prstGeom>
          <a:solidFill>
            <a:schemeClr val="bg1"/>
          </a:solidFill>
          <a:ln w="19050" cap="rnd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8141" name="Oval 32"/>
          <p:cNvSpPr>
            <a:spLocks noChangeArrowheads="1"/>
          </p:cNvSpPr>
          <p:nvPr/>
        </p:nvSpPr>
        <p:spPr bwMode="auto">
          <a:xfrm>
            <a:off x="5334000" y="1676400"/>
            <a:ext cx="304800" cy="228600"/>
          </a:xfrm>
          <a:prstGeom prst="ellipse">
            <a:avLst/>
          </a:prstGeom>
          <a:solidFill>
            <a:schemeClr val="bg1"/>
          </a:solidFill>
          <a:ln w="19050" cap="rnd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Papa, Sultanahmet Camii’nde kıbleye dönüp dua eder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844675"/>
            <a:ext cx="30972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42-162989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844675"/>
            <a:ext cx="14160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831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Freeform 5"/>
          <p:cNvSpPr>
            <a:spLocks/>
          </p:cNvSpPr>
          <p:nvPr/>
        </p:nvSpPr>
        <p:spPr bwMode="auto">
          <a:xfrm>
            <a:off x="6781800" y="2438400"/>
            <a:ext cx="514350" cy="688975"/>
          </a:xfrm>
          <a:custGeom>
            <a:avLst/>
            <a:gdLst>
              <a:gd name="T0" fmla="*/ 2147483647 w 324"/>
              <a:gd name="T1" fmla="*/ 2147483647 h 434"/>
              <a:gd name="T2" fmla="*/ 2147483647 w 324"/>
              <a:gd name="T3" fmla="*/ 2147483647 h 434"/>
              <a:gd name="T4" fmla="*/ 2147483647 w 324"/>
              <a:gd name="T5" fmla="*/ 0 h 434"/>
              <a:gd name="T6" fmla="*/ 2147483647 w 324"/>
              <a:gd name="T7" fmla="*/ 2147483647 h 434"/>
              <a:gd name="T8" fmla="*/ 2147483647 w 324"/>
              <a:gd name="T9" fmla="*/ 2147483647 h 434"/>
              <a:gd name="T10" fmla="*/ 0 w 324"/>
              <a:gd name="T11" fmla="*/ 2147483647 h 434"/>
              <a:gd name="T12" fmla="*/ 2147483647 w 324"/>
              <a:gd name="T13" fmla="*/ 2147483647 h 434"/>
              <a:gd name="T14" fmla="*/ 2147483647 w 324"/>
              <a:gd name="T15" fmla="*/ 2147483647 h 434"/>
              <a:gd name="T16" fmla="*/ 2147483647 w 324"/>
              <a:gd name="T17" fmla="*/ 2147483647 h 434"/>
              <a:gd name="T18" fmla="*/ 2147483647 w 324"/>
              <a:gd name="T19" fmla="*/ 2147483647 h 434"/>
              <a:gd name="T20" fmla="*/ 2147483647 w 324"/>
              <a:gd name="T21" fmla="*/ 2147483647 h 434"/>
              <a:gd name="T22" fmla="*/ 2147483647 w 324"/>
              <a:gd name="T23" fmla="*/ 2147483647 h 434"/>
              <a:gd name="T24" fmla="*/ 2147483647 w 324"/>
              <a:gd name="T25" fmla="*/ 2147483647 h 434"/>
              <a:gd name="T26" fmla="*/ 2147483647 w 324"/>
              <a:gd name="T27" fmla="*/ 2147483647 h 434"/>
              <a:gd name="T28" fmla="*/ 2147483647 w 324"/>
              <a:gd name="T29" fmla="*/ 2147483647 h 4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4"/>
              <a:gd name="T46" fmla="*/ 0 h 434"/>
              <a:gd name="T47" fmla="*/ 324 w 324"/>
              <a:gd name="T48" fmla="*/ 434 h 43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4" h="434">
                <a:moveTo>
                  <a:pt x="277" y="40"/>
                </a:moveTo>
                <a:cubicBezTo>
                  <a:pt x="194" y="12"/>
                  <a:pt x="317" y="56"/>
                  <a:pt x="229" y="16"/>
                </a:cubicBezTo>
                <a:cubicBezTo>
                  <a:pt x="214" y="9"/>
                  <a:pt x="182" y="0"/>
                  <a:pt x="182" y="0"/>
                </a:cubicBezTo>
                <a:cubicBezTo>
                  <a:pt x="127" y="5"/>
                  <a:pt x="70" y="1"/>
                  <a:pt x="24" y="32"/>
                </a:cubicBezTo>
                <a:cubicBezTo>
                  <a:pt x="19" y="48"/>
                  <a:pt x="13" y="63"/>
                  <a:pt x="8" y="79"/>
                </a:cubicBezTo>
                <a:cubicBezTo>
                  <a:pt x="5" y="87"/>
                  <a:pt x="0" y="103"/>
                  <a:pt x="0" y="103"/>
                </a:cubicBezTo>
                <a:cubicBezTo>
                  <a:pt x="3" y="169"/>
                  <a:pt x="4" y="234"/>
                  <a:pt x="8" y="300"/>
                </a:cubicBezTo>
                <a:cubicBezTo>
                  <a:pt x="10" y="328"/>
                  <a:pt x="10" y="385"/>
                  <a:pt x="48" y="395"/>
                </a:cubicBezTo>
                <a:cubicBezTo>
                  <a:pt x="71" y="401"/>
                  <a:pt x="95" y="400"/>
                  <a:pt x="119" y="403"/>
                </a:cubicBezTo>
                <a:cubicBezTo>
                  <a:pt x="176" y="423"/>
                  <a:pt x="198" y="434"/>
                  <a:pt x="284" y="403"/>
                </a:cubicBezTo>
                <a:cubicBezTo>
                  <a:pt x="300" y="397"/>
                  <a:pt x="295" y="371"/>
                  <a:pt x="300" y="355"/>
                </a:cubicBezTo>
                <a:cubicBezTo>
                  <a:pt x="303" y="347"/>
                  <a:pt x="308" y="332"/>
                  <a:pt x="308" y="332"/>
                </a:cubicBezTo>
                <a:cubicBezTo>
                  <a:pt x="313" y="286"/>
                  <a:pt x="324" y="182"/>
                  <a:pt x="324" y="142"/>
                </a:cubicBezTo>
                <a:cubicBezTo>
                  <a:pt x="324" y="120"/>
                  <a:pt x="306" y="74"/>
                  <a:pt x="300" y="56"/>
                </a:cubicBezTo>
                <a:cubicBezTo>
                  <a:pt x="297" y="47"/>
                  <a:pt x="277" y="40"/>
                  <a:pt x="277" y="40"/>
                </a:cubicBezTo>
                <a:close/>
              </a:path>
            </a:pathLst>
          </a:custGeom>
          <a:solidFill>
            <a:srgbClr val="FF6600">
              <a:alpha val="0"/>
            </a:srgbClr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115616" y="620688"/>
            <a:ext cx="66279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3200" dirty="0" smtClean="0"/>
              <a:t>“</a:t>
            </a:r>
            <a:r>
              <a:rPr lang="tr-TR" sz="3200" dirty="0" err="1" smtClean="0"/>
              <a:t>Where</a:t>
            </a:r>
            <a:r>
              <a:rPr lang="tr-TR" sz="3200" dirty="0" smtClean="0"/>
              <a:t> </a:t>
            </a:r>
            <a:r>
              <a:rPr lang="tr-TR" sz="3200" dirty="0" err="1" smtClean="0"/>
              <a:t>are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days</a:t>
            </a:r>
            <a:r>
              <a:rPr lang="tr-TR" sz="3200" dirty="0" smtClean="0"/>
              <a:t> </a:t>
            </a:r>
          </a:p>
          <a:p>
            <a:pPr algn="ctr"/>
            <a:r>
              <a:rPr lang="tr-TR" sz="3200" dirty="0" err="1" smtClean="0"/>
              <a:t>during</a:t>
            </a:r>
            <a:r>
              <a:rPr lang="tr-TR" sz="3200" dirty="0" smtClean="0"/>
              <a:t> </a:t>
            </a:r>
            <a:r>
              <a:rPr lang="tr-TR" sz="3200" dirty="0" err="1" smtClean="0"/>
              <a:t>which</a:t>
            </a:r>
            <a:r>
              <a:rPr lang="tr-TR" sz="3200" dirty="0" smtClean="0"/>
              <a:t> </a:t>
            </a:r>
            <a:r>
              <a:rPr lang="tr-TR" sz="3200" dirty="0" err="1" smtClean="0"/>
              <a:t>we</a:t>
            </a:r>
            <a:r>
              <a:rPr lang="tr-TR" sz="3200" dirty="0" smtClean="0"/>
              <a:t> </a:t>
            </a:r>
            <a:r>
              <a:rPr lang="tr-TR" sz="3200" dirty="0" err="1" smtClean="0"/>
              <a:t>used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play</a:t>
            </a:r>
            <a:r>
              <a:rPr lang="tr-TR" sz="3200" dirty="0" smtClean="0"/>
              <a:t> </a:t>
            </a:r>
            <a:r>
              <a:rPr lang="tr-TR" sz="3200" dirty="0" err="1" smtClean="0"/>
              <a:t>chess</a:t>
            </a:r>
            <a:r>
              <a:rPr lang="tr-TR" sz="3200" dirty="0" smtClean="0"/>
              <a:t>!!!”</a:t>
            </a:r>
            <a:endParaRPr lang="tr-TR" sz="3200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132013"/>
            <a:ext cx="45370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 rot="19353478">
            <a:off x="1645573" y="337205"/>
            <a:ext cx="87947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3200" b="1" dirty="0" err="1" smtClean="0"/>
              <a:t>Ibn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Zubeyd</a:t>
            </a:r>
            <a:r>
              <a:rPr lang="tr-TR" sz="3200" dirty="0" smtClean="0"/>
              <a:t> </a:t>
            </a:r>
            <a:r>
              <a:rPr lang="tr-TR" sz="3200" b="1" dirty="0" smtClean="0"/>
              <a:t>al-</a:t>
            </a:r>
            <a:r>
              <a:rPr lang="tr-TR" sz="3200" b="1" dirty="0" err="1" smtClean="0"/>
              <a:t>Andalusî</a:t>
            </a:r>
            <a:r>
              <a:rPr lang="tr-TR" sz="3200" dirty="0" smtClean="0"/>
              <a:t>(10</a:t>
            </a:r>
            <a:r>
              <a:rPr lang="tr-TR" sz="3200" dirty="0"/>
              <a:t>. </a:t>
            </a:r>
            <a:r>
              <a:rPr lang="tr-TR" sz="3200" dirty="0" smtClean="0"/>
              <a:t>c):</a:t>
            </a:r>
            <a:endParaRPr lang="tr-TR" sz="3200" dirty="0"/>
          </a:p>
          <a:p>
            <a:endParaRPr lang="tr-TR" sz="3200" dirty="0"/>
          </a:p>
          <a:p>
            <a:r>
              <a:rPr lang="tr-TR" sz="3200" i="1" dirty="0" smtClean="0">
                <a:solidFill>
                  <a:srgbClr val="FF00FF"/>
                </a:solidFill>
              </a:rPr>
              <a:t>“</a:t>
            </a:r>
            <a:r>
              <a:rPr lang="tr-TR" sz="3200" i="1" dirty="0" err="1" smtClean="0">
                <a:solidFill>
                  <a:srgbClr val="FF00FF"/>
                </a:solidFill>
              </a:rPr>
              <a:t>All</a:t>
            </a:r>
            <a:r>
              <a:rPr lang="tr-TR" sz="3200" i="1" dirty="0" smtClean="0">
                <a:solidFill>
                  <a:srgbClr val="FF00FF"/>
                </a:solidFill>
              </a:rPr>
              <a:t> </a:t>
            </a:r>
            <a:r>
              <a:rPr lang="tr-TR" sz="3200" i="1" dirty="0" err="1" smtClean="0">
                <a:solidFill>
                  <a:srgbClr val="FF00FF"/>
                </a:solidFill>
              </a:rPr>
              <a:t>countries</a:t>
            </a:r>
            <a:r>
              <a:rPr lang="tr-TR" sz="3200" i="1" dirty="0" smtClean="0">
                <a:solidFill>
                  <a:srgbClr val="FF00FF"/>
                </a:solidFill>
              </a:rPr>
              <a:t>, </a:t>
            </a:r>
            <a:r>
              <a:rPr lang="tr-TR" sz="3200" i="1" dirty="0" err="1" smtClean="0">
                <a:solidFill>
                  <a:srgbClr val="FF00FF"/>
                </a:solidFill>
              </a:rPr>
              <a:t>all</a:t>
            </a:r>
            <a:r>
              <a:rPr lang="tr-TR" sz="3200" i="1" dirty="0" smtClean="0">
                <a:solidFill>
                  <a:srgbClr val="FF00FF"/>
                </a:solidFill>
              </a:rPr>
              <a:t> </a:t>
            </a:r>
            <a:r>
              <a:rPr lang="tr-TR" sz="3200" i="1" dirty="0" err="1" smtClean="0">
                <a:solidFill>
                  <a:srgbClr val="FF00FF"/>
                </a:solidFill>
              </a:rPr>
              <a:t>lands</a:t>
            </a:r>
            <a:r>
              <a:rPr lang="tr-TR" sz="3200" i="1" dirty="0" smtClean="0">
                <a:solidFill>
                  <a:srgbClr val="FF00FF"/>
                </a:solidFill>
              </a:rPr>
              <a:t>,</a:t>
            </a:r>
            <a:endParaRPr lang="tr-TR" sz="3200" i="1" dirty="0">
              <a:solidFill>
                <a:srgbClr val="FF00FF"/>
              </a:solidFill>
            </a:endParaRPr>
          </a:p>
          <a:p>
            <a:r>
              <a:rPr lang="tr-TR" sz="3200" i="1" dirty="0">
                <a:solidFill>
                  <a:srgbClr val="FF00FF"/>
                </a:solidFill>
              </a:rPr>
              <a:t> </a:t>
            </a:r>
            <a:r>
              <a:rPr lang="tr-TR" sz="3200" i="1" dirty="0" err="1" smtClean="0">
                <a:solidFill>
                  <a:srgbClr val="FF00FF"/>
                </a:solidFill>
              </a:rPr>
              <a:t>Even</a:t>
            </a:r>
            <a:r>
              <a:rPr lang="tr-TR" sz="3200" i="1" dirty="0" smtClean="0">
                <a:solidFill>
                  <a:srgbClr val="FF00FF"/>
                </a:solidFill>
              </a:rPr>
              <a:t> </a:t>
            </a:r>
            <a:r>
              <a:rPr lang="tr-TR" sz="3200" i="1" dirty="0" err="1" smtClean="0">
                <a:solidFill>
                  <a:srgbClr val="FF00FF"/>
                </a:solidFill>
              </a:rPr>
              <a:t>though</a:t>
            </a:r>
            <a:r>
              <a:rPr lang="tr-TR" sz="3200" i="1" dirty="0" smtClean="0">
                <a:solidFill>
                  <a:srgbClr val="FF00FF"/>
                </a:solidFill>
              </a:rPr>
              <a:t> </a:t>
            </a:r>
            <a:r>
              <a:rPr lang="tr-TR" sz="3200" i="1" dirty="0" err="1" smtClean="0">
                <a:solidFill>
                  <a:srgbClr val="FF00FF"/>
                </a:solidFill>
              </a:rPr>
              <a:t>seeming</a:t>
            </a:r>
            <a:r>
              <a:rPr lang="tr-TR" sz="3200" i="1" dirty="0" smtClean="0">
                <a:solidFill>
                  <a:srgbClr val="FF00FF"/>
                </a:solidFill>
              </a:rPr>
              <a:t> </a:t>
            </a:r>
            <a:r>
              <a:rPr lang="tr-TR" sz="3200" i="1" dirty="0" err="1" smtClean="0">
                <a:solidFill>
                  <a:srgbClr val="FF00FF"/>
                </a:solidFill>
              </a:rPr>
              <a:t>different</a:t>
            </a:r>
            <a:r>
              <a:rPr lang="tr-TR" sz="3200" i="1" dirty="0" smtClean="0">
                <a:solidFill>
                  <a:srgbClr val="FF00FF"/>
                </a:solidFill>
              </a:rPr>
              <a:t>,</a:t>
            </a:r>
          </a:p>
          <a:p>
            <a:r>
              <a:rPr lang="tr-TR" sz="3200" i="1" dirty="0" err="1" smtClean="0">
                <a:solidFill>
                  <a:srgbClr val="FF00FF"/>
                </a:solidFill>
              </a:rPr>
              <a:t>They</a:t>
            </a:r>
            <a:r>
              <a:rPr lang="tr-TR" sz="3200" i="1" dirty="0" smtClean="0">
                <a:solidFill>
                  <a:srgbClr val="FF00FF"/>
                </a:solidFill>
              </a:rPr>
              <a:t> </a:t>
            </a:r>
            <a:r>
              <a:rPr lang="tr-TR" sz="3200" i="1" dirty="0" err="1" smtClean="0">
                <a:solidFill>
                  <a:srgbClr val="FF00FF"/>
                </a:solidFill>
              </a:rPr>
              <a:t>are</a:t>
            </a:r>
            <a:r>
              <a:rPr lang="tr-TR" sz="3200" i="1" dirty="0" smtClean="0">
                <a:solidFill>
                  <a:srgbClr val="FF00FF"/>
                </a:solidFill>
              </a:rPr>
              <a:t> </a:t>
            </a:r>
            <a:r>
              <a:rPr lang="tr-TR" sz="3200" i="1" dirty="0" err="1" smtClean="0">
                <a:solidFill>
                  <a:srgbClr val="FF00FF"/>
                </a:solidFill>
              </a:rPr>
              <a:t>the</a:t>
            </a:r>
            <a:r>
              <a:rPr lang="tr-TR" sz="3200" i="1" dirty="0" smtClean="0">
                <a:solidFill>
                  <a:srgbClr val="FF00FF"/>
                </a:solidFill>
              </a:rPr>
              <a:t> </a:t>
            </a:r>
            <a:r>
              <a:rPr lang="tr-TR" sz="3200" i="1" dirty="0" err="1" smtClean="0">
                <a:solidFill>
                  <a:srgbClr val="FF00FF"/>
                </a:solidFill>
              </a:rPr>
              <a:t>same</a:t>
            </a:r>
            <a:endParaRPr lang="tr-TR" sz="3200" i="1" dirty="0">
              <a:solidFill>
                <a:srgbClr val="FF00FF"/>
              </a:solidFill>
            </a:endParaRPr>
          </a:p>
          <a:p>
            <a:r>
              <a:rPr lang="tr-TR" sz="3200" i="1" dirty="0" err="1" smtClean="0">
                <a:solidFill>
                  <a:srgbClr val="FF00FF"/>
                </a:solidFill>
              </a:rPr>
              <a:t>All</a:t>
            </a:r>
            <a:r>
              <a:rPr lang="tr-TR" sz="3200" i="1" dirty="0" smtClean="0">
                <a:solidFill>
                  <a:srgbClr val="FF00FF"/>
                </a:solidFill>
              </a:rPr>
              <a:t> </a:t>
            </a:r>
            <a:r>
              <a:rPr lang="tr-TR" sz="3200" i="1" dirty="0" err="1" smtClean="0">
                <a:solidFill>
                  <a:srgbClr val="FF00FF"/>
                </a:solidFill>
              </a:rPr>
              <a:t>humans</a:t>
            </a:r>
            <a:r>
              <a:rPr lang="tr-TR" sz="3200" i="1" dirty="0" smtClean="0">
                <a:solidFill>
                  <a:srgbClr val="FF00FF"/>
                </a:solidFill>
              </a:rPr>
              <a:t> </a:t>
            </a:r>
            <a:r>
              <a:rPr lang="tr-TR" sz="3200" i="1" dirty="0" err="1" smtClean="0">
                <a:solidFill>
                  <a:srgbClr val="FF00FF"/>
                </a:solidFill>
              </a:rPr>
              <a:t>either</a:t>
            </a:r>
            <a:r>
              <a:rPr lang="tr-TR" sz="3200" i="1" dirty="0" smtClean="0">
                <a:solidFill>
                  <a:srgbClr val="FF00FF"/>
                </a:solidFill>
              </a:rPr>
              <a:t> </a:t>
            </a:r>
            <a:r>
              <a:rPr lang="tr-TR" sz="3200" i="1" dirty="0" err="1" smtClean="0">
                <a:solidFill>
                  <a:srgbClr val="FF00FF"/>
                </a:solidFill>
              </a:rPr>
              <a:t>neihbors</a:t>
            </a:r>
            <a:r>
              <a:rPr lang="tr-TR" sz="3200" i="1" dirty="0" smtClean="0">
                <a:solidFill>
                  <a:srgbClr val="FF00FF"/>
                </a:solidFill>
              </a:rPr>
              <a:t> </a:t>
            </a:r>
          </a:p>
          <a:p>
            <a:r>
              <a:rPr lang="tr-TR" sz="3200" i="1" dirty="0" err="1" smtClean="0">
                <a:solidFill>
                  <a:srgbClr val="FF00FF"/>
                </a:solidFill>
              </a:rPr>
              <a:t>or</a:t>
            </a:r>
            <a:r>
              <a:rPr lang="tr-TR" sz="3200" i="1" dirty="0" smtClean="0">
                <a:solidFill>
                  <a:srgbClr val="FF00FF"/>
                </a:solidFill>
              </a:rPr>
              <a:t>  </a:t>
            </a:r>
            <a:r>
              <a:rPr lang="tr-TR" sz="3200" i="1" dirty="0" err="1" smtClean="0">
                <a:solidFill>
                  <a:srgbClr val="FF00FF"/>
                </a:solidFill>
              </a:rPr>
              <a:t>brothers</a:t>
            </a:r>
            <a:r>
              <a:rPr lang="tr-TR" sz="3200" i="1" dirty="0" smtClean="0">
                <a:solidFill>
                  <a:srgbClr val="FF00FF"/>
                </a:solidFill>
              </a:rPr>
              <a:t>”</a:t>
            </a:r>
            <a:endParaRPr lang="tr-TR" sz="3200" i="1" dirty="0">
              <a:solidFill>
                <a:srgbClr val="FF00FF"/>
              </a:solidFill>
            </a:endParaRPr>
          </a:p>
        </p:txBody>
      </p:sp>
      <p:pic>
        <p:nvPicPr>
          <p:cNvPr id="52227" name="Picture 3" descr="8117007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860800"/>
            <a:ext cx="25558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worldpe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399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8" descr="Complete map of Europe year 1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Line 9"/>
          <p:cNvSpPr>
            <a:spLocks noChangeShapeType="1"/>
          </p:cNvSpPr>
          <p:nvPr/>
        </p:nvSpPr>
        <p:spPr bwMode="auto">
          <a:xfrm flipV="1">
            <a:off x="914400" y="2514600"/>
            <a:ext cx="533400" cy="2438400"/>
          </a:xfrm>
          <a:prstGeom prst="line">
            <a:avLst/>
          </a:prstGeom>
          <a:noFill/>
          <a:ln w="57150" cap="rnd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7284" name="Line 10"/>
          <p:cNvSpPr>
            <a:spLocks noChangeShapeType="1"/>
          </p:cNvSpPr>
          <p:nvPr/>
        </p:nvSpPr>
        <p:spPr bwMode="auto">
          <a:xfrm flipV="1">
            <a:off x="1066800" y="3505200"/>
            <a:ext cx="838200" cy="1066800"/>
          </a:xfrm>
          <a:prstGeom prst="line">
            <a:avLst/>
          </a:prstGeom>
          <a:noFill/>
          <a:ln w="57150" cap="rnd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7285" name="Line 11"/>
          <p:cNvSpPr>
            <a:spLocks noChangeShapeType="1"/>
          </p:cNvSpPr>
          <p:nvPr/>
        </p:nvSpPr>
        <p:spPr bwMode="auto">
          <a:xfrm flipV="1">
            <a:off x="990600" y="2743200"/>
            <a:ext cx="1066800" cy="1828800"/>
          </a:xfrm>
          <a:prstGeom prst="line">
            <a:avLst/>
          </a:prstGeom>
          <a:noFill/>
          <a:ln w="57150" cap="rnd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7286" name="Line 12"/>
          <p:cNvSpPr>
            <a:spLocks noChangeShapeType="1"/>
          </p:cNvSpPr>
          <p:nvPr/>
        </p:nvSpPr>
        <p:spPr bwMode="auto">
          <a:xfrm flipV="1">
            <a:off x="1066800" y="4191000"/>
            <a:ext cx="914400" cy="533400"/>
          </a:xfrm>
          <a:prstGeom prst="line">
            <a:avLst/>
          </a:prstGeom>
          <a:noFill/>
          <a:ln w="57150" cap="rnd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7287" name="Line 13"/>
          <p:cNvSpPr>
            <a:spLocks noChangeShapeType="1"/>
          </p:cNvSpPr>
          <p:nvPr/>
        </p:nvSpPr>
        <p:spPr bwMode="auto">
          <a:xfrm flipV="1">
            <a:off x="1219200" y="4419600"/>
            <a:ext cx="2667000" cy="381000"/>
          </a:xfrm>
          <a:prstGeom prst="line">
            <a:avLst/>
          </a:prstGeom>
          <a:noFill/>
          <a:ln w="57150" cap="rnd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7288" name="Oval 14"/>
          <p:cNvSpPr>
            <a:spLocks noChangeArrowheads="1"/>
          </p:cNvSpPr>
          <p:nvPr/>
        </p:nvSpPr>
        <p:spPr bwMode="auto">
          <a:xfrm>
            <a:off x="685800" y="4495800"/>
            <a:ext cx="533400" cy="457200"/>
          </a:xfrm>
          <a:prstGeom prst="ellipse">
            <a:avLst/>
          </a:prstGeom>
          <a:solidFill>
            <a:srgbClr val="FFFF00"/>
          </a:solidFill>
          <a:ln w="19050" cap="rnd" algn="ctr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gib4kids.atspace.com/history/moorish_period/images/al_andalus_almohade_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108900" cy="6942645"/>
          </a:xfrm>
          <a:prstGeom prst="rect">
            <a:avLst/>
          </a:prstGeom>
          <a:noFill/>
        </p:spPr>
      </p:pic>
      <p:sp>
        <p:nvSpPr>
          <p:cNvPr id="3" name="2 Serbest Form"/>
          <p:cNvSpPr/>
          <p:nvPr/>
        </p:nvSpPr>
        <p:spPr>
          <a:xfrm>
            <a:off x="3065172" y="2756079"/>
            <a:ext cx="1313645" cy="914399"/>
          </a:xfrm>
          <a:custGeom>
            <a:avLst/>
            <a:gdLst>
              <a:gd name="connsiteX0" fmla="*/ 0 w 1313645"/>
              <a:gd name="connsiteY0" fmla="*/ 0 h 914399"/>
              <a:gd name="connsiteX1" fmla="*/ 180304 w 1313645"/>
              <a:gd name="connsiteY1" fmla="*/ 90152 h 914399"/>
              <a:gd name="connsiteX2" fmla="*/ 347729 w 1313645"/>
              <a:gd name="connsiteY2" fmla="*/ 270456 h 914399"/>
              <a:gd name="connsiteX3" fmla="*/ 321972 w 1313645"/>
              <a:gd name="connsiteY3" fmla="*/ 528034 h 914399"/>
              <a:gd name="connsiteX4" fmla="*/ 399245 w 1313645"/>
              <a:gd name="connsiteY4" fmla="*/ 862884 h 914399"/>
              <a:gd name="connsiteX5" fmla="*/ 837127 w 1313645"/>
              <a:gd name="connsiteY5" fmla="*/ 837127 h 914399"/>
              <a:gd name="connsiteX6" fmla="*/ 1081825 w 1313645"/>
              <a:gd name="connsiteY6" fmla="*/ 785611 h 914399"/>
              <a:gd name="connsiteX7" fmla="*/ 1133341 w 1313645"/>
              <a:gd name="connsiteY7" fmla="*/ 618186 h 914399"/>
              <a:gd name="connsiteX8" fmla="*/ 1313645 w 1313645"/>
              <a:gd name="connsiteY8" fmla="*/ 463639 h 914399"/>
              <a:gd name="connsiteX9" fmla="*/ 1313645 w 1313645"/>
              <a:gd name="connsiteY9" fmla="*/ 463639 h 91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3645" h="914399">
                <a:moveTo>
                  <a:pt x="0" y="0"/>
                </a:moveTo>
                <a:cubicBezTo>
                  <a:pt x="61174" y="22538"/>
                  <a:pt x="122349" y="45076"/>
                  <a:pt x="180304" y="90152"/>
                </a:cubicBezTo>
                <a:cubicBezTo>
                  <a:pt x="238259" y="135228"/>
                  <a:pt x="324118" y="197476"/>
                  <a:pt x="347729" y="270456"/>
                </a:cubicBezTo>
                <a:cubicBezTo>
                  <a:pt x="371340" y="343436"/>
                  <a:pt x="313386" y="429296"/>
                  <a:pt x="321972" y="528034"/>
                </a:cubicBezTo>
                <a:cubicBezTo>
                  <a:pt x="330558" y="626772"/>
                  <a:pt x="313386" y="811369"/>
                  <a:pt x="399245" y="862884"/>
                </a:cubicBezTo>
                <a:cubicBezTo>
                  <a:pt x="485104" y="914399"/>
                  <a:pt x="723364" y="850006"/>
                  <a:pt x="837127" y="837127"/>
                </a:cubicBezTo>
                <a:cubicBezTo>
                  <a:pt x="950890" y="824248"/>
                  <a:pt x="1032456" y="822101"/>
                  <a:pt x="1081825" y="785611"/>
                </a:cubicBezTo>
                <a:cubicBezTo>
                  <a:pt x="1131194" y="749121"/>
                  <a:pt x="1094704" y="671848"/>
                  <a:pt x="1133341" y="618186"/>
                </a:cubicBezTo>
                <a:cubicBezTo>
                  <a:pt x="1171978" y="564524"/>
                  <a:pt x="1313645" y="463639"/>
                  <a:pt x="1313645" y="463639"/>
                </a:cubicBezTo>
                <a:lnTo>
                  <a:pt x="1313645" y="463639"/>
                </a:lnTo>
              </a:path>
            </a:pathLst>
          </a:custGeom>
          <a:ln w="444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4 Düz Ok Bağlayıcısı"/>
          <p:cNvCxnSpPr/>
          <p:nvPr/>
        </p:nvCxnSpPr>
        <p:spPr>
          <a:xfrm flipH="1">
            <a:off x="3851920" y="2420888"/>
            <a:ext cx="72008" cy="7920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Request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help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Spain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Request</a:t>
            </a:r>
            <a:r>
              <a:rPr lang="tr-TR" dirty="0" smtClean="0"/>
              <a:t> of </a:t>
            </a:r>
            <a:r>
              <a:rPr lang="tr-TR" dirty="0" err="1" smtClean="0"/>
              <a:t>sons</a:t>
            </a:r>
            <a:r>
              <a:rPr lang="tr-TR" dirty="0" smtClean="0"/>
              <a:t> of </a:t>
            </a:r>
            <a:r>
              <a:rPr lang="tr-TR" dirty="0" err="1" smtClean="0"/>
              <a:t>Witiza</a:t>
            </a:r>
            <a:endParaRPr lang="tr-TR" dirty="0" smtClean="0"/>
          </a:p>
          <a:p>
            <a:r>
              <a:rPr lang="tr-TR" dirty="0" err="1" smtClean="0"/>
              <a:t>Request</a:t>
            </a:r>
            <a:r>
              <a:rPr lang="tr-TR" dirty="0" smtClean="0"/>
              <a:t> of </a:t>
            </a:r>
            <a:r>
              <a:rPr lang="tr-TR" dirty="0" err="1" smtClean="0"/>
              <a:t>Jews</a:t>
            </a:r>
            <a:endParaRPr lang="tr-TR" dirty="0" smtClean="0"/>
          </a:p>
          <a:p>
            <a:r>
              <a:rPr lang="tr-TR" dirty="0" err="1" smtClean="0"/>
              <a:t>Encouragement</a:t>
            </a:r>
            <a:r>
              <a:rPr lang="tr-TR" dirty="0" smtClean="0"/>
              <a:t> of </a:t>
            </a:r>
            <a:r>
              <a:rPr lang="tr-TR" dirty="0" err="1" smtClean="0"/>
              <a:t>count</a:t>
            </a:r>
            <a:r>
              <a:rPr lang="tr-TR" dirty="0" smtClean="0"/>
              <a:t> </a:t>
            </a:r>
            <a:r>
              <a:rPr lang="tr-TR" dirty="0" err="1" smtClean="0"/>
              <a:t>Julian</a:t>
            </a:r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 descr="C:\Users\Mehmet\Endulus Kitabi Resimleri-Son\Endülüs resimleri - Kopya\1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69675"/>
            <a:ext cx="4038600" cy="3987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62" name="Picture 2" descr="C:\Users\Mehmet\Endulus Kitabi Resimleri-Son\Endülüs resimleri - Kopya\41 kop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15457"/>
            <a:ext cx="4038600" cy="3295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webs.com/yeapmeiling84/great%20mos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04664"/>
            <a:ext cx="8867477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alifel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0"/>
            <a:ext cx="7501675" cy="6781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ib4kids.atspace.com/history/moorish_period/images/al_andalus_taifas1_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58"/>
            <a:ext cx="7964884" cy="6819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gib4kids.atspace.com/history/moorish_period/images/dromon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912768" cy="3629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Presentation</a:t>
            </a:r>
            <a:r>
              <a:rPr lang="tr-TR" dirty="0" smtClean="0"/>
              <a:t> </a:t>
            </a:r>
            <a:r>
              <a:rPr lang="tr-TR" dirty="0" err="1" smtClean="0"/>
              <a:t>List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>
                <a:solidFill>
                  <a:srgbClr val="00B050"/>
                </a:solidFill>
              </a:rPr>
              <a:t>Hz. </a:t>
            </a:r>
            <a:r>
              <a:rPr lang="tr-TR" dirty="0" err="1" smtClean="0">
                <a:solidFill>
                  <a:srgbClr val="00B050"/>
                </a:solidFill>
              </a:rPr>
              <a:t>Abû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Bakr</a:t>
            </a:r>
            <a:r>
              <a:rPr lang="tr-TR" dirty="0" smtClean="0">
                <a:solidFill>
                  <a:srgbClr val="00B050"/>
                </a:solidFill>
              </a:rPr>
              <a:t>: </a:t>
            </a:r>
            <a:r>
              <a:rPr lang="tr-TR" dirty="0" err="1" smtClean="0">
                <a:solidFill>
                  <a:srgbClr val="00B050"/>
                </a:solidFill>
              </a:rPr>
              <a:t>Remziye</a:t>
            </a:r>
            <a:r>
              <a:rPr lang="tr-TR" dirty="0" smtClean="0">
                <a:solidFill>
                  <a:srgbClr val="00B050"/>
                </a:solidFill>
              </a:rPr>
              <a:t> Seçen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Hz. Umar: Esra Erdoğan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Hz. </a:t>
            </a:r>
            <a:r>
              <a:rPr lang="tr-TR" dirty="0" err="1" smtClean="0">
                <a:solidFill>
                  <a:srgbClr val="00B050"/>
                </a:solidFill>
              </a:rPr>
              <a:t>Uthman</a:t>
            </a:r>
            <a:r>
              <a:rPr lang="tr-TR" dirty="0" smtClean="0">
                <a:solidFill>
                  <a:srgbClr val="00B050"/>
                </a:solidFill>
              </a:rPr>
              <a:t>: Zeynep S. Kaya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Hz. Ali: Hilal Anık</a:t>
            </a:r>
          </a:p>
          <a:p>
            <a:pPr lvl="1"/>
            <a:r>
              <a:rPr lang="tr-TR" dirty="0" smtClean="0">
                <a:solidFill>
                  <a:srgbClr val="00B050"/>
                </a:solidFill>
              </a:rPr>
              <a:t>Muhammed </a:t>
            </a:r>
            <a:r>
              <a:rPr lang="tr-TR" dirty="0" err="1" smtClean="0">
                <a:solidFill>
                  <a:srgbClr val="00B050"/>
                </a:solidFill>
              </a:rPr>
              <a:t>Pakistani</a:t>
            </a:r>
            <a:endParaRPr lang="tr-TR" dirty="0" smtClean="0">
              <a:solidFill>
                <a:srgbClr val="00B050"/>
              </a:solidFill>
            </a:endParaRPr>
          </a:p>
          <a:p>
            <a:pPr lvl="1"/>
            <a:r>
              <a:rPr lang="tr-TR" dirty="0" smtClean="0">
                <a:solidFill>
                  <a:srgbClr val="00B050"/>
                </a:solidFill>
              </a:rPr>
              <a:t>m</a:t>
            </a:r>
          </a:p>
          <a:p>
            <a:pPr lvl="1"/>
            <a:endParaRPr lang="tr-TR" dirty="0" smtClean="0">
              <a:solidFill>
                <a:srgbClr val="00B050"/>
              </a:solidFill>
            </a:endParaRPr>
          </a:p>
          <a:p>
            <a:r>
              <a:rPr lang="tr-TR" dirty="0" err="1" smtClean="0">
                <a:solidFill>
                  <a:srgbClr val="00B050"/>
                </a:solidFill>
              </a:rPr>
              <a:t>Halid</a:t>
            </a:r>
            <a:r>
              <a:rPr lang="tr-TR" dirty="0" smtClean="0">
                <a:solidFill>
                  <a:srgbClr val="00B050"/>
                </a:solidFill>
              </a:rPr>
              <a:t> b. </a:t>
            </a:r>
            <a:r>
              <a:rPr lang="tr-TR" dirty="0" err="1" smtClean="0">
                <a:solidFill>
                  <a:srgbClr val="00B050"/>
                </a:solidFill>
              </a:rPr>
              <a:t>Velid</a:t>
            </a:r>
            <a:r>
              <a:rPr lang="tr-TR" dirty="0" smtClean="0">
                <a:solidFill>
                  <a:srgbClr val="00B050"/>
                </a:solidFill>
              </a:rPr>
              <a:t>: Feyza Tüfekçi</a:t>
            </a:r>
          </a:p>
          <a:p>
            <a:r>
              <a:rPr lang="tr-TR" dirty="0" err="1" smtClean="0">
                <a:solidFill>
                  <a:srgbClr val="00B050"/>
                </a:solidFill>
              </a:rPr>
              <a:t>Murder</a:t>
            </a:r>
            <a:r>
              <a:rPr lang="tr-TR" dirty="0" smtClean="0">
                <a:solidFill>
                  <a:srgbClr val="00B050"/>
                </a:solidFill>
              </a:rPr>
              <a:t> of </a:t>
            </a:r>
            <a:r>
              <a:rPr lang="tr-TR" dirty="0" err="1" smtClean="0">
                <a:solidFill>
                  <a:srgbClr val="00B050"/>
                </a:solidFill>
              </a:rPr>
              <a:t>Uthman</a:t>
            </a:r>
            <a:r>
              <a:rPr lang="tr-TR" dirty="0" smtClean="0">
                <a:solidFill>
                  <a:srgbClr val="00B050"/>
                </a:solidFill>
              </a:rPr>
              <a:t>: Ayşe </a:t>
            </a:r>
            <a:r>
              <a:rPr lang="tr-TR" dirty="0" err="1" smtClean="0">
                <a:solidFill>
                  <a:srgbClr val="00B050"/>
                </a:solidFill>
              </a:rPr>
              <a:t>Ertürk</a:t>
            </a:r>
            <a:endParaRPr lang="tr-TR" dirty="0" smtClean="0">
              <a:solidFill>
                <a:srgbClr val="00B050"/>
              </a:solidFill>
            </a:endParaRPr>
          </a:p>
          <a:p>
            <a:r>
              <a:rPr lang="tr-TR" dirty="0" err="1" smtClean="0">
                <a:solidFill>
                  <a:srgbClr val="00B050"/>
                </a:solidFill>
              </a:rPr>
              <a:t>Diwan</a:t>
            </a:r>
            <a:r>
              <a:rPr lang="tr-TR" dirty="0" smtClean="0">
                <a:solidFill>
                  <a:srgbClr val="00B050"/>
                </a:solidFill>
              </a:rPr>
              <a:t> of Umar: </a:t>
            </a:r>
            <a:r>
              <a:rPr lang="tr-TR" dirty="0" err="1" smtClean="0">
                <a:solidFill>
                  <a:srgbClr val="00B050"/>
                </a:solidFill>
              </a:rPr>
              <a:t>Abdüssamed</a:t>
            </a:r>
            <a:r>
              <a:rPr lang="tr-TR" dirty="0" smtClean="0">
                <a:solidFill>
                  <a:srgbClr val="00B050"/>
                </a:solidFill>
              </a:rPr>
              <a:t> Özkan</a:t>
            </a:r>
          </a:p>
          <a:p>
            <a:r>
              <a:rPr lang="tr-TR" dirty="0" err="1" smtClean="0">
                <a:solidFill>
                  <a:srgbClr val="00B050"/>
                </a:solidFill>
              </a:rPr>
              <a:t>Muawiya</a:t>
            </a:r>
            <a:r>
              <a:rPr lang="tr-TR" dirty="0" smtClean="0">
                <a:solidFill>
                  <a:srgbClr val="00B050"/>
                </a:solidFill>
              </a:rPr>
              <a:t>: </a:t>
            </a:r>
            <a:r>
              <a:rPr lang="tr-TR" dirty="0" err="1" smtClean="0">
                <a:solidFill>
                  <a:srgbClr val="00B050"/>
                </a:solidFill>
              </a:rPr>
              <a:t>Dildar</a:t>
            </a:r>
            <a:r>
              <a:rPr lang="tr-TR" dirty="0" smtClean="0">
                <a:solidFill>
                  <a:srgbClr val="00B050"/>
                </a:solidFill>
              </a:rPr>
              <a:t> S. Kalafat</a:t>
            </a:r>
          </a:p>
          <a:p>
            <a:r>
              <a:rPr lang="tr-TR" dirty="0" err="1" smtClean="0">
                <a:solidFill>
                  <a:srgbClr val="00B050"/>
                </a:solidFill>
              </a:rPr>
              <a:t>Yazid</a:t>
            </a:r>
            <a:r>
              <a:rPr lang="tr-TR" dirty="0" smtClean="0">
                <a:solidFill>
                  <a:srgbClr val="00B050"/>
                </a:solidFill>
              </a:rPr>
              <a:t> b. </a:t>
            </a:r>
            <a:r>
              <a:rPr lang="tr-TR" dirty="0" err="1" smtClean="0">
                <a:solidFill>
                  <a:srgbClr val="00B050"/>
                </a:solidFill>
              </a:rPr>
              <a:t>Muawiya</a:t>
            </a:r>
            <a:r>
              <a:rPr lang="tr-TR" dirty="0" smtClean="0">
                <a:solidFill>
                  <a:srgbClr val="00B050"/>
                </a:solidFill>
              </a:rPr>
              <a:t>: Havva Çınar</a:t>
            </a:r>
          </a:p>
          <a:p>
            <a:r>
              <a:rPr lang="tr-TR" dirty="0" smtClean="0"/>
              <a:t>Hz. </a:t>
            </a:r>
            <a:r>
              <a:rPr lang="tr-TR" dirty="0" err="1" smtClean="0"/>
              <a:t>Husayn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Karbala</a:t>
            </a:r>
            <a:r>
              <a:rPr lang="tr-TR" dirty="0" smtClean="0"/>
              <a:t> </a:t>
            </a:r>
            <a:r>
              <a:rPr lang="tr-TR" dirty="0" err="1" smtClean="0"/>
              <a:t>tragedy</a:t>
            </a:r>
            <a:r>
              <a:rPr lang="tr-TR" dirty="0" smtClean="0"/>
              <a:t>:</a:t>
            </a:r>
          </a:p>
          <a:p>
            <a:pPr>
              <a:buNone/>
            </a:pPr>
            <a:r>
              <a:rPr lang="tr-TR" dirty="0" err="1" smtClean="0"/>
              <a:t>Abdülbasit</a:t>
            </a:r>
            <a:r>
              <a:rPr lang="tr-TR" dirty="0" smtClean="0"/>
              <a:t> </a:t>
            </a:r>
            <a:r>
              <a:rPr lang="tr-TR" dirty="0" err="1" smtClean="0"/>
              <a:t>Pakistani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 smtClean="0">
                <a:solidFill>
                  <a:srgbClr val="00B050"/>
                </a:solidFill>
              </a:rPr>
              <a:t>Andullah</a:t>
            </a:r>
            <a:r>
              <a:rPr lang="tr-TR" dirty="0" smtClean="0">
                <a:solidFill>
                  <a:srgbClr val="00B050"/>
                </a:solidFill>
              </a:rPr>
              <a:t> b. </a:t>
            </a:r>
            <a:r>
              <a:rPr lang="tr-TR" dirty="0" err="1" smtClean="0">
                <a:solidFill>
                  <a:srgbClr val="00B050"/>
                </a:solidFill>
              </a:rPr>
              <a:t>Zubayr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and</a:t>
            </a:r>
            <a:r>
              <a:rPr lang="tr-TR" dirty="0" smtClean="0">
                <a:solidFill>
                  <a:srgbClr val="00B050"/>
                </a:solidFill>
              </a:rPr>
              <a:t> his </a:t>
            </a:r>
            <a:r>
              <a:rPr lang="tr-TR" dirty="0" err="1" smtClean="0">
                <a:solidFill>
                  <a:srgbClr val="00B050"/>
                </a:solidFill>
              </a:rPr>
              <a:t>caliphate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claim</a:t>
            </a:r>
            <a:r>
              <a:rPr lang="tr-TR" dirty="0" smtClean="0">
                <a:solidFill>
                  <a:srgbClr val="00B050"/>
                </a:solidFill>
              </a:rPr>
              <a:t>: Şeyma Doğan</a:t>
            </a:r>
          </a:p>
          <a:p>
            <a:r>
              <a:rPr lang="tr-TR" dirty="0" smtClean="0"/>
              <a:t>Umar b. </a:t>
            </a:r>
            <a:r>
              <a:rPr lang="tr-TR" dirty="0" err="1" smtClean="0"/>
              <a:t>Abdulaziz</a:t>
            </a:r>
            <a:r>
              <a:rPr lang="tr-TR" dirty="0" smtClean="0"/>
              <a:t>: Asiye </a:t>
            </a:r>
            <a:r>
              <a:rPr lang="tr-TR" dirty="0" err="1" smtClean="0"/>
              <a:t>Akkoyu</a:t>
            </a:r>
            <a:endParaRPr lang="tr-TR" dirty="0" smtClean="0"/>
          </a:p>
          <a:p>
            <a:r>
              <a:rPr lang="tr-TR" dirty="0" err="1" smtClean="0">
                <a:solidFill>
                  <a:srgbClr val="00B050"/>
                </a:solidFill>
              </a:rPr>
              <a:t>Alawid</a:t>
            </a:r>
            <a:r>
              <a:rPr lang="tr-TR" dirty="0" smtClean="0">
                <a:solidFill>
                  <a:srgbClr val="00B050"/>
                </a:solidFill>
              </a:rPr>
              <a:t>  </a:t>
            </a:r>
            <a:r>
              <a:rPr lang="tr-TR" dirty="0" err="1" smtClean="0">
                <a:solidFill>
                  <a:srgbClr val="00B050"/>
                </a:solidFill>
              </a:rPr>
              <a:t>insurrections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during</a:t>
            </a:r>
            <a:r>
              <a:rPr lang="tr-TR" dirty="0" smtClean="0">
                <a:solidFill>
                  <a:srgbClr val="00B050"/>
                </a:solidFill>
              </a:rPr>
              <a:t>  </a:t>
            </a:r>
            <a:r>
              <a:rPr lang="tr-TR" dirty="0" err="1" smtClean="0">
                <a:solidFill>
                  <a:srgbClr val="00B050"/>
                </a:solidFill>
              </a:rPr>
              <a:t>the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Umayyad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Period</a:t>
            </a:r>
            <a:r>
              <a:rPr lang="tr-TR" dirty="0" smtClean="0">
                <a:solidFill>
                  <a:srgbClr val="00B050"/>
                </a:solidFill>
              </a:rPr>
              <a:t>: Zehra </a:t>
            </a:r>
            <a:r>
              <a:rPr lang="tr-TR" dirty="0" err="1" smtClean="0">
                <a:solidFill>
                  <a:srgbClr val="00B050"/>
                </a:solidFill>
              </a:rPr>
              <a:t>Eroğlu</a:t>
            </a:r>
            <a:endParaRPr lang="tr-TR" dirty="0" smtClean="0">
              <a:solidFill>
                <a:srgbClr val="00B050"/>
              </a:solidFill>
            </a:endParaRPr>
          </a:p>
          <a:p>
            <a:r>
              <a:rPr lang="tr-TR" dirty="0" err="1" smtClean="0"/>
              <a:t>Kharicid</a:t>
            </a:r>
            <a:r>
              <a:rPr lang="tr-TR" dirty="0" smtClean="0"/>
              <a:t> </a:t>
            </a:r>
            <a:r>
              <a:rPr lang="tr-TR" dirty="0" err="1" smtClean="0"/>
              <a:t>insurrections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Umayyad</a:t>
            </a:r>
            <a:r>
              <a:rPr lang="tr-TR" dirty="0" smtClean="0"/>
              <a:t> </a:t>
            </a:r>
            <a:r>
              <a:rPr lang="tr-TR" dirty="0" err="1" smtClean="0"/>
              <a:t>Period</a:t>
            </a:r>
            <a:r>
              <a:rPr lang="tr-TR" dirty="0" smtClean="0"/>
              <a:t>: Özge Özkan</a:t>
            </a:r>
          </a:p>
          <a:p>
            <a:r>
              <a:rPr lang="tr-TR" dirty="0" err="1" smtClean="0"/>
              <a:t>Tribal</a:t>
            </a:r>
            <a:r>
              <a:rPr lang="tr-TR" dirty="0" smtClean="0"/>
              <a:t> </a:t>
            </a:r>
            <a:r>
              <a:rPr lang="tr-TR" dirty="0" err="1" smtClean="0"/>
              <a:t>rivalry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Umayyad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: Hamza </a:t>
            </a:r>
            <a:r>
              <a:rPr lang="tr-TR" dirty="0" err="1" smtClean="0"/>
              <a:t>Pakistani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tr-TR" dirty="0" err="1" smtClean="0">
                <a:solidFill>
                  <a:srgbClr val="3333FF"/>
                </a:solidFill>
              </a:rPr>
              <a:t>Main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Events</a:t>
            </a:r>
            <a:r>
              <a:rPr lang="tr-TR" dirty="0" smtClean="0">
                <a:solidFill>
                  <a:srgbClr val="3333FF"/>
                </a:solidFill>
              </a:rPr>
              <a:t> of </a:t>
            </a:r>
            <a:r>
              <a:rPr lang="tr-TR" dirty="0" err="1" smtClean="0">
                <a:solidFill>
                  <a:srgbClr val="3333FF"/>
                </a:solidFill>
              </a:rPr>
              <a:t>the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Conquest</a:t>
            </a:r>
            <a:endParaRPr lang="tr-TR" dirty="0">
              <a:solidFill>
                <a:srgbClr val="3333FF"/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472608"/>
          </a:xfrm>
        </p:spPr>
        <p:txBody>
          <a:bodyPr>
            <a:normAutofit/>
          </a:bodyPr>
          <a:lstStyle/>
          <a:p>
            <a:r>
              <a:rPr lang="tr-TR" dirty="0" err="1" smtClean="0"/>
              <a:t>Consultation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caliph</a:t>
            </a:r>
            <a:r>
              <a:rPr lang="tr-TR" dirty="0" smtClean="0"/>
              <a:t> </a:t>
            </a:r>
            <a:r>
              <a:rPr lang="tr-TR" dirty="0" err="1" smtClean="0"/>
              <a:t>Walid</a:t>
            </a:r>
            <a:endParaRPr lang="tr-TR" dirty="0" smtClean="0"/>
          </a:p>
          <a:p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reconnaissance</a:t>
            </a:r>
            <a:r>
              <a:rPr lang="tr-TR" dirty="0" smtClean="0"/>
              <a:t> </a:t>
            </a:r>
            <a:r>
              <a:rPr lang="tr-TR" dirty="0" err="1" smtClean="0"/>
              <a:t>raid</a:t>
            </a:r>
            <a:endParaRPr lang="tr-TR" dirty="0" smtClean="0"/>
          </a:p>
          <a:p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conquering</a:t>
            </a:r>
            <a:r>
              <a:rPr lang="tr-TR" dirty="0" smtClean="0"/>
              <a:t> </a:t>
            </a:r>
            <a:r>
              <a:rPr lang="tr-TR" dirty="0" err="1" smtClean="0"/>
              <a:t>raid</a:t>
            </a:r>
            <a:r>
              <a:rPr lang="tr-TR" dirty="0" smtClean="0"/>
              <a:t> of </a:t>
            </a:r>
            <a:r>
              <a:rPr lang="tr-TR" dirty="0" err="1" smtClean="0"/>
              <a:t>Târıq</a:t>
            </a:r>
            <a:endParaRPr lang="tr-TR" dirty="0" smtClean="0"/>
          </a:p>
          <a:p>
            <a:pPr lvl="1"/>
            <a:r>
              <a:rPr lang="tr-TR" dirty="0" err="1" smtClean="0"/>
              <a:t>Did</a:t>
            </a:r>
            <a:r>
              <a:rPr lang="tr-TR" dirty="0" smtClean="0"/>
              <a:t> </a:t>
            </a:r>
            <a:r>
              <a:rPr lang="tr-TR" dirty="0" err="1" smtClean="0"/>
              <a:t>Tarıq</a:t>
            </a:r>
            <a:r>
              <a:rPr lang="tr-TR" dirty="0" smtClean="0"/>
              <a:t> set fire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ships</a:t>
            </a:r>
            <a:r>
              <a:rPr lang="tr-TR" dirty="0" smtClean="0"/>
              <a:t>?</a:t>
            </a:r>
          </a:p>
          <a:p>
            <a:pPr lvl="1"/>
            <a:r>
              <a:rPr lang="tr-TR" dirty="0" smtClean="0"/>
              <a:t>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so</a:t>
            </a:r>
            <a:r>
              <a:rPr lang="tr-TR" dirty="0" smtClean="0"/>
              <a:t>-</a:t>
            </a:r>
            <a:r>
              <a:rPr lang="tr-TR" dirty="0" err="1" smtClean="0"/>
              <a:t>called</a:t>
            </a:r>
            <a:r>
              <a:rPr lang="tr-TR" dirty="0" smtClean="0"/>
              <a:t> </a:t>
            </a:r>
          </a:p>
          <a:p>
            <a:pPr lvl="1">
              <a:buNone/>
            </a:pPr>
            <a:r>
              <a:rPr lang="tr-TR" dirty="0" smtClean="0"/>
              <a:t>“</a:t>
            </a:r>
            <a:r>
              <a:rPr lang="tr-TR" dirty="0" err="1" smtClean="0"/>
              <a:t>Khutbah</a:t>
            </a:r>
            <a:r>
              <a:rPr lang="tr-TR" dirty="0" smtClean="0"/>
              <a:t> of </a:t>
            </a:r>
            <a:r>
              <a:rPr lang="tr-TR" dirty="0" err="1" smtClean="0"/>
              <a:t>Târıq</a:t>
            </a:r>
            <a:r>
              <a:rPr lang="tr-TR" dirty="0" smtClean="0"/>
              <a:t>” </a:t>
            </a:r>
            <a:r>
              <a:rPr lang="tr-TR" dirty="0" err="1" smtClean="0"/>
              <a:t>genuine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Second</a:t>
            </a:r>
            <a:r>
              <a:rPr lang="tr-TR" dirty="0" smtClean="0"/>
              <a:t> </a:t>
            </a:r>
            <a:r>
              <a:rPr lang="tr-TR" dirty="0" err="1" smtClean="0"/>
              <a:t>conquering</a:t>
            </a:r>
            <a:r>
              <a:rPr lang="tr-TR" dirty="0" smtClean="0"/>
              <a:t> </a:t>
            </a:r>
            <a:r>
              <a:rPr lang="tr-TR" dirty="0" err="1" smtClean="0"/>
              <a:t>raid</a:t>
            </a:r>
            <a:r>
              <a:rPr lang="tr-TR" dirty="0" smtClean="0"/>
              <a:t> of Musa</a:t>
            </a:r>
          </a:p>
          <a:p>
            <a:endParaRPr lang="tr-TR" dirty="0"/>
          </a:p>
        </p:txBody>
      </p:sp>
      <p:pic>
        <p:nvPicPr>
          <p:cNvPr id="7" name="Picture 2" descr="http://gib4kids.atspace.com/history/moorish_period/images/musa_tarik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01568"/>
            <a:ext cx="4572000" cy="3456432"/>
          </a:xfrm>
          <a:prstGeom prst="rect">
            <a:avLst/>
          </a:prstGeom>
          <a:noFill/>
        </p:spPr>
      </p:pic>
      <p:pic>
        <p:nvPicPr>
          <p:cNvPr id="8" name="Picture 2" descr="http://gib4kids.atspace.com/history/moorish_period/images/guadale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4499992" cy="2680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Completion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conquest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conquest</a:t>
            </a:r>
            <a:r>
              <a:rPr lang="tr-TR" dirty="0" smtClean="0"/>
              <a:t> of </a:t>
            </a:r>
            <a:r>
              <a:rPr lang="tr-TR" dirty="0" err="1" smtClean="0"/>
              <a:t>Tudmir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Abdulaziz</a:t>
            </a:r>
            <a:r>
              <a:rPr lang="tr-TR" dirty="0" smtClean="0"/>
              <a:t> b. Musa </a:t>
            </a:r>
          </a:p>
          <a:p>
            <a:r>
              <a:rPr lang="tr-TR" dirty="0" err="1" smtClean="0"/>
              <a:t>Treaty</a:t>
            </a:r>
            <a:r>
              <a:rPr lang="tr-TR" dirty="0" smtClean="0"/>
              <a:t> of </a:t>
            </a:r>
            <a:r>
              <a:rPr lang="tr-TR" dirty="0" err="1" smtClean="0"/>
              <a:t>Tudmir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ib4kids.atspace.com/history/moorish_period/images/map_spain_conque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424936" cy="646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Etymology</a:t>
            </a:r>
            <a:r>
              <a:rPr lang="tr-TR" dirty="0" smtClean="0"/>
              <a:t> of “Al-</a:t>
            </a:r>
            <a:r>
              <a:rPr lang="tr-TR" dirty="0" err="1" smtClean="0"/>
              <a:t>Andalus</a:t>
            </a:r>
            <a:r>
              <a:rPr lang="tr-TR" dirty="0" smtClean="0"/>
              <a:t>”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الأندلس</a:t>
            </a:r>
            <a:endParaRPr lang="tr-TR" b="1" dirty="0" smtClean="0"/>
          </a:p>
          <a:p>
            <a:r>
              <a:rPr lang="tr-TR" b="1" dirty="0" smtClean="0"/>
              <a:t>Vandal</a:t>
            </a:r>
            <a:r>
              <a:rPr lang="tr-TR" dirty="0" smtClean="0"/>
              <a:t>/</a:t>
            </a:r>
            <a:r>
              <a:rPr lang="tr-TR" dirty="0" err="1" smtClean="0"/>
              <a:t>Vandalucia</a:t>
            </a:r>
            <a:endParaRPr lang="tr-TR" dirty="0" smtClean="0"/>
          </a:p>
          <a:p>
            <a:r>
              <a:rPr lang="tr-TR" b="1" dirty="0" smtClean="0"/>
              <a:t>Atlantis</a:t>
            </a:r>
          </a:p>
          <a:p>
            <a:r>
              <a:rPr lang="tr-TR" b="1" dirty="0" err="1" smtClean="0"/>
              <a:t>Landahlauts</a:t>
            </a:r>
            <a:r>
              <a:rPr lang="tr-TR" b="1" dirty="0" smtClean="0"/>
              <a:t>: </a:t>
            </a:r>
            <a:r>
              <a:rPr lang="tr-TR" dirty="0" smtClean="0"/>
              <a:t>"lot </a:t>
            </a:r>
            <a:r>
              <a:rPr lang="tr-TR" dirty="0" err="1" smtClean="0"/>
              <a:t>lands</a:t>
            </a:r>
            <a:r>
              <a:rPr lang="tr-TR" dirty="0" smtClean="0"/>
              <a:t>" </a:t>
            </a:r>
          </a:p>
          <a:p>
            <a:r>
              <a:rPr lang="tr-TR" b="1" dirty="0" err="1" smtClean="0"/>
              <a:t>Endeliş</a:t>
            </a:r>
            <a:r>
              <a:rPr lang="tr-TR" dirty="0" smtClean="0"/>
              <a:t>: </a:t>
            </a:r>
            <a:r>
              <a:rPr lang="tr-TR" dirty="0" err="1" smtClean="0"/>
              <a:t>grandchild</a:t>
            </a:r>
            <a:r>
              <a:rPr lang="tr-TR" dirty="0" smtClean="0"/>
              <a:t> of Nuh</a:t>
            </a:r>
          </a:p>
          <a:p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Prophet</a:t>
            </a:r>
            <a:r>
              <a:rPr lang="tr-TR" b="1" dirty="0" smtClean="0"/>
              <a:t> (</a:t>
            </a:r>
            <a:r>
              <a:rPr lang="tr-TR" b="1" dirty="0" err="1" smtClean="0"/>
              <a:t>puh</a:t>
            </a:r>
            <a:r>
              <a:rPr lang="tr-TR" b="1" dirty="0" smtClean="0"/>
              <a:t>): </a:t>
            </a:r>
          </a:p>
          <a:p>
            <a:pPr lvl="1"/>
            <a:r>
              <a:rPr lang="tr-TR" b="1" dirty="0" smtClean="0"/>
              <a:t>“</a:t>
            </a:r>
            <a:r>
              <a:rPr lang="tr-TR" b="1" dirty="0" err="1" smtClean="0"/>
              <a:t>There</a:t>
            </a:r>
            <a:r>
              <a:rPr lang="tr-TR" b="1" dirty="0" smtClean="0"/>
              <a:t> is in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furtherwest</a:t>
            </a:r>
            <a:r>
              <a:rPr lang="tr-TR" b="1" dirty="0" smtClean="0"/>
              <a:t> an </a:t>
            </a:r>
            <a:r>
              <a:rPr lang="tr-TR" b="1" dirty="0" err="1" smtClean="0"/>
              <a:t>island</a:t>
            </a:r>
            <a:r>
              <a:rPr lang="tr-TR" b="1" dirty="0" smtClean="0"/>
              <a:t> </a:t>
            </a:r>
            <a:r>
              <a:rPr lang="tr-TR" b="1" dirty="0" err="1" smtClean="0"/>
              <a:t>called</a:t>
            </a:r>
            <a:r>
              <a:rPr lang="tr-TR" b="1" dirty="0" smtClean="0"/>
              <a:t> el-</a:t>
            </a:r>
            <a:r>
              <a:rPr lang="tr-TR" b="1" dirty="0" err="1" smtClean="0"/>
              <a:t>Endelus</a:t>
            </a:r>
            <a:r>
              <a:rPr lang="tr-TR" b="1" dirty="0" smtClean="0"/>
              <a:t>…”</a:t>
            </a:r>
            <a:endParaRPr lang="tr-TR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1058</Words>
  <Application>Microsoft Office PowerPoint</Application>
  <PresentationFormat>Ekran Gösterisi (4:3)</PresentationFormat>
  <Paragraphs>364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58" baseType="lpstr">
      <vt:lpstr>Ofis Teması</vt:lpstr>
      <vt:lpstr>PowerPoint Sunusu</vt:lpstr>
      <vt:lpstr>PowerPoint Sunusu</vt:lpstr>
      <vt:lpstr>Iberian Peninsula before the Conquest</vt:lpstr>
      <vt:lpstr>PowerPoint Sunusu</vt:lpstr>
      <vt:lpstr>Request for help from Spain</vt:lpstr>
      <vt:lpstr>Main Events of the Conquest</vt:lpstr>
      <vt:lpstr> Completion of the conquest  </vt:lpstr>
      <vt:lpstr>PowerPoint Sunusu</vt:lpstr>
      <vt:lpstr>Etymology of “Al-Andalus”</vt:lpstr>
      <vt:lpstr>PowerPoint Sunusu</vt:lpstr>
      <vt:lpstr>PowerPoint Sunusu</vt:lpstr>
      <vt:lpstr>Spread of Islam </vt:lpstr>
      <vt:lpstr>PowerPoint Sunusu</vt:lpstr>
      <vt:lpstr>PowerPoint Sunusu</vt:lpstr>
      <vt:lpstr>Earlier and Later Settlers</vt:lpstr>
      <vt:lpstr>Period of Andalusian Umayyads: Emirate (756-929) </vt:lpstr>
      <vt:lpstr>New Society</vt:lpstr>
      <vt:lpstr>PowerPoint Sunusu</vt:lpstr>
      <vt:lpstr>Construction of the Great Mosques</vt:lpstr>
      <vt:lpstr>Formation of border system</vt:lpstr>
      <vt:lpstr>Period of Andalusian Umayyads: Caliphate (929-1031) </vt:lpstr>
      <vt:lpstr>Cordoba </vt:lpstr>
      <vt:lpstr>Crisis of the Umayyad Caliphate (1008-1031)</vt:lpstr>
      <vt:lpstr>PowerPoint Sunusu</vt:lpstr>
      <vt:lpstr>Mulûk at-Tawâif/Petty Kings (1031-1090)</vt:lpstr>
      <vt:lpstr>PowerPoint Sunusu</vt:lpstr>
      <vt:lpstr>PowerPoint Sunusu</vt:lpstr>
      <vt:lpstr>PowerPoint Sunusu</vt:lpstr>
      <vt:lpstr>PowerPoint Sunusu</vt:lpstr>
      <vt:lpstr> Almohads: Religious reform movement </vt:lpstr>
      <vt:lpstr>PowerPoint Sunusu</vt:lpstr>
      <vt:lpstr>Nasrîds/Ahmerîds (1231-1492)</vt:lpstr>
      <vt:lpstr>PowerPoint Sunusu</vt:lpstr>
      <vt:lpstr>PowerPoint Sunusu</vt:lpstr>
      <vt:lpstr>PowerPoint Sunusu</vt:lpstr>
      <vt:lpstr>PowerPoint Sunusu</vt:lpstr>
      <vt:lpstr>Frame of Convivencia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Presentation List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cp:lastModifiedBy>baykara</cp:lastModifiedBy>
  <cp:revision>127</cp:revision>
  <dcterms:modified xsi:type="dcterms:W3CDTF">2012-05-17T19:06:26Z</dcterms:modified>
</cp:coreProperties>
</file>