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ACA"/>
          </a:solidFill>
        </a:fill>
      </a:tcStyle>
    </a:wholeTbl>
    <a:band2H>
      <a:tcTxStyle/>
      <a:tcStyle>
        <a:tcBdr/>
        <a:fill>
          <a:solidFill>
            <a:srgbClr val="F1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DCD4"/>
          </a:solidFill>
        </a:fill>
      </a:tcStyle>
    </a:wholeTbl>
    <a:band2H>
      <a:tcTxStyle/>
      <a:tcStyle>
        <a:tcBdr/>
        <a:fill>
          <a:solidFill>
            <a:srgbClr val="F1EEEA"/>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CACA"/>
          </a:solidFill>
        </a:fill>
      </a:tcStyle>
    </a:wholeTbl>
    <a:band2H>
      <a:tcTxStyle/>
      <a:tcStyle>
        <a:tcBdr/>
        <a:fill>
          <a:solidFill>
            <a:srgbClr val="EB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imes New Roman"/>
          <a:ea typeface="Times New Roman"/>
          <a:cs typeface="Times New Roman"/>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imes New Roman"/>
          <a:ea typeface="Times New Roman"/>
          <a:cs typeface="Times New Roman"/>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imes New Roman"/>
          <a:ea typeface="Times New Roman"/>
          <a:cs typeface="Times New Roman"/>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imes New Roman"/>
          <a:ea typeface="Times New Roman"/>
          <a:cs typeface="Times New Roman"/>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imes New Roman"/>
          <a:ea typeface="Times New Roman"/>
          <a:cs typeface="Times New Roman"/>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11"/>
  </p:normalViewPr>
  <p:slideViewPr>
    <p:cSldViewPr snapToGrid="0" snapToObjects="1">
      <p:cViewPr varScale="1">
        <p:scale>
          <a:sx n="80" d="100"/>
          <a:sy n="80" d="100"/>
        </p:scale>
        <p:origin x="1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notesMaster" Target="notesMasters/notesMaster1.xml"/><Relationship Id="rId9" Type="http://schemas.openxmlformats.org/officeDocument/2006/relationships/presProps" Target="presProps.xml"/><Relationship Id="rId1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1" name="Shape 151"/>
          <p:cNvSpPr>
            <a:spLocks noGrp="1" noRot="1" noChangeAspect="1"/>
          </p:cNvSpPr>
          <p:nvPr>
            <p:ph type="sldImg"/>
          </p:nvPr>
        </p:nvSpPr>
        <p:spPr>
          <a:xfrm>
            <a:off x="1143000" y="685800"/>
            <a:ext cx="4572000" cy="3429000"/>
          </a:xfrm>
          <a:prstGeom prst="rect">
            <a:avLst/>
          </a:prstGeom>
        </p:spPr>
        <p:txBody>
          <a:bodyPr/>
          <a:lstStyle/>
          <a:p>
            <a:endParaRPr/>
          </a:p>
        </p:txBody>
      </p:sp>
      <p:sp>
        <p:nvSpPr>
          <p:cNvPr id="152" name="Shape 15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4" name="Başlık Metni"/>
          <p:cNvSpPr txBox="1">
            <a:spLocks noGrp="1"/>
          </p:cNvSpPr>
          <p:nvPr>
            <p:ph type="title"/>
          </p:nvPr>
        </p:nvSpPr>
        <p:spPr>
          <a:xfrm>
            <a:off x="762000" y="3276600"/>
            <a:ext cx="7543800" cy="1676400"/>
          </a:xfrm>
          <a:prstGeom prst="rect">
            <a:avLst/>
          </a:prstGeom>
        </p:spPr>
        <p:txBody>
          <a:bodyPr/>
          <a:lstStyle>
            <a:lvl1pPr>
              <a:defRPr cap="all"/>
            </a:lvl1pPr>
          </a:lstStyle>
          <a:p>
            <a:r>
              <a:t>Başlık Metni</a:t>
            </a:r>
          </a:p>
        </p:txBody>
      </p:sp>
      <p:sp>
        <p:nvSpPr>
          <p:cNvPr id="35" name="Gövde Düzeyi Bir…"/>
          <p:cNvSpPr txBox="1">
            <a:spLocks noGrp="1"/>
          </p:cNvSpPr>
          <p:nvPr>
            <p:ph type="body" sz="quarter" idx="1"/>
          </p:nvPr>
        </p:nvSpPr>
        <p:spPr>
          <a:xfrm>
            <a:off x="762000" y="4953000"/>
            <a:ext cx="6858000" cy="9144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3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54" name="Gövde Düzeyi Bir…"/>
          <p:cNvSpPr txBox="1">
            <a:spLocks noGrp="1"/>
          </p:cNvSpPr>
          <p:nvPr>
            <p:ph type="body" sz="quarter" idx="1"/>
          </p:nvPr>
        </p:nvSpPr>
        <p:spPr>
          <a:xfrm>
            <a:off x="758951" y="609600"/>
            <a:ext cx="3657601" cy="639763"/>
          </a:xfrm>
          <a:prstGeom prst="rect">
            <a:avLst/>
          </a:prstGeom>
        </p:spPr>
        <p:txBody>
          <a:bodyPr anchor="b"/>
          <a:lstStyle>
            <a:lvl1pPr marL="0" indent="0">
              <a:spcBef>
                <a:spcPts val="600"/>
              </a:spcBef>
              <a:buClrTx/>
              <a:buSzTx/>
              <a:buFontTx/>
              <a:buNone/>
              <a:defRPr sz="2800">
                <a:latin typeface="Impact"/>
                <a:ea typeface="Impact"/>
                <a:cs typeface="Impact"/>
                <a:sym typeface="Impact"/>
              </a:defRPr>
            </a:lvl1pPr>
            <a:lvl2pPr marL="0" indent="457200">
              <a:spcBef>
                <a:spcPts val="600"/>
              </a:spcBef>
              <a:buClrTx/>
              <a:buSzTx/>
              <a:buFontTx/>
              <a:buNone/>
              <a:defRPr sz="2800">
                <a:latin typeface="Impact"/>
                <a:ea typeface="Impact"/>
                <a:cs typeface="Impact"/>
                <a:sym typeface="Impact"/>
              </a:defRPr>
            </a:lvl2pPr>
            <a:lvl3pPr marL="0" indent="914400">
              <a:spcBef>
                <a:spcPts val="600"/>
              </a:spcBef>
              <a:buClrTx/>
              <a:buSzTx/>
              <a:buFontTx/>
              <a:buNone/>
              <a:defRPr sz="2800">
                <a:latin typeface="Impact"/>
                <a:ea typeface="Impact"/>
                <a:cs typeface="Impact"/>
                <a:sym typeface="Impact"/>
              </a:defRPr>
            </a:lvl3pPr>
            <a:lvl4pPr marL="0" indent="1371600">
              <a:spcBef>
                <a:spcPts val="600"/>
              </a:spcBef>
              <a:buClrTx/>
              <a:buSzTx/>
              <a:buFontTx/>
              <a:buNone/>
              <a:defRPr sz="2800">
                <a:latin typeface="Impact"/>
                <a:ea typeface="Impact"/>
                <a:cs typeface="Impact"/>
                <a:sym typeface="Impact"/>
              </a:defRPr>
            </a:lvl4pPr>
            <a:lvl5pPr marL="0" indent="1828800">
              <a:spcBef>
                <a:spcPts val="600"/>
              </a:spcBef>
              <a:buClrTx/>
              <a:buSzTx/>
              <a:buFontTx/>
              <a:buNone/>
              <a:defRPr sz="2800">
                <a:latin typeface="Impact"/>
                <a:ea typeface="Impact"/>
                <a:cs typeface="Impact"/>
                <a:sym typeface="Impact"/>
              </a:defRPr>
            </a:lvl5pPr>
          </a:lstStyle>
          <a:p>
            <a:r>
              <a:t>Gövde Düzeyi Bir</a:t>
            </a:r>
          </a:p>
          <a:p>
            <a:pPr lvl="1"/>
            <a:r>
              <a:t>Gövde Düzeyi İki</a:t>
            </a:r>
          </a:p>
          <a:p>
            <a:pPr lvl="2"/>
            <a:r>
              <a:t>Gövde Düzeyi Üç</a:t>
            </a:r>
          </a:p>
          <a:p>
            <a:pPr lvl="3"/>
            <a:r>
              <a:t>Gövde Düzeyi Dört</a:t>
            </a:r>
          </a:p>
          <a:p>
            <a:pPr lvl="4"/>
            <a:r>
              <a:t>Gövde Düzeyi Beş</a:t>
            </a:r>
          </a:p>
        </p:txBody>
      </p:sp>
      <p:sp>
        <p:nvSpPr>
          <p:cNvPr id="55" name="Dikdörtgen"/>
          <p:cNvSpPr>
            <a:spLocks noGrp="1"/>
          </p:cNvSpPr>
          <p:nvPr>
            <p:ph type="body" sz="quarter" idx="13"/>
          </p:nvPr>
        </p:nvSpPr>
        <p:spPr>
          <a:xfrm>
            <a:off x="4645152" y="609600"/>
            <a:ext cx="3657601" cy="639763"/>
          </a:xfrm>
          <a:prstGeom prst="rect">
            <a:avLst/>
          </a:prstGeom>
        </p:spPr>
        <p:txBody>
          <a:bodyPr anchor="b"/>
          <a:lstStyle/>
          <a:p>
            <a:pPr marL="0" indent="0">
              <a:spcBef>
                <a:spcPts val="600"/>
              </a:spcBef>
              <a:buClrTx/>
              <a:buSzTx/>
              <a:buFontTx/>
              <a:buNone/>
              <a:defRPr sz="2800">
                <a:latin typeface="Impact"/>
                <a:ea typeface="Impact"/>
                <a:cs typeface="Impact"/>
                <a:sym typeface="Impact"/>
              </a:defRPr>
            </a:pPr>
            <a:endParaRPr/>
          </a:p>
        </p:txBody>
      </p:sp>
      <p:sp>
        <p:nvSpPr>
          <p:cNvPr id="56" name="Çizgi"/>
          <p:cNvSpPr/>
          <p:nvPr/>
        </p:nvSpPr>
        <p:spPr>
          <a:xfrm>
            <a:off x="758951" y="1249362"/>
            <a:ext cx="3657602" cy="1588"/>
          </a:xfrm>
          <a:prstGeom prst="line">
            <a:avLst/>
          </a:prstGeom>
          <a:ln w="15875">
            <a:solidFill>
              <a:schemeClr val="accent1"/>
            </a:solidFill>
          </a:ln>
        </p:spPr>
        <p:txBody>
          <a:bodyPr lIns="45719" rIns="45719"/>
          <a:lstStyle/>
          <a:p>
            <a:endParaRPr/>
          </a:p>
        </p:txBody>
      </p:sp>
      <p:sp>
        <p:nvSpPr>
          <p:cNvPr id="57" name="Çizgi"/>
          <p:cNvSpPr/>
          <p:nvPr/>
        </p:nvSpPr>
        <p:spPr>
          <a:xfrm>
            <a:off x="4645152" y="1249362"/>
            <a:ext cx="3657601" cy="1588"/>
          </a:xfrm>
          <a:prstGeom prst="line">
            <a:avLst/>
          </a:prstGeom>
          <a:ln w="15875">
            <a:solidFill>
              <a:schemeClr val="accent1"/>
            </a:solidFill>
          </a:ln>
        </p:spPr>
        <p:txBody>
          <a:bodyPr lIns="45719" rIns="45719"/>
          <a:lstStyle/>
          <a:p>
            <a:endParaRPr/>
          </a:p>
        </p:txBody>
      </p:sp>
      <p:sp>
        <p:nvSpPr>
          <p:cNvPr id="58"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66"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Başlık Metni"/>
          <p:cNvSpPr txBox="1">
            <a:spLocks noGrp="1"/>
          </p:cNvSpPr>
          <p:nvPr>
            <p:ph type="title"/>
          </p:nvPr>
        </p:nvSpPr>
        <p:spPr>
          <a:xfrm>
            <a:off x="762000" y="4572000"/>
            <a:ext cx="6784848" cy="1600200"/>
          </a:xfrm>
          <a:prstGeom prst="rect">
            <a:avLst/>
          </a:prstGeom>
        </p:spPr>
        <p:txBody>
          <a:bodyPr/>
          <a:lstStyle/>
          <a:p>
            <a:r>
              <a:t>Başlık Metni</a:t>
            </a:r>
          </a:p>
        </p:txBody>
      </p:sp>
      <p:sp>
        <p:nvSpPr>
          <p:cNvPr id="81" name="Gövde Düzeyi Bir…"/>
          <p:cNvSpPr txBox="1">
            <a:spLocks noGrp="1"/>
          </p:cNvSpPr>
          <p:nvPr>
            <p:ph type="body" sz="half" idx="1"/>
          </p:nvPr>
        </p:nvSpPr>
        <p:spPr>
          <a:xfrm>
            <a:off x="3710866" y="457200"/>
            <a:ext cx="4594934" cy="4114799"/>
          </a:xfrm>
          <a:prstGeom prst="rect">
            <a:avLst/>
          </a:prstGeom>
        </p:spPr>
        <p:txBody>
          <a:bodyPr/>
          <a:lstStyle/>
          <a:p>
            <a:r>
              <a:t>Gövde Düzeyi Bir</a:t>
            </a:r>
          </a:p>
          <a:p>
            <a:pPr lvl="1"/>
            <a:r>
              <a:t>Gövde Düzeyi İki</a:t>
            </a:r>
          </a:p>
          <a:p>
            <a:pPr lvl="2"/>
            <a:r>
              <a:t>Gövde Düzeyi Üç</a:t>
            </a:r>
          </a:p>
          <a:p>
            <a:pPr lvl="3"/>
            <a:r>
              <a:t>Gövde Düzeyi Dört</a:t>
            </a:r>
          </a:p>
          <a:p>
            <a:pPr lvl="4"/>
            <a:r>
              <a:t>Gövde Düzeyi Beş</a:t>
            </a:r>
          </a:p>
        </p:txBody>
      </p:sp>
      <p:sp>
        <p:nvSpPr>
          <p:cNvPr id="82" name="Dikdörtgen"/>
          <p:cNvSpPr>
            <a:spLocks noGrp="1"/>
          </p:cNvSpPr>
          <p:nvPr>
            <p:ph type="body" sz="quarter" idx="13"/>
          </p:nvPr>
        </p:nvSpPr>
        <p:spPr>
          <a:xfrm>
            <a:off x="762001" y="457200"/>
            <a:ext cx="2673657" cy="4114800"/>
          </a:xfrm>
          <a:prstGeom prst="rect">
            <a:avLst/>
          </a:prstGeom>
        </p:spPr>
        <p:txBody>
          <a:bodyPr/>
          <a:lstStyle/>
          <a:p>
            <a:pPr marL="0" indent="0">
              <a:buClrTx/>
              <a:buSzTx/>
              <a:buFontTx/>
              <a:buNone/>
              <a:defRPr sz="2100"/>
            </a:pPr>
            <a:endParaRPr/>
          </a:p>
        </p:txBody>
      </p:sp>
      <p:sp>
        <p:nvSpPr>
          <p:cNvPr id="83" name="Çizgi"/>
          <p:cNvSpPr/>
          <p:nvPr/>
        </p:nvSpPr>
        <p:spPr>
          <a:xfrm flipH="1">
            <a:off x="3581399" y="610393"/>
            <a:ext cx="1590" cy="3810001"/>
          </a:xfrm>
          <a:prstGeom prst="line">
            <a:avLst/>
          </a:prstGeom>
          <a:ln w="15875">
            <a:solidFill>
              <a:srgbClr val="989898"/>
            </a:solidFill>
          </a:ln>
        </p:spPr>
        <p:txBody>
          <a:bodyPr lIns="45719" rIns="45719"/>
          <a:lstStyle/>
          <a:p>
            <a:endParaRPr/>
          </a:p>
        </p:txBody>
      </p:sp>
      <p:sp>
        <p:nvSpPr>
          <p:cNvPr id="8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Başlık Metni"/>
          <p:cNvSpPr txBox="1">
            <a:spLocks noGrp="1"/>
          </p:cNvSpPr>
          <p:nvPr>
            <p:ph type="title"/>
          </p:nvPr>
        </p:nvSpPr>
        <p:spPr>
          <a:xfrm>
            <a:off x="758951" y="4572000"/>
            <a:ext cx="6784849" cy="1600200"/>
          </a:xfrm>
          <a:prstGeom prst="rect">
            <a:avLst/>
          </a:prstGeom>
        </p:spPr>
        <p:txBody>
          <a:bodyPr/>
          <a:lstStyle/>
          <a:p>
            <a:r>
              <a:t>Başlık Metni</a:t>
            </a:r>
          </a:p>
        </p:txBody>
      </p:sp>
      <p:sp>
        <p:nvSpPr>
          <p:cNvPr id="92" name="Görüntü"/>
          <p:cNvSpPr>
            <a:spLocks noGrp="1"/>
          </p:cNvSpPr>
          <p:nvPr>
            <p:ph type="pic" sz="half" idx="13"/>
          </p:nvPr>
        </p:nvSpPr>
        <p:spPr>
          <a:xfrm>
            <a:off x="777240" y="457200"/>
            <a:ext cx="7543801" cy="2895600"/>
          </a:xfrm>
          <a:prstGeom prst="rect">
            <a:avLst/>
          </a:prstGeom>
          <a:ln w="6350">
            <a:solidFill>
              <a:srgbClr val="303030"/>
            </a:solidFill>
            <a:round/>
          </a:ln>
        </p:spPr>
        <p:txBody>
          <a:bodyPr lIns="91439" rIns="91439" anchor="t">
            <a:noAutofit/>
          </a:bodyPr>
          <a:lstStyle/>
          <a:p>
            <a:endParaRPr/>
          </a:p>
        </p:txBody>
      </p:sp>
      <p:sp>
        <p:nvSpPr>
          <p:cNvPr id="93" name="Gövde Düzeyi Bir…"/>
          <p:cNvSpPr txBox="1">
            <a:spLocks noGrp="1"/>
          </p:cNvSpPr>
          <p:nvPr>
            <p:ph type="body" sz="quarter" idx="1"/>
          </p:nvPr>
        </p:nvSpPr>
        <p:spPr>
          <a:xfrm>
            <a:off x="850391" y="3505200"/>
            <a:ext cx="7391401" cy="804863"/>
          </a:xfrm>
          <a:prstGeom prst="rect">
            <a:avLst/>
          </a:prstGeom>
        </p:spPr>
        <p:txBody>
          <a:bodyPr anchor="t"/>
          <a:lstStyle>
            <a:lvl1pPr marL="0" indent="0">
              <a:spcBef>
                <a:spcPts val="400"/>
              </a:spcBef>
              <a:buClrTx/>
              <a:buSzTx/>
              <a:buFontTx/>
              <a:buNone/>
              <a:defRPr sz="1800"/>
            </a:lvl1pPr>
            <a:lvl2pPr marL="0" indent="457200">
              <a:spcBef>
                <a:spcPts val="400"/>
              </a:spcBef>
              <a:buClrTx/>
              <a:buSzTx/>
              <a:buFontTx/>
              <a:buNone/>
              <a:defRPr sz="1800"/>
            </a:lvl2pPr>
            <a:lvl3pPr marL="0" indent="914400">
              <a:spcBef>
                <a:spcPts val="400"/>
              </a:spcBef>
              <a:buClrTx/>
              <a:buSzTx/>
              <a:buFontTx/>
              <a:buNone/>
              <a:defRPr sz="1800"/>
            </a:lvl3pPr>
            <a:lvl4pPr marL="0" indent="1371600">
              <a:spcBef>
                <a:spcPts val="400"/>
              </a:spcBef>
              <a:buClrTx/>
              <a:buSzTx/>
              <a:buFontTx/>
              <a:buNone/>
              <a:defRPr sz="1800"/>
            </a:lvl4pPr>
            <a:lvl5pPr marL="0" indent="1828800">
              <a:spcBef>
                <a:spcPts val="400"/>
              </a:spcBef>
              <a:buClrTx/>
              <a:buSzTx/>
              <a:buFontTx/>
              <a:buNone/>
              <a:defRPr sz="1800"/>
            </a:lvl5pPr>
          </a:lstStyle>
          <a:p>
            <a:r>
              <a:t>Gövde Düzeyi Bir</a:t>
            </a:r>
          </a:p>
          <a:p>
            <a:pPr lvl="1"/>
            <a:r>
              <a:t>Gövde Düzeyi İki</a:t>
            </a:r>
          </a:p>
          <a:p>
            <a:pPr lvl="2"/>
            <a:r>
              <a:t>Gövde Düzeyi Üç</a:t>
            </a:r>
          </a:p>
          <a:p>
            <a:pPr lvl="3"/>
            <a:r>
              <a:t>Gövde Düzeyi Dört</a:t>
            </a:r>
          </a:p>
          <a:p>
            <a:pPr lvl="4"/>
            <a:r>
              <a:t>Gövde Düzeyi Beş</a:t>
            </a:r>
          </a:p>
        </p:txBody>
      </p:sp>
      <p:sp>
        <p:nvSpPr>
          <p:cNvPr id="94"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1" name="Başlık Metni"/>
          <p:cNvSpPr txBox="1">
            <a:spLocks noGrp="1"/>
          </p:cNvSpPr>
          <p:nvPr>
            <p:ph type="title"/>
          </p:nvPr>
        </p:nvSpPr>
        <p:spPr>
          <a:xfrm>
            <a:off x="762000" y="4572000"/>
            <a:ext cx="6781800" cy="1600200"/>
          </a:xfrm>
          <a:prstGeom prst="rect">
            <a:avLst/>
          </a:prstGeom>
        </p:spPr>
        <p:txBody>
          <a:bodyPr/>
          <a:lstStyle/>
          <a:p>
            <a:r>
              <a:t>Başlık Metni</a:t>
            </a:r>
          </a:p>
        </p:txBody>
      </p:sp>
      <p:sp>
        <p:nvSpPr>
          <p:cNvPr id="102" name="Gövde Düzeyi Bir…"/>
          <p:cNvSpPr txBox="1">
            <a:spLocks noGrp="1"/>
          </p:cNvSpPr>
          <p:nvPr>
            <p:ph type="body" idx="1"/>
          </p:nvPr>
        </p:nvSpPr>
        <p:spPr>
          <a:xfrm>
            <a:off x="914400" y="685800"/>
            <a:ext cx="7239000" cy="3886200"/>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03"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10" name="Başlık Metni"/>
          <p:cNvSpPr txBox="1">
            <a:spLocks noGrp="1"/>
          </p:cNvSpPr>
          <p:nvPr>
            <p:ph type="title"/>
          </p:nvPr>
        </p:nvSpPr>
        <p:spPr>
          <a:xfrm>
            <a:off x="762000" y="685801"/>
            <a:ext cx="1828800" cy="5410199"/>
          </a:xfrm>
          <a:prstGeom prst="rect">
            <a:avLst/>
          </a:prstGeom>
        </p:spPr>
        <p:txBody>
          <a:bodyPr/>
          <a:lstStyle/>
          <a:p>
            <a:r>
              <a:t>Başlık Metni</a:t>
            </a:r>
          </a:p>
        </p:txBody>
      </p:sp>
      <p:sp>
        <p:nvSpPr>
          <p:cNvPr id="111" name="Gövde Düzeyi Bir…"/>
          <p:cNvSpPr txBox="1">
            <a:spLocks noGrp="1"/>
          </p:cNvSpPr>
          <p:nvPr>
            <p:ph type="body" idx="1"/>
          </p:nvPr>
        </p:nvSpPr>
        <p:spPr>
          <a:xfrm>
            <a:off x="2590800" y="685801"/>
            <a:ext cx="5715000" cy="4876801"/>
          </a:xfrm>
          <a:prstGeom prst="rect">
            <a:avLst/>
          </a:prstGeom>
        </p:spPr>
        <p:txBody>
          <a:bodyPr anchor="t"/>
          <a:lstStyle/>
          <a:p>
            <a:r>
              <a:t>Gövde Düzeyi Bir</a:t>
            </a:r>
          </a:p>
          <a:p>
            <a:pPr lvl="1"/>
            <a:r>
              <a:t>Gövde Düzeyi İki</a:t>
            </a:r>
          </a:p>
          <a:p>
            <a:pPr lvl="2"/>
            <a:r>
              <a:t>Gövde Düzeyi Üç</a:t>
            </a:r>
          </a:p>
          <a:p>
            <a:pPr lvl="3"/>
            <a:r>
              <a:t>Gövde Düzeyi Dört</a:t>
            </a:r>
          </a:p>
          <a:p>
            <a:pPr lvl="4"/>
            <a:r>
              <a:t>Gövde Düzeyi Beş</a:t>
            </a:r>
          </a:p>
        </p:txBody>
      </p:sp>
      <p:sp>
        <p:nvSpPr>
          <p:cNvPr id="112"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3" name="Dikdörtgen"/>
          <p:cNvSpPr/>
          <p:nvPr/>
        </p:nvSpPr>
        <p:spPr>
          <a:xfrm>
            <a:off x="777240" y="0"/>
            <a:ext cx="7543801" cy="3048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4" name="Başlık Metni"/>
          <p:cNvSpPr txBox="1">
            <a:spLocks noGrp="1"/>
          </p:cNvSpPr>
          <p:nvPr>
            <p:ph type="title"/>
          </p:nvPr>
        </p:nvSpPr>
        <p:spPr>
          <a:xfrm>
            <a:off x="762000" y="3200400"/>
            <a:ext cx="7543800" cy="1524000"/>
          </a:xfrm>
          <a:prstGeom prst="rect">
            <a:avLst/>
          </a:prstGeom>
        </p:spPr>
        <p:txBody>
          <a:bodyPr/>
          <a:lstStyle>
            <a:lvl1pPr>
              <a:defRPr sz="8000"/>
            </a:lvl1pPr>
          </a:lstStyle>
          <a:p>
            <a:r>
              <a:t>Başlık Metni</a:t>
            </a:r>
          </a:p>
        </p:txBody>
      </p:sp>
      <p:sp>
        <p:nvSpPr>
          <p:cNvPr id="15" name="Gövde Düzeyi Bir…"/>
          <p:cNvSpPr txBox="1">
            <a:spLocks noGrp="1"/>
          </p:cNvSpPr>
          <p:nvPr>
            <p:ph type="body" sz="quarter" idx="1"/>
          </p:nvPr>
        </p:nvSpPr>
        <p:spPr>
          <a:xfrm>
            <a:off x="762000" y="4724400"/>
            <a:ext cx="6858000" cy="990600"/>
          </a:xfrm>
          <a:prstGeom prst="rect">
            <a:avLst/>
          </a:prstGeom>
        </p:spPr>
        <p:txBody>
          <a:bodyPr anchor="t"/>
          <a:lstStyle>
            <a:lvl1pPr marL="0" indent="0">
              <a:spcBef>
                <a:spcPts val="600"/>
              </a:spcBef>
              <a:buClrTx/>
              <a:buSzTx/>
              <a:buFontTx/>
              <a:buNone/>
              <a:defRPr sz="2800"/>
            </a:lvl1pPr>
            <a:lvl2pPr marL="0" indent="457200">
              <a:spcBef>
                <a:spcPts val="600"/>
              </a:spcBef>
              <a:buClrTx/>
              <a:buSzTx/>
              <a:buFontTx/>
              <a:buNone/>
              <a:defRPr sz="2800"/>
            </a:lvl2pPr>
            <a:lvl3pPr marL="0" indent="914400">
              <a:spcBef>
                <a:spcPts val="600"/>
              </a:spcBef>
              <a:buClrTx/>
              <a:buSzTx/>
              <a:buFontTx/>
              <a:buNone/>
              <a:defRPr sz="2800"/>
            </a:lvl3pPr>
            <a:lvl4pPr marL="0" indent="1371600">
              <a:spcBef>
                <a:spcPts val="600"/>
              </a:spcBef>
              <a:buClrTx/>
              <a:buSzTx/>
              <a:buFontTx/>
              <a:buNone/>
              <a:defRPr sz="2800"/>
            </a:lvl4pPr>
            <a:lvl5pPr marL="0" indent="1828800">
              <a:spcBef>
                <a:spcPts val="600"/>
              </a:spcBef>
              <a:buClrTx/>
              <a:buSzTx/>
              <a:buFontTx/>
              <a:buNone/>
              <a:defRPr sz="2800"/>
            </a:lvl5pPr>
          </a:lstStyle>
          <a:p>
            <a:r>
              <a:t>Gövde Düzeyi Bir</a:t>
            </a:r>
          </a:p>
          <a:p>
            <a:pPr lvl="1"/>
            <a:r>
              <a:t>Gövde Düzeyi İki</a:t>
            </a:r>
          </a:p>
          <a:p>
            <a:pPr lvl="2"/>
            <a:r>
              <a:t>Gövde Düzeyi Üç</a:t>
            </a:r>
          </a:p>
          <a:p>
            <a:pPr lvl="3"/>
            <a:r>
              <a:t>Gövde Düzeyi Dört</a:t>
            </a:r>
          </a:p>
          <a:p>
            <a:pPr lvl="4"/>
            <a:r>
              <a:t>Gövde Düzeyi Beş</a:t>
            </a:r>
          </a:p>
        </p:txBody>
      </p:sp>
      <p:sp>
        <p:nvSpPr>
          <p:cNvPr id="16"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17" name="Slayt Numarası"/>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1374296"/>
      </p:ext>
    </p:extLst>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Dikdörtgen"/>
          <p:cNvSpPr/>
          <p:nvPr/>
        </p:nvSpPr>
        <p:spPr>
          <a:xfrm>
            <a:off x="777240" y="0"/>
            <a:ext cx="7543801" cy="381000"/>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 name="Dikdörtgen"/>
          <p:cNvSpPr/>
          <p:nvPr/>
        </p:nvSpPr>
        <p:spPr>
          <a:xfrm>
            <a:off x="777240" y="6172200"/>
            <a:ext cx="7543801" cy="27432"/>
          </a:xfrm>
          <a:prstGeom prst="rect">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 name="Başlık Metni"/>
          <p:cNvSpPr txBox="1">
            <a:spLocks noGrp="1"/>
          </p:cNvSpPr>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a:bodyPr>
          <a:lstStyle/>
          <a:p>
            <a:r>
              <a:t>Başlık Metni</a:t>
            </a:r>
          </a:p>
        </p:txBody>
      </p:sp>
      <p:sp>
        <p:nvSpPr>
          <p:cNvPr id="5" name="Gövde Düzeyi Bir…"/>
          <p:cNvSpPr txBox="1">
            <a:spLocks noGrp="1"/>
          </p:cNvSpPr>
          <p:nvPr>
            <p:ph type="body" idx="1"/>
          </p:nvPr>
        </p:nvSpPr>
        <p:spPr>
          <a:xfrm>
            <a:off x="457200" y="1417637"/>
            <a:ext cx="8229600" cy="4891088"/>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Gövde Düzeyi Bir</a:t>
            </a:r>
          </a:p>
          <a:p>
            <a:pPr lvl="1"/>
            <a:r>
              <a:t>Gövde Düzeyi İki</a:t>
            </a:r>
          </a:p>
          <a:p>
            <a:pPr lvl="2"/>
            <a:r>
              <a:t>Gövde Düzeyi Üç</a:t>
            </a:r>
          </a:p>
          <a:p>
            <a:pPr lvl="3"/>
            <a:r>
              <a:t>Gövde Düzeyi Dört</a:t>
            </a:r>
          </a:p>
          <a:p>
            <a:pPr lvl="4"/>
            <a:r>
              <a:t>Gövde Düzeyi Beş</a:t>
            </a:r>
          </a:p>
        </p:txBody>
      </p:sp>
      <p:sp>
        <p:nvSpPr>
          <p:cNvPr id="6" name="Slayt Numarası"/>
          <p:cNvSpPr txBox="1">
            <a:spLocks noGrp="1"/>
          </p:cNvSpPr>
          <p:nvPr>
            <p:ph type="sldNum" sz="quarter" idx="2"/>
          </p:nvPr>
        </p:nvSpPr>
        <p:spPr>
          <a:xfrm>
            <a:off x="7998360" y="5640260"/>
            <a:ext cx="383640" cy="459741"/>
          </a:xfrm>
          <a:prstGeom prst="rect">
            <a:avLst/>
          </a:prstGeom>
          <a:ln w="12700">
            <a:miter lim="400000"/>
          </a:ln>
        </p:spPr>
        <p:txBody>
          <a:bodyPr wrap="none" lIns="45719" rIns="45719" anchor="ctr">
            <a:spAutoFit/>
          </a:bodyPr>
          <a:lstStyle>
            <a:lvl1pPr algn="r">
              <a:defRPr sz="2400">
                <a:solidFill>
                  <a:srgbClr val="262626"/>
                </a:solidFill>
                <a:latin typeface="Impact"/>
                <a:ea typeface="Impact"/>
                <a:cs typeface="Impact"/>
                <a:sym typeface="Impac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1"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Lst>
  <p:transition spd="med"/>
  <p:txStyles>
    <p:titleStyle>
      <a:lvl1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1pPr>
      <a:lvl2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2pPr>
      <a:lvl3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3pPr>
      <a:lvl4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4pPr>
      <a:lvl5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5pPr>
      <a:lvl6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6pPr>
      <a:lvl7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7pPr>
      <a:lvl8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8pPr>
      <a:lvl9pPr marL="0" marR="0" indent="0" algn="l" defTabSz="914400" rtl="0" latinLnBrk="0">
        <a:lnSpc>
          <a:spcPct val="100000"/>
        </a:lnSpc>
        <a:spcBef>
          <a:spcPts val="0"/>
        </a:spcBef>
        <a:spcAft>
          <a:spcPts val="0"/>
        </a:spcAft>
        <a:buClrTx/>
        <a:buSzTx/>
        <a:buFontTx/>
        <a:buNone/>
        <a:tabLst/>
        <a:defRPr sz="5400" b="0" i="0" u="none" strike="noStrike" cap="none" spc="0" baseline="0">
          <a:ln>
            <a:noFill/>
          </a:ln>
          <a:solidFill>
            <a:srgbClr val="262626"/>
          </a:solidFill>
          <a:uFillTx/>
          <a:latin typeface="Impact"/>
          <a:ea typeface="Impact"/>
          <a:cs typeface="Impact"/>
          <a:sym typeface="Impact"/>
        </a:defRPr>
      </a:lvl9pPr>
    </p:titleStyle>
    <p:bodyStyle>
      <a:lvl1pPr marL="274320" marR="0" indent="-27432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1pPr>
      <a:lvl2pPr marL="619298" marR="0" indent="-299258"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2pPr>
      <a:lvl3pPr marL="914400" marR="0" indent="-274319"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3pPr>
      <a:lvl4pPr marL="12192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4pPr>
      <a:lvl5pPr marL="1447800" marR="0" indent="-3048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5pPr>
      <a:lvl6pPr marL="176022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6pPr>
      <a:lvl7pPr marL="2016251"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7pPr>
      <a:lvl8pPr marL="2308860"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8pPr>
      <a:lvl9pPr marL="2583179" marR="0" indent="-342900" algn="l" defTabSz="914400" rtl="0" latinLnBrk="0">
        <a:lnSpc>
          <a:spcPct val="100000"/>
        </a:lnSpc>
        <a:spcBef>
          <a:spcPts val="500"/>
        </a:spcBef>
        <a:spcAft>
          <a:spcPts val="0"/>
        </a:spcAft>
        <a:buClr>
          <a:schemeClr val="accent1"/>
        </a:buClr>
        <a:buSzPct val="100000"/>
        <a:buFont typeface="Arial"/>
        <a:buChar char="•"/>
        <a:tabLst/>
        <a:defRPr sz="2400" b="0" i="0" u="none" strike="noStrike" cap="none" spc="0" baseline="0">
          <a:ln>
            <a:noFill/>
          </a:ln>
          <a:solidFill>
            <a:srgbClr val="303030"/>
          </a:solidFill>
          <a:uFillTx/>
          <a:latin typeface="Times New Roman"/>
          <a:ea typeface="Times New Roman"/>
          <a:cs typeface="Times New Roman"/>
          <a:sym typeface="Times New Roman"/>
        </a:defRPr>
      </a:lvl9pPr>
    </p:bodyStyle>
    <p:otherStyle>
      <a:lvl1pPr marL="0" marR="0" indent="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1pPr>
      <a:lvl2pPr marL="0" marR="0" indent="457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2pPr>
      <a:lvl3pPr marL="0" marR="0" indent="914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3pPr>
      <a:lvl4pPr marL="0" marR="0" indent="1371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4pPr>
      <a:lvl5pPr marL="0" marR="0" indent="18288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5pPr>
      <a:lvl6pPr marL="0" marR="0" indent="22860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6pPr>
      <a:lvl7pPr marL="0" marR="0" indent="27432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7pPr>
      <a:lvl8pPr marL="0" marR="0" indent="32004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8pPr>
      <a:lvl9pPr marL="0" marR="0" indent="3657600" algn="r" defTabSz="9144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Impac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Biyopsi Alınması ve Biyopsi Materyalinin Saklanması Sırasında Yardımcı Personelin Yapması Gerekenler"/>
          <p:cNvSpPr txBox="1">
            <a:spLocks noGrp="1"/>
          </p:cNvSpPr>
          <p:nvPr>
            <p:ph type="ctrTitle"/>
          </p:nvPr>
        </p:nvSpPr>
        <p:spPr>
          <a:prstGeom prst="rect">
            <a:avLst/>
          </a:prstGeom>
        </p:spPr>
        <p:txBody>
          <a:bodyPr/>
          <a:lstStyle>
            <a:lvl1pPr defTabSz="777240">
              <a:defRPr sz="3060"/>
            </a:lvl1pPr>
          </a:lstStyle>
          <a:p>
            <a:r>
              <a:rPr dirty="0"/>
              <a:t>Biyopsi Alınması ve Biyopsi Materyalinin Saklanması Sırasında Yardımcı Personelin Yapması Gerekenler</a:t>
            </a:r>
          </a:p>
        </p:txBody>
      </p:sp>
      <p:sp>
        <p:nvSpPr>
          <p:cNvPr id="398" name="Uzm. Dr. Dt. Mehmet Emre YURTTUTAN"/>
          <p:cNvSpPr txBox="1">
            <a:spLocks noGrp="1"/>
          </p:cNvSpPr>
          <p:nvPr>
            <p:ph type="subTitle" sz="quarter" idx="1"/>
          </p:nvPr>
        </p:nvSpPr>
        <p:spPr>
          <a:prstGeom prst="rect">
            <a:avLst/>
          </a:prstGeom>
        </p:spPr>
        <p:txBody>
          <a:bodyPr/>
          <a:lstStyle/>
          <a:p>
            <a:r>
              <a:t>Uzm. Dr. Dt. Mehmet Emre YURTTUTAN</a:t>
            </a:r>
          </a:p>
        </p:txBody>
      </p:sp>
    </p:spTree>
    <p:extLst>
      <p:ext uri="{BB962C8B-B14F-4D97-AF65-F5344CB8AC3E}">
        <p14:creationId xmlns:p14="http://schemas.microsoft.com/office/powerpoint/2010/main" val="1527154824"/>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Biyopsi işlemi sırasında yardımcı personelin görevi diğer uygulamalarla aynıdır. (Ön hazırlık, sterilizasyon, malzeme kontrolü…)…"/>
          <p:cNvSpPr txBox="1">
            <a:spLocks noGrp="1"/>
          </p:cNvSpPr>
          <p:nvPr>
            <p:ph type="body" sz="half" idx="1"/>
          </p:nvPr>
        </p:nvSpPr>
        <p:spPr>
          <a:xfrm>
            <a:off x="762000" y="609600"/>
            <a:ext cx="3657600" cy="5488640"/>
          </a:xfrm>
          <a:prstGeom prst="rect">
            <a:avLst/>
          </a:prstGeom>
        </p:spPr>
        <p:txBody>
          <a:bodyPr/>
          <a:lstStyle/>
          <a:p>
            <a:pPr>
              <a:lnSpc>
                <a:spcPct val="80000"/>
              </a:lnSpc>
              <a:spcBef>
                <a:spcPts val="500"/>
              </a:spcBef>
              <a:defRPr sz="2100"/>
            </a:pPr>
            <a:r>
              <a:rPr dirty="0"/>
              <a:t>Biyopsi işlemi sırasında yardımcı personelin görevi diğer uygulamalarla aynıdır. (Ön hazırlık, sterilizasyon, malzeme kontrolü…)</a:t>
            </a:r>
          </a:p>
          <a:p>
            <a:pPr>
              <a:lnSpc>
                <a:spcPct val="80000"/>
              </a:lnSpc>
              <a:spcBef>
                <a:spcPts val="500"/>
              </a:spcBef>
              <a:defRPr sz="2100"/>
            </a:pPr>
            <a:r>
              <a:rPr dirty="0"/>
              <a:t>Ne tür bir biyopsi yapılacağına göre malzeme hazır olmalıdır. Aspirasyon biyopsisi yapılacaksa pistonu kontrol edilmiş bir 10luk ya da 20lik enjektör, mukozal biyopsi yapılacaksa yedek bistüri uçları, dokuyu tutabilmek için ince uçlu bir adson forsepsi</a:t>
            </a:r>
            <a:r>
              <a:rPr dirty="0" smtClean="0"/>
              <a:t>…</a:t>
            </a:r>
            <a:endParaRPr dirty="0"/>
          </a:p>
        </p:txBody>
      </p:sp>
      <p:pic>
        <p:nvPicPr>
          <p:cNvPr id="401" name="maxresdefault.jpg" descr="maxresdefault.jpg"/>
          <p:cNvPicPr>
            <a:picLocks noChangeAspect="1"/>
          </p:cNvPicPr>
          <p:nvPr/>
        </p:nvPicPr>
        <p:blipFill>
          <a:blip r:embed="rId2">
            <a:extLst/>
          </a:blip>
          <a:stretch>
            <a:fillRect/>
          </a:stretch>
        </p:blipFill>
        <p:spPr>
          <a:xfrm>
            <a:off x="4648200" y="609601"/>
            <a:ext cx="3986484" cy="4712500"/>
          </a:xfrm>
          <a:prstGeom prst="rect">
            <a:avLst/>
          </a:prstGeom>
          <a:ln w="12700">
            <a:miter lim="400000"/>
          </a:ln>
        </p:spPr>
      </p:pic>
    </p:spTree>
    <p:extLst>
      <p:ext uri="{BB962C8B-B14F-4D97-AF65-F5344CB8AC3E}">
        <p14:creationId xmlns:p14="http://schemas.microsoft.com/office/powerpoint/2010/main" val="16657802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Metin Yer Tutucusu 2"/>
          <p:cNvSpPr>
            <a:spLocks noGrp="1"/>
          </p:cNvSpPr>
          <p:nvPr>
            <p:ph type="body" sz="half" idx="1"/>
          </p:nvPr>
        </p:nvSpPr>
        <p:spPr>
          <a:xfrm>
            <a:off x="761999" y="609601"/>
            <a:ext cx="7563853" cy="3767329"/>
          </a:xfrm>
        </p:spPr>
        <p:txBody>
          <a:bodyPr/>
          <a:lstStyle/>
          <a:p>
            <a:r>
              <a:rPr lang="tr-TR" dirty="0"/>
              <a:t>Biyopsi materyalinin </a:t>
            </a:r>
            <a:r>
              <a:rPr lang="tr-TR" dirty="0" err="1"/>
              <a:t>aspire</a:t>
            </a:r>
            <a:r>
              <a:rPr lang="tr-TR" dirty="0"/>
              <a:t> edilmemesine dikkat edilmelidir.</a:t>
            </a:r>
          </a:p>
          <a:p>
            <a:endParaRPr lang="tr-TR" dirty="0"/>
          </a:p>
        </p:txBody>
      </p:sp>
    </p:spTree>
    <p:extLst>
      <p:ext uri="{BB962C8B-B14F-4D97-AF65-F5344CB8AC3E}">
        <p14:creationId xmlns:p14="http://schemas.microsoft.com/office/powerpoint/2010/main" val="150565732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Biyopsi materyali çıkartılırken ya da transfer için hazırlanırken, hiç bir aşamada zedelenmemeli her daim narince manipüle edilmelidir.…"/>
          <p:cNvSpPr txBox="1">
            <a:spLocks noGrp="1"/>
          </p:cNvSpPr>
          <p:nvPr>
            <p:ph type="body" sz="half" idx="1"/>
          </p:nvPr>
        </p:nvSpPr>
        <p:spPr>
          <a:xfrm>
            <a:off x="762000" y="609600"/>
            <a:ext cx="3657600" cy="5458402"/>
          </a:xfrm>
          <a:prstGeom prst="rect">
            <a:avLst/>
          </a:prstGeom>
        </p:spPr>
        <p:txBody>
          <a:bodyPr/>
          <a:lstStyle/>
          <a:p>
            <a:pPr>
              <a:lnSpc>
                <a:spcPct val="80000"/>
              </a:lnSpc>
              <a:spcBef>
                <a:spcPts val="500"/>
              </a:spcBef>
              <a:defRPr sz="2100"/>
            </a:pPr>
            <a:r>
              <a:t>Biyopsi materyali çıkartılırken ya da transfer için hazırlanırken, hiç bir aşamada zedelenmemeli her daim narince manipüle edilmelidir. </a:t>
            </a:r>
          </a:p>
          <a:p>
            <a:pPr>
              <a:lnSpc>
                <a:spcPct val="80000"/>
              </a:lnSpc>
              <a:spcBef>
                <a:spcPts val="500"/>
              </a:spcBef>
              <a:defRPr sz="2100">
                <a:solidFill>
                  <a:srgbClr val="000000"/>
                </a:solidFill>
              </a:defRPr>
            </a:pPr>
            <a:r>
              <a:t>Zedelenmesi </a:t>
            </a:r>
            <a:r>
              <a:rPr>
                <a:solidFill>
                  <a:srgbClr val="303030"/>
                </a:solidFill>
              </a:rPr>
              <a:t>halinde histopatolojik inceleme zorlaşacak hatta imkansız hale gelebilecektir. </a:t>
            </a:r>
          </a:p>
          <a:p>
            <a:pPr>
              <a:lnSpc>
                <a:spcPct val="80000"/>
              </a:lnSpc>
              <a:spcBef>
                <a:spcPts val="500"/>
              </a:spcBef>
              <a:defRPr sz="2100"/>
            </a:pPr>
            <a:r>
              <a:t>Biyopsi türüne göre transfer işlemi için materyal hazırlanırken lam-lamel, enjektör, patoloji kabı ve formaldehit gibi ilave materyaller gereklidir. </a:t>
            </a:r>
          </a:p>
        </p:txBody>
      </p:sp>
      <p:pic>
        <p:nvPicPr>
          <p:cNvPr id="404" name="4f4250bbe281d990.jpg" descr="4f4250bbe281d990.jpg"/>
          <p:cNvPicPr>
            <a:picLocks noChangeAspect="1"/>
          </p:cNvPicPr>
          <p:nvPr/>
        </p:nvPicPr>
        <p:blipFill>
          <a:blip r:embed="rId2">
            <a:extLst/>
          </a:blip>
          <a:stretch>
            <a:fillRect/>
          </a:stretch>
        </p:blipFill>
        <p:spPr>
          <a:xfrm>
            <a:off x="4648200" y="609601"/>
            <a:ext cx="3810000" cy="5435601"/>
          </a:xfrm>
          <a:prstGeom prst="rect">
            <a:avLst/>
          </a:prstGeom>
          <a:ln w="12700">
            <a:miter lim="400000"/>
          </a:ln>
        </p:spPr>
      </p:pic>
    </p:spTree>
    <p:extLst>
      <p:ext uri="{BB962C8B-B14F-4D97-AF65-F5344CB8AC3E}">
        <p14:creationId xmlns:p14="http://schemas.microsoft.com/office/powerpoint/2010/main" val="1782882288"/>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Enjektör içerisinde inceleme için gönderilecek lezyonun en az 10 katı kadar formaldehit bulunmalıdır.…"/>
          <p:cNvSpPr txBox="1">
            <a:spLocks noGrp="1"/>
          </p:cNvSpPr>
          <p:nvPr>
            <p:ph type="body" sz="half" idx="1"/>
          </p:nvPr>
        </p:nvSpPr>
        <p:spPr>
          <a:xfrm>
            <a:off x="762000" y="609600"/>
            <a:ext cx="3657600" cy="5418081"/>
          </a:xfrm>
          <a:prstGeom prst="rect">
            <a:avLst/>
          </a:prstGeom>
        </p:spPr>
        <p:txBody>
          <a:bodyPr/>
          <a:lstStyle/>
          <a:p>
            <a:pPr>
              <a:lnSpc>
                <a:spcPct val="80000"/>
              </a:lnSpc>
              <a:defRPr sz="2500"/>
            </a:pPr>
            <a:r>
              <a:t>Enjektör içerisinde inceleme için gönderilecek lezyonun en az 10 katı kadar formaldehit bulunmalıdır. </a:t>
            </a:r>
          </a:p>
          <a:p>
            <a:pPr>
              <a:lnSpc>
                <a:spcPct val="80000"/>
              </a:lnSpc>
              <a:defRPr sz="2500"/>
            </a:pPr>
            <a:r>
              <a:t>Materyali enjektör içine iğne ucu takılı değilken piston girişinden koymak gereklidir. Ardından piston ve iğne ucu takılır. İğne ucu ile yeterli miktarda formaldehit enjektör içerisine çekilir. </a:t>
            </a:r>
          </a:p>
        </p:txBody>
      </p:sp>
      <p:pic>
        <p:nvPicPr>
          <p:cNvPr id="407" name="enjektor-2-cc--750x750.jpg" descr="enjektor-2-cc--750x750.jpg"/>
          <p:cNvPicPr>
            <a:picLocks noChangeAspect="1"/>
          </p:cNvPicPr>
          <p:nvPr/>
        </p:nvPicPr>
        <p:blipFill>
          <a:blip r:embed="rId2">
            <a:extLst/>
          </a:blip>
          <a:stretch>
            <a:fillRect/>
          </a:stretch>
        </p:blipFill>
        <p:spPr>
          <a:xfrm>
            <a:off x="4648200" y="609601"/>
            <a:ext cx="3934877" cy="3934877"/>
          </a:xfrm>
          <a:prstGeom prst="rect">
            <a:avLst/>
          </a:prstGeom>
          <a:ln w="12700">
            <a:miter lim="400000"/>
          </a:ln>
        </p:spPr>
      </p:pic>
    </p:spTree>
    <p:extLst>
      <p:ext uri="{BB962C8B-B14F-4D97-AF65-F5344CB8AC3E}">
        <p14:creationId xmlns:p14="http://schemas.microsoft.com/office/powerpoint/2010/main" val="10632878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Formaldehit çok uçucu ve yakıcı bir materyaldir. Dikkatle kullanılmalıdır.…"/>
          <p:cNvSpPr txBox="1">
            <a:spLocks noGrp="1"/>
          </p:cNvSpPr>
          <p:nvPr>
            <p:ph type="body" sz="half" idx="1"/>
          </p:nvPr>
        </p:nvSpPr>
        <p:spPr>
          <a:xfrm>
            <a:off x="762000" y="609600"/>
            <a:ext cx="3657600" cy="5448322"/>
          </a:xfrm>
          <a:prstGeom prst="rect">
            <a:avLst/>
          </a:prstGeom>
        </p:spPr>
        <p:txBody>
          <a:bodyPr/>
          <a:lstStyle/>
          <a:p>
            <a:pPr marL="268833" indent="-268833" defTabSz="896111">
              <a:lnSpc>
                <a:spcPct val="90000"/>
              </a:lnSpc>
              <a:defRPr sz="2744"/>
            </a:pPr>
            <a:r>
              <a:t>Formaldehit çok uçucu ve yakıcı bir materyaldir. Dikkatle kullanılmalıdır. </a:t>
            </a:r>
          </a:p>
          <a:p>
            <a:pPr marL="268833" indent="-268833" defTabSz="896111">
              <a:lnSpc>
                <a:spcPct val="90000"/>
              </a:lnSpc>
              <a:defRPr sz="2744"/>
            </a:pPr>
            <a:r>
              <a:t>Formaldehit ile temas eden aletler iyice durulanmalı ve hastada kullanılmaya devam edilmemelidir.</a:t>
            </a:r>
          </a:p>
          <a:p>
            <a:pPr marL="268833" indent="-268833" defTabSz="896111">
              <a:lnSpc>
                <a:spcPct val="90000"/>
              </a:lnSpc>
              <a:defRPr sz="2744"/>
            </a:pPr>
            <a:r>
              <a:t>En doğrusu patolojiyi hazırlama işlemini operasyon sonuna bırakmaktır.  </a:t>
            </a:r>
          </a:p>
        </p:txBody>
      </p:sp>
      <p:pic>
        <p:nvPicPr>
          <p:cNvPr id="410" name="MM.jpg" descr="MM.jpg"/>
          <p:cNvPicPr>
            <a:picLocks noChangeAspect="1"/>
          </p:cNvPicPr>
          <p:nvPr/>
        </p:nvPicPr>
        <p:blipFill>
          <a:blip r:embed="rId2">
            <a:extLst/>
          </a:blip>
          <a:stretch>
            <a:fillRect/>
          </a:stretch>
        </p:blipFill>
        <p:spPr>
          <a:xfrm>
            <a:off x="4648200" y="609601"/>
            <a:ext cx="3775177" cy="5033568"/>
          </a:xfrm>
          <a:prstGeom prst="rect">
            <a:avLst/>
          </a:prstGeom>
          <a:ln w="12700">
            <a:miter lim="400000"/>
          </a:ln>
        </p:spPr>
      </p:pic>
    </p:spTree>
    <p:extLst>
      <p:ext uri="{BB962C8B-B14F-4D97-AF65-F5344CB8AC3E}">
        <p14:creationId xmlns:p14="http://schemas.microsoft.com/office/powerpoint/2010/main" val="1467048088"/>
      </p:ext>
    </p:extLst>
  </p:cSld>
  <p:clrMapOvr>
    <a:masterClrMapping/>
  </p:clrMapOvr>
  <p:transition spd="med"/>
</p:sld>
</file>

<file path=ppt/theme/theme1.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sPrint">
  <a:themeElements>
    <a:clrScheme name="NewsPrint">
      <a:dk1>
        <a:srgbClr val="000000"/>
      </a:dk1>
      <a:lt1>
        <a:srgbClr val="FFFFFF"/>
      </a:lt1>
      <a:dk2>
        <a:srgbClr val="A7A7A7"/>
      </a:dk2>
      <a:lt2>
        <a:srgbClr val="535353"/>
      </a:lt2>
      <a:accent1>
        <a:srgbClr val="AD0101"/>
      </a:accent1>
      <a:accent2>
        <a:srgbClr val="726056"/>
      </a:accent2>
      <a:accent3>
        <a:srgbClr val="AC956E"/>
      </a:accent3>
      <a:accent4>
        <a:srgbClr val="808DA9"/>
      </a:accent4>
      <a:accent5>
        <a:srgbClr val="424E5B"/>
      </a:accent5>
      <a:accent6>
        <a:srgbClr val="730E00"/>
      </a:accent6>
      <a:hlink>
        <a:srgbClr val="0000FF"/>
      </a:hlink>
      <a:folHlink>
        <a:srgbClr val="FF00FF"/>
      </a:folHlink>
    </a:clrScheme>
    <a:fontScheme name="NewsPrint">
      <a:majorFont>
        <a:latin typeface="Helvetica"/>
        <a:ea typeface="Helvetica"/>
        <a:cs typeface="Helvetica"/>
      </a:majorFont>
      <a:minorFont>
        <a:latin typeface="Calibri"/>
        <a:ea typeface="Calibri"/>
        <a:cs typeface="Calibri"/>
      </a:minorFont>
    </a:fontScheme>
    <a:fmtScheme name="NewsPri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effectStyle>
        <a:effectStyle>
          <a:effectLst>
            <a:outerShdw blurRad="50800" dist="12700" dir="5280000" rotWithShape="0">
              <a:srgbClr val="000000">
                <a:alpha val="4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2225" cap="flat">
          <a:solidFill>
            <a:schemeClr val="accent1"/>
          </a:solidFill>
          <a:prstDash val="solid"/>
          <a:round/>
        </a:ln>
        <a:effectLst>
          <a:outerShdw blurRad="38100" dist="381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2225" cap="flat">
          <a:solidFill>
            <a:schemeClr val="accent1"/>
          </a:solidFill>
          <a:prstDash val="solid"/>
          <a:round/>
        </a:ln>
        <a:effectLst>
          <a:outerShdw blurRad="50800" dist="12700" dir="5280000" rotWithShape="0">
            <a:srgbClr val="000000">
              <a:alpha val="4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Times New Roman"/>
            <a:ea typeface="Times New Roman"/>
            <a:cs typeface="Times New Roman"/>
            <a:sym typeface="Times New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211</Words>
  <Application>Microsoft Macintosh PowerPoint</Application>
  <PresentationFormat>Ekran Gösterisi (4:3)</PresentationFormat>
  <Paragraphs>13</Paragraphs>
  <Slides>6</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6</vt:i4>
      </vt:variant>
    </vt:vector>
  </HeadingPairs>
  <TitlesOfParts>
    <vt:vector size="11" baseType="lpstr">
      <vt:lpstr>Calibri</vt:lpstr>
      <vt:lpstr>Impact</vt:lpstr>
      <vt:lpstr>Times New Roman</vt:lpstr>
      <vt:lpstr>Arial</vt:lpstr>
      <vt:lpstr>NewsPrint</vt:lpstr>
      <vt:lpstr>Biyopsi Alınması ve Biyopsi Materyalinin Saklanması Sırasında Yardımcı Personelin Yapması Gerekenler</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AĞIZDAKİ SIVILARIN CERRAHİ OLARAK UZAKLAŞTIRILMASI</dc:title>
  <cp:lastModifiedBy>yurttutan</cp:lastModifiedBy>
  <cp:revision>2</cp:revision>
  <dcterms:modified xsi:type="dcterms:W3CDTF">2018-06-02T23:36:45Z</dcterms:modified>
</cp:coreProperties>
</file>