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24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34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460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72901875-2CF0-4F25-94BC-31E102FEBD7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28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15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050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90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2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28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332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44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92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5BB90-FBD7-4E46-9D00-EB64D82FED5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5A8E3-937D-4F90-8D13-731BE66B1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52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4939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99067-74EB-4608-A38E-EB78014AE951}" type="slidenum">
              <a:rPr lang="tr-TR"/>
              <a:pPr/>
              <a:t>2</a:t>
            </a:fld>
            <a:endParaRPr lang="tr-TR"/>
          </a:p>
        </p:txBody>
      </p:sp>
      <p:sp>
        <p:nvSpPr>
          <p:cNvPr id="183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Üç Liderlik Türü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Demokratik stil</a:t>
            </a:r>
            <a:br>
              <a:rPr lang="tr-TR" sz="2400"/>
            </a:br>
            <a:r>
              <a:rPr lang="tr-TR" sz="2400"/>
              <a:t>“ evet arkadaşlar yapacağımız işe ile ilgili beraber bir strateji belirleyelim”</a:t>
            </a:r>
            <a:br>
              <a:rPr lang="tr-TR" sz="2400"/>
            </a:b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Toleranslı stil </a:t>
            </a:r>
            <a:br>
              <a:rPr lang="tr-TR" sz="2400"/>
            </a:br>
            <a:r>
              <a:rPr lang="tr-TR" sz="2400"/>
              <a:t>“ benim erken ayrılmam lazım ama siz devam edebilirsiniz, ihtiyacınız olursa be ben büromda olacağım</a:t>
            </a:r>
            <a:br>
              <a:rPr lang="tr-TR" sz="2400"/>
            </a:b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Otoriter stil</a:t>
            </a:r>
            <a:br>
              <a:rPr lang="tr-TR" sz="2400"/>
            </a:br>
            <a:r>
              <a:rPr lang="tr-TR" sz="2400"/>
              <a:t>“ yapacağınız şey budur; uygulayacağınız tarz budur</a:t>
            </a:r>
          </a:p>
        </p:txBody>
      </p:sp>
    </p:spTree>
    <p:extLst>
      <p:ext uri="{BB962C8B-B14F-4D97-AF65-F5344CB8AC3E}">
        <p14:creationId xmlns:p14="http://schemas.microsoft.com/office/powerpoint/2010/main" val="19819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42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1612C-C448-4D01-8101-6FA0FB2CFF2E}" type="slidenum">
              <a:rPr lang="tr-TR"/>
              <a:pPr/>
              <a:t>3</a:t>
            </a:fld>
            <a:endParaRPr lang="tr-TR"/>
          </a:p>
        </p:txBody>
      </p:sp>
      <p:sp>
        <p:nvSpPr>
          <p:cNvPr id="184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Hangisini ne zaman kullanmalıyız?</a:t>
            </a:r>
          </a:p>
        </p:txBody>
      </p:sp>
      <p:graphicFrame>
        <p:nvGraphicFramePr>
          <p:cNvPr id="184323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2276475"/>
          <a:ext cx="9036050" cy="4257677"/>
        </p:xfrm>
        <a:graphic>
          <a:graphicData uri="http://schemas.openxmlformats.org/drawingml/2006/table">
            <a:tbl>
              <a:tblPr/>
              <a:tblGrid>
                <a:gridCol w="2411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3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OTORİTER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DEMOKRATİK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TOLERANSLI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Görev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Önemli-karmaşık-çok zor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Önemli-biraz karmaşık biraz zor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Önemli, biraz karmaşık ama kolay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Başarısızlık sonucu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acı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Önemli ama acı değil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Süre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Zaman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Makul zaman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Makul zaman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Dış kaynak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İmkan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Tecrübe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Az tecrübe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Bazı tecrübeler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BEFFBEC4-F8D3-47D8-A99E-D6AEB8FA1DF5}" type="slidenum">
              <a:rPr lang="tr-TR"/>
              <a:pPr/>
              <a:t>4</a:t>
            </a:fld>
            <a:endParaRPr lang="tr-TR"/>
          </a:p>
        </p:txBody>
      </p:sp>
      <p:sp>
        <p:nvSpPr>
          <p:cNvPr id="185346" name="AutoShap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3200"/>
              <a:t>… Yolunda yürüyen bir yolcunun yalnız ufku görmesi yeterli değildir. Muhakkak ufkun ötesini de görmesi ve bilmesi gerekir..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M.K. ATATÜRK</a:t>
            </a:r>
          </a:p>
        </p:txBody>
      </p:sp>
    </p:spTree>
    <p:extLst>
      <p:ext uri="{BB962C8B-B14F-4D97-AF65-F5344CB8AC3E}">
        <p14:creationId xmlns:p14="http://schemas.microsoft.com/office/powerpoint/2010/main" val="128765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78-63F4-4488-BD8D-3A4CAC98DD38}" type="slidenum">
              <a:rPr lang="tr-TR"/>
              <a:pPr/>
              <a:t>5</a:t>
            </a:fld>
            <a:endParaRPr lang="tr-TR"/>
          </a:p>
        </p:txBody>
      </p:sp>
      <p:sp>
        <p:nvSpPr>
          <p:cNvPr id="1863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VİZYON;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örgüte ilişkin, düşlenen bir geleceği tasarlayabilme, geliştirebilme ve paylaşabilme,</a:t>
            </a:r>
          </a:p>
          <a:p>
            <a:r>
              <a:rPr lang="tr-TR"/>
              <a:t>varolanla olması gerekeni yalın bir gerçeklikle dengeleyebilme,</a:t>
            </a:r>
          </a:p>
          <a:p>
            <a:r>
              <a:rPr lang="tr-TR"/>
              <a:t>bilinenden bilinmeye yönelip gerçekleri, ümitleri, rüyaları, fırsatları kurgulayarak, gelecek yaratabilme,</a:t>
            </a:r>
          </a:p>
          <a:p>
            <a:pPr>
              <a:buFont typeface="Wingdings" pitchFamily="2" charset="2"/>
              <a:buNone/>
            </a:pP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281713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88BE-EC4C-466B-9B95-06D384625D4F}" type="slidenum">
              <a:rPr lang="tr-TR"/>
              <a:pPr/>
              <a:t>6</a:t>
            </a:fld>
            <a:endParaRPr lang="tr-TR"/>
          </a:p>
        </p:txBody>
      </p:sp>
      <p:sp>
        <p:nvSpPr>
          <p:cNvPr id="187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Vizyoner liderlik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insanları topluca etkileyebilecek ve harekete geçirebilecek vizyonları oluşturabilme yeteneğidir. </a:t>
            </a:r>
          </a:p>
        </p:txBody>
      </p:sp>
    </p:spTree>
    <p:extLst>
      <p:ext uri="{BB962C8B-B14F-4D97-AF65-F5344CB8AC3E}">
        <p14:creationId xmlns:p14="http://schemas.microsoft.com/office/powerpoint/2010/main" val="230240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4F5F-4FBA-4963-A117-1F467DDF81D1}" type="slidenum">
              <a:rPr lang="tr-TR"/>
              <a:pPr/>
              <a:t>7</a:t>
            </a:fld>
            <a:endParaRPr lang="tr-TR"/>
          </a:p>
        </p:txBody>
      </p:sp>
      <p:sp>
        <p:nvSpPr>
          <p:cNvPr id="188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Vizyoner lider göstergesi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  <a:p>
            <a:r>
              <a:rPr lang="tr-TR"/>
              <a:t>vizyonu diğer örgüt üyelerine açıklayabilme yeteneği,</a:t>
            </a:r>
          </a:p>
          <a:p>
            <a:r>
              <a:rPr lang="tr-TR"/>
              <a:t>vizyonu sadece sözlü değil davranışlarıyla da gösterebilme yeteneği,</a:t>
            </a:r>
          </a:p>
          <a:p>
            <a:r>
              <a:rPr lang="tr-TR"/>
              <a:t>farklı liderlik alanlarına vizyonu yayabilme</a:t>
            </a:r>
          </a:p>
        </p:txBody>
      </p:sp>
    </p:spTree>
    <p:extLst>
      <p:ext uri="{BB962C8B-B14F-4D97-AF65-F5344CB8AC3E}">
        <p14:creationId xmlns:p14="http://schemas.microsoft.com/office/powerpoint/2010/main" val="180200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43E4-0B04-441F-99A7-D1B5E5E77165}" type="slidenum">
              <a:rPr lang="tr-TR"/>
              <a:pPr/>
              <a:t>8</a:t>
            </a:fld>
            <a:endParaRPr lang="tr-TR"/>
          </a:p>
        </p:txBody>
      </p:sp>
      <p:sp>
        <p:nvSpPr>
          <p:cNvPr id="189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Vizyoner liderlik rolleri;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yolu görmek: vizyonun gelecekteki görüntüsü,</a:t>
            </a:r>
          </a:p>
          <a:p>
            <a:r>
              <a:rPr lang="tr-TR"/>
              <a:t>yolda yürümek</a:t>
            </a:r>
          </a:p>
          <a:p>
            <a:r>
              <a:rPr lang="tr-TR"/>
              <a:t>yol olmak: izleyenlerin bir yolda ilerleyebilmesi için yol açmak</a:t>
            </a:r>
          </a:p>
          <a:p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7432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Ekran Gösterisi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Ofis Teması</vt:lpstr>
      <vt:lpstr>BEDEN EĞİTİMİNDE YÖNETİM VE ORGANİZASYON</vt:lpstr>
      <vt:lpstr>Üç Liderlik Türü</vt:lpstr>
      <vt:lpstr>Hangisini ne zaman kullanmalıyız?</vt:lpstr>
      <vt:lpstr>… Yolunda yürüyen bir yolcunun yalnız ufku görmesi yeterli değildir. Muhakkak ufkun ötesini de görmesi ve bilmesi gerekir.. </vt:lpstr>
      <vt:lpstr>VİZYON;</vt:lpstr>
      <vt:lpstr>Vizyoner liderlik</vt:lpstr>
      <vt:lpstr>Vizyoner lider göstergesi</vt:lpstr>
      <vt:lpstr>Vizyoner liderlik rolleri;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User</cp:lastModifiedBy>
  <cp:revision>2</cp:revision>
  <dcterms:created xsi:type="dcterms:W3CDTF">2017-11-30T11:59:03Z</dcterms:created>
  <dcterms:modified xsi:type="dcterms:W3CDTF">2020-05-10T15:53:37Z</dcterms:modified>
</cp:coreProperties>
</file>