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16"/>
  </p:notesMasterIdLst>
  <p:handoutMasterIdLst>
    <p:handoutMasterId r:id="rId17"/>
  </p:handoutMasterIdLst>
  <p:sldIdLst>
    <p:sldId id="267" r:id="rId2"/>
    <p:sldId id="257" r:id="rId3"/>
    <p:sldId id="258" r:id="rId4"/>
    <p:sldId id="260" r:id="rId5"/>
    <p:sldId id="271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72" r:id="rId15"/>
  </p:sldIdLst>
  <p:sldSz cx="9144000" cy="6858000" type="screen4x3"/>
  <p:notesSz cx="6858000" cy="9947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0" autoAdjust="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86" y="-10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E79215-110B-4D05-832F-EA64CA253115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907DFA99-AE60-4473-AF0F-4303E6401BA4}">
      <dgm:prSet phldrT="[Metin]"/>
      <dgm:spPr/>
      <dgm:t>
        <a:bodyPr/>
        <a:lstStyle/>
        <a:p>
          <a:r>
            <a:rPr lang="tr-TR" dirty="0" smtClean="0"/>
            <a:t>Tedarik Piyasaları</a:t>
          </a:r>
          <a:endParaRPr lang="tr-TR" dirty="0"/>
        </a:p>
      </dgm:t>
    </dgm:pt>
    <dgm:pt modelId="{F48D9D3C-1CE2-4DBE-A8C8-D10E8EF39691}" type="parTrans" cxnId="{118D8B82-2B25-4B3E-90DC-617388EE465E}">
      <dgm:prSet/>
      <dgm:spPr/>
      <dgm:t>
        <a:bodyPr/>
        <a:lstStyle/>
        <a:p>
          <a:endParaRPr lang="tr-TR"/>
        </a:p>
      </dgm:t>
    </dgm:pt>
    <dgm:pt modelId="{2440E2AA-C37E-4519-B6EB-4BD237746551}" type="sibTrans" cxnId="{118D8B82-2B25-4B3E-90DC-617388EE465E}">
      <dgm:prSet/>
      <dgm:spPr/>
      <dgm:t>
        <a:bodyPr/>
        <a:lstStyle/>
        <a:p>
          <a:endParaRPr lang="tr-TR"/>
        </a:p>
      </dgm:t>
    </dgm:pt>
    <dgm:pt modelId="{7B130B8B-47FC-4CCD-B745-C89DDEA5BB9E}">
      <dgm:prSet phldrT="[Metin]"/>
      <dgm:spPr/>
      <dgm:t>
        <a:bodyPr/>
        <a:lstStyle/>
        <a:p>
          <a:r>
            <a:rPr lang="tr-TR" dirty="0" smtClean="0"/>
            <a:t>Tedarik Fonksiyonu</a:t>
          </a:r>
          <a:endParaRPr lang="tr-TR" dirty="0"/>
        </a:p>
      </dgm:t>
    </dgm:pt>
    <dgm:pt modelId="{CC863A35-5560-4FF2-B481-A3824C8DDB84}" type="parTrans" cxnId="{C0811CE0-89E9-4710-98E1-828245013506}">
      <dgm:prSet/>
      <dgm:spPr/>
      <dgm:t>
        <a:bodyPr/>
        <a:lstStyle/>
        <a:p>
          <a:endParaRPr lang="tr-TR"/>
        </a:p>
      </dgm:t>
    </dgm:pt>
    <dgm:pt modelId="{8F50AE47-727F-4D57-8E9A-B0AF76B3D46F}" type="sibTrans" cxnId="{C0811CE0-89E9-4710-98E1-828245013506}">
      <dgm:prSet/>
      <dgm:spPr/>
      <dgm:t>
        <a:bodyPr/>
        <a:lstStyle/>
        <a:p>
          <a:endParaRPr lang="tr-TR"/>
        </a:p>
      </dgm:t>
    </dgm:pt>
    <dgm:pt modelId="{C4CCDC66-0CC8-4619-8BA0-4728AC761561}">
      <dgm:prSet phldrT="[Metin]" custT="1"/>
      <dgm:spPr/>
      <dgm:t>
        <a:bodyPr/>
        <a:lstStyle/>
        <a:p>
          <a:r>
            <a:rPr lang="tr-TR" sz="3100" dirty="0" smtClean="0"/>
            <a:t>İŞLETME</a:t>
          </a:r>
          <a:endParaRPr lang="tr-TR" sz="3100" dirty="0"/>
        </a:p>
      </dgm:t>
    </dgm:pt>
    <dgm:pt modelId="{9F275D34-81F7-46CD-89CD-6E51B94FDDBA}" type="parTrans" cxnId="{612ECAC3-9D3A-4632-9FC8-C6188407FEF6}">
      <dgm:prSet/>
      <dgm:spPr/>
      <dgm:t>
        <a:bodyPr/>
        <a:lstStyle/>
        <a:p>
          <a:endParaRPr lang="tr-TR"/>
        </a:p>
      </dgm:t>
    </dgm:pt>
    <dgm:pt modelId="{33B9D6AE-A77C-47FD-85AA-4397991F3B4E}" type="sibTrans" cxnId="{612ECAC3-9D3A-4632-9FC8-C6188407FEF6}">
      <dgm:prSet/>
      <dgm:spPr/>
      <dgm:t>
        <a:bodyPr/>
        <a:lstStyle/>
        <a:p>
          <a:endParaRPr lang="tr-TR"/>
        </a:p>
      </dgm:t>
    </dgm:pt>
    <dgm:pt modelId="{003BD4DF-E510-40DA-8E7E-DDD5E94B038F}">
      <dgm:prSet phldrT="[Metin]" custT="1"/>
      <dgm:spPr/>
      <dgm:t>
        <a:bodyPr/>
        <a:lstStyle/>
        <a:p>
          <a:r>
            <a:rPr lang="tr-TR" sz="2800" dirty="0" smtClean="0"/>
            <a:t>Üretim Fonksiyonu</a:t>
          </a:r>
          <a:endParaRPr lang="tr-TR" sz="2800" dirty="0"/>
        </a:p>
      </dgm:t>
    </dgm:pt>
    <dgm:pt modelId="{3EDD1CE0-D327-4D36-BE56-51B0AB63BDDB}" type="parTrans" cxnId="{400DCBAA-ED07-49F0-BD6B-3D0391923D7B}">
      <dgm:prSet/>
      <dgm:spPr/>
      <dgm:t>
        <a:bodyPr/>
        <a:lstStyle/>
        <a:p>
          <a:endParaRPr lang="tr-TR"/>
        </a:p>
      </dgm:t>
    </dgm:pt>
    <dgm:pt modelId="{15F9833C-5F4F-4684-8FCF-45C44E80AA75}" type="sibTrans" cxnId="{400DCBAA-ED07-49F0-BD6B-3D0391923D7B}">
      <dgm:prSet/>
      <dgm:spPr/>
      <dgm:t>
        <a:bodyPr/>
        <a:lstStyle/>
        <a:p>
          <a:endParaRPr lang="tr-TR"/>
        </a:p>
      </dgm:t>
    </dgm:pt>
    <dgm:pt modelId="{ACB50284-29E8-421B-93AC-0021CC3BBA69}">
      <dgm:prSet phldrT="[Metin]"/>
      <dgm:spPr/>
      <dgm:t>
        <a:bodyPr/>
        <a:lstStyle/>
        <a:p>
          <a:r>
            <a:rPr lang="tr-TR" dirty="0" smtClean="0"/>
            <a:t>Satış Piyasaları</a:t>
          </a:r>
          <a:endParaRPr lang="tr-TR" dirty="0"/>
        </a:p>
      </dgm:t>
    </dgm:pt>
    <dgm:pt modelId="{AF6FC95E-C847-4ECE-B944-3D4E4DA1D2EC}" type="parTrans" cxnId="{74CDA151-8AB6-4035-862D-55F4F1302498}">
      <dgm:prSet/>
      <dgm:spPr/>
      <dgm:t>
        <a:bodyPr/>
        <a:lstStyle/>
        <a:p>
          <a:endParaRPr lang="tr-TR"/>
        </a:p>
      </dgm:t>
    </dgm:pt>
    <dgm:pt modelId="{E985DACF-5913-4123-9030-0AC861CBBFD2}" type="sibTrans" cxnId="{74CDA151-8AB6-4035-862D-55F4F1302498}">
      <dgm:prSet/>
      <dgm:spPr/>
      <dgm:t>
        <a:bodyPr/>
        <a:lstStyle/>
        <a:p>
          <a:endParaRPr lang="tr-TR"/>
        </a:p>
      </dgm:t>
    </dgm:pt>
    <dgm:pt modelId="{219339FB-FD97-48C1-9926-4AA9A0BFE904}">
      <dgm:prSet phldrT="[Metin]"/>
      <dgm:spPr/>
      <dgm:t>
        <a:bodyPr/>
        <a:lstStyle/>
        <a:p>
          <a:r>
            <a:rPr lang="tr-TR" dirty="0" smtClean="0"/>
            <a:t>Pazarlama Fonksiyonu</a:t>
          </a:r>
          <a:endParaRPr lang="tr-TR" dirty="0"/>
        </a:p>
      </dgm:t>
    </dgm:pt>
    <dgm:pt modelId="{73E4CCBE-5D40-4B44-8871-D8E1A076880F}" type="parTrans" cxnId="{1ABC1D7D-25CB-4E76-A58B-4511FEDA175A}">
      <dgm:prSet/>
      <dgm:spPr/>
      <dgm:t>
        <a:bodyPr/>
        <a:lstStyle/>
        <a:p>
          <a:endParaRPr lang="tr-TR"/>
        </a:p>
      </dgm:t>
    </dgm:pt>
    <dgm:pt modelId="{04FB1891-3DB0-4AC9-B4DD-0297225D7BFD}" type="sibTrans" cxnId="{1ABC1D7D-25CB-4E76-A58B-4511FEDA175A}">
      <dgm:prSet/>
      <dgm:spPr/>
      <dgm:t>
        <a:bodyPr/>
        <a:lstStyle/>
        <a:p>
          <a:endParaRPr lang="tr-TR"/>
        </a:p>
      </dgm:t>
    </dgm:pt>
    <dgm:pt modelId="{5B928C39-C227-4535-AAE2-D9088088E90B}" type="pres">
      <dgm:prSet presAssocID="{57E79215-110B-4D05-832F-EA64CA25311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A3C438C-4595-4CFB-9E11-98AAE0540C42}" type="pres">
      <dgm:prSet presAssocID="{57E79215-110B-4D05-832F-EA64CA253115}" presName="arrow" presStyleLbl="bgShp" presStyleIdx="0" presStyleCnt="1"/>
      <dgm:spPr/>
    </dgm:pt>
    <dgm:pt modelId="{6D70569C-F48F-45C6-9A5A-36054447F12F}" type="pres">
      <dgm:prSet presAssocID="{57E79215-110B-4D05-832F-EA64CA253115}" presName="linearProcess" presStyleCnt="0"/>
      <dgm:spPr/>
    </dgm:pt>
    <dgm:pt modelId="{34AE7A18-4A94-413F-AD1E-810246702165}" type="pres">
      <dgm:prSet presAssocID="{907DFA99-AE60-4473-AF0F-4303E6401BA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9EF899-E500-4D8C-BF40-BA0F346AD31E}" type="pres">
      <dgm:prSet presAssocID="{2440E2AA-C37E-4519-B6EB-4BD237746551}" presName="sibTrans" presStyleCnt="0"/>
      <dgm:spPr/>
    </dgm:pt>
    <dgm:pt modelId="{C319C210-50F5-4A81-A121-CC997480CBB7}" type="pres">
      <dgm:prSet presAssocID="{C4CCDC66-0CC8-4619-8BA0-4728AC76156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8919CD-1DE7-4D4D-AFE9-99658112F5D3}" type="pres">
      <dgm:prSet presAssocID="{33B9D6AE-A77C-47FD-85AA-4397991F3B4E}" presName="sibTrans" presStyleCnt="0"/>
      <dgm:spPr/>
    </dgm:pt>
    <dgm:pt modelId="{53F7A0D1-12CB-40B2-8D2B-C995CAAECE35}" type="pres">
      <dgm:prSet presAssocID="{ACB50284-29E8-421B-93AC-0021CC3BBA69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ABC1D7D-25CB-4E76-A58B-4511FEDA175A}" srcId="{ACB50284-29E8-421B-93AC-0021CC3BBA69}" destId="{219339FB-FD97-48C1-9926-4AA9A0BFE904}" srcOrd="0" destOrd="0" parTransId="{73E4CCBE-5D40-4B44-8871-D8E1A076880F}" sibTransId="{04FB1891-3DB0-4AC9-B4DD-0297225D7BFD}"/>
    <dgm:cxn modelId="{292E0485-98D4-45A6-A97B-C64A05F86089}" type="presOf" srcId="{003BD4DF-E510-40DA-8E7E-DDD5E94B038F}" destId="{C319C210-50F5-4A81-A121-CC997480CBB7}" srcOrd="0" destOrd="1" presId="urn:microsoft.com/office/officeart/2005/8/layout/hProcess9"/>
    <dgm:cxn modelId="{3ACE8A58-A801-4736-8057-4B29C9E862F8}" type="presOf" srcId="{907DFA99-AE60-4473-AF0F-4303E6401BA4}" destId="{34AE7A18-4A94-413F-AD1E-810246702165}" srcOrd="0" destOrd="0" presId="urn:microsoft.com/office/officeart/2005/8/layout/hProcess9"/>
    <dgm:cxn modelId="{400DCBAA-ED07-49F0-BD6B-3D0391923D7B}" srcId="{C4CCDC66-0CC8-4619-8BA0-4728AC761561}" destId="{003BD4DF-E510-40DA-8E7E-DDD5E94B038F}" srcOrd="0" destOrd="0" parTransId="{3EDD1CE0-D327-4D36-BE56-51B0AB63BDDB}" sibTransId="{15F9833C-5F4F-4684-8FCF-45C44E80AA75}"/>
    <dgm:cxn modelId="{A2E6CF0F-0E78-4987-AFC3-7EB36E18474D}" type="presOf" srcId="{ACB50284-29E8-421B-93AC-0021CC3BBA69}" destId="{53F7A0D1-12CB-40B2-8D2B-C995CAAECE35}" srcOrd="0" destOrd="0" presId="urn:microsoft.com/office/officeart/2005/8/layout/hProcess9"/>
    <dgm:cxn modelId="{4F5C0228-EF54-473A-BA3E-9C6BD428439E}" type="presOf" srcId="{7B130B8B-47FC-4CCD-B745-C89DDEA5BB9E}" destId="{34AE7A18-4A94-413F-AD1E-810246702165}" srcOrd="0" destOrd="1" presId="urn:microsoft.com/office/officeart/2005/8/layout/hProcess9"/>
    <dgm:cxn modelId="{612ECAC3-9D3A-4632-9FC8-C6188407FEF6}" srcId="{57E79215-110B-4D05-832F-EA64CA253115}" destId="{C4CCDC66-0CC8-4619-8BA0-4728AC761561}" srcOrd="1" destOrd="0" parTransId="{9F275D34-81F7-46CD-89CD-6E51B94FDDBA}" sibTransId="{33B9D6AE-A77C-47FD-85AA-4397991F3B4E}"/>
    <dgm:cxn modelId="{56074CBF-8C0D-4DC3-A1B5-512D8EBA5B87}" type="presOf" srcId="{57E79215-110B-4D05-832F-EA64CA253115}" destId="{5B928C39-C227-4535-AAE2-D9088088E90B}" srcOrd="0" destOrd="0" presId="urn:microsoft.com/office/officeart/2005/8/layout/hProcess9"/>
    <dgm:cxn modelId="{118D8B82-2B25-4B3E-90DC-617388EE465E}" srcId="{57E79215-110B-4D05-832F-EA64CA253115}" destId="{907DFA99-AE60-4473-AF0F-4303E6401BA4}" srcOrd="0" destOrd="0" parTransId="{F48D9D3C-1CE2-4DBE-A8C8-D10E8EF39691}" sibTransId="{2440E2AA-C37E-4519-B6EB-4BD237746551}"/>
    <dgm:cxn modelId="{89E8DEA2-6499-4390-B69E-5FC63C34DC29}" type="presOf" srcId="{219339FB-FD97-48C1-9926-4AA9A0BFE904}" destId="{53F7A0D1-12CB-40B2-8D2B-C995CAAECE35}" srcOrd="0" destOrd="1" presId="urn:microsoft.com/office/officeart/2005/8/layout/hProcess9"/>
    <dgm:cxn modelId="{C0811CE0-89E9-4710-98E1-828245013506}" srcId="{907DFA99-AE60-4473-AF0F-4303E6401BA4}" destId="{7B130B8B-47FC-4CCD-B745-C89DDEA5BB9E}" srcOrd="0" destOrd="0" parTransId="{CC863A35-5560-4FF2-B481-A3824C8DDB84}" sibTransId="{8F50AE47-727F-4D57-8E9A-B0AF76B3D46F}"/>
    <dgm:cxn modelId="{615CF078-C4D4-4357-9898-840820E4E506}" type="presOf" srcId="{C4CCDC66-0CC8-4619-8BA0-4728AC761561}" destId="{C319C210-50F5-4A81-A121-CC997480CBB7}" srcOrd="0" destOrd="0" presId="urn:microsoft.com/office/officeart/2005/8/layout/hProcess9"/>
    <dgm:cxn modelId="{74CDA151-8AB6-4035-862D-55F4F1302498}" srcId="{57E79215-110B-4D05-832F-EA64CA253115}" destId="{ACB50284-29E8-421B-93AC-0021CC3BBA69}" srcOrd="2" destOrd="0" parTransId="{AF6FC95E-C847-4ECE-B944-3D4E4DA1D2EC}" sibTransId="{E985DACF-5913-4123-9030-0AC861CBBFD2}"/>
    <dgm:cxn modelId="{3EC8535D-0E51-4A91-ABD8-8B98707105F8}" type="presParOf" srcId="{5B928C39-C227-4535-AAE2-D9088088E90B}" destId="{0A3C438C-4595-4CFB-9E11-98AAE0540C42}" srcOrd="0" destOrd="0" presId="urn:microsoft.com/office/officeart/2005/8/layout/hProcess9"/>
    <dgm:cxn modelId="{438DDCAE-366C-458D-94B9-751C7A4365E1}" type="presParOf" srcId="{5B928C39-C227-4535-AAE2-D9088088E90B}" destId="{6D70569C-F48F-45C6-9A5A-36054447F12F}" srcOrd="1" destOrd="0" presId="urn:microsoft.com/office/officeart/2005/8/layout/hProcess9"/>
    <dgm:cxn modelId="{B080278A-BB89-419E-A795-2CE67E9BDA03}" type="presParOf" srcId="{6D70569C-F48F-45C6-9A5A-36054447F12F}" destId="{34AE7A18-4A94-413F-AD1E-810246702165}" srcOrd="0" destOrd="0" presId="urn:microsoft.com/office/officeart/2005/8/layout/hProcess9"/>
    <dgm:cxn modelId="{2443F3CF-C65F-4D04-AD11-027D32217623}" type="presParOf" srcId="{6D70569C-F48F-45C6-9A5A-36054447F12F}" destId="{679EF899-E500-4D8C-BF40-BA0F346AD31E}" srcOrd="1" destOrd="0" presId="urn:microsoft.com/office/officeart/2005/8/layout/hProcess9"/>
    <dgm:cxn modelId="{49FEAF3E-6290-4DE6-A012-D5F432AA43BE}" type="presParOf" srcId="{6D70569C-F48F-45C6-9A5A-36054447F12F}" destId="{C319C210-50F5-4A81-A121-CC997480CBB7}" srcOrd="2" destOrd="0" presId="urn:microsoft.com/office/officeart/2005/8/layout/hProcess9"/>
    <dgm:cxn modelId="{258C95B1-CAB9-47F8-A787-BED7659D1FDB}" type="presParOf" srcId="{6D70569C-F48F-45C6-9A5A-36054447F12F}" destId="{0C8919CD-1DE7-4D4D-AFE9-99658112F5D3}" srcOrd="3" destOrd="0" presId="urn:microsoft.com/office/officeart/2005/8/layout/hProcess9"/>
    <dgm:cxn modelId="{EBC7202F-D028-4BCA-A91D-68F9C5740459}" type="presParOf" srcId="{6D70569C-F48F-45C6-9A5A-36054447F12F}" destId="{53F7A0D1-12CB-40B2-8D2B-C995CAAECE3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D9CA38-92E6-4572-A30A-FA88C8205984}" type="doc">
      <dgm:prSet loTypeId="urn:microsoft.com/office/officeart/2005/8/layout/hProcess9" loCatId="process" qsTypeId="urn:microsoft.com/office/officeart/2005/8/quickstyle/simple4" qsCatId="simple" csTypeId="urn:microsoft.com/office/officeart/2005/8/colors/colorful2" csCatId="colorful" phldr="1"/>
      <dgm:spPr/>
    </dgm:pt>
    <dgm:pt modelId="{F9EA486B-FC81-49F6-B2AE-A8F15310B289}">
      <dgm:prSet phldrT="[Metin]"/>
      <dgm:spPr/>
      <dgm:t>
        <a:bodyPr/>
        <a:lstStyle/>
        <a:p>
          <a:r>
            <a:rPr lang="tr-TR" dirty="0" smtClean="0"/>
            <a:t>Tedarik Piyasaları</a:t>
          </a:r>
          <a:endParaRPr lang="tr-TR" dirty="0"/>
        </a:p>
      </dgm:t>
    </dgm:pt>
    <dgm:pt modelId="{A3E2398F-CF95-477F-9905-5B2BB99193DF}" type="parTrans" cxnId="{CB75554E-B269-4C20-9A9B-D5B68D5AD9A9}">
      <dgm:prSet/>
      <dgm:spPr/>
      <dgm:t>
        <a:bodyPr/>
        <a:lstStyle/>
        <a:p>
          <a:endParaRPr lang="tr-TR"/>
        </a:p>
      </dgm:t>
    </dgm:pt>
    <dgm:pt modelId="{81A5E1ED-A50C-4464-8F52-59496542B45E}" type="sibTrans" cxnId="{CB75554E-B269-4C20-9A9B-D5B68D5AD9A9}">
      <dgm:prSet/>
      <dgm:spPr/>
      <dgm:t>
        <a:bodyPr/>
        <a:lstStyle/>
        <a:p>
          <a:endParaRPr lang="tr-TR"/>
        </a:p>
      </dgm:t>
    </dgm:pt>
    <dgm:pt modelId="{FE07BE8C-FB5A-4D3D-8048-E6889FDD4D4F}">
      <dgm:prSet phldrT="[Metin]"/>
      <dgm:spPr/>
      <dgm:t>
        <a:bodyPr/>
        <a:lstStyle/>
        <a:p>
          <a:r>
            <a:rPr lang="tr-TR" dirty="0" smtClean="0"/>
            <a:t>İŞLETME</a:t>
          </a:r>
          <a:endParaRPr lang="tr-TR" dirty="0"/>
        </a:p>
      </dgm:t>
    </dgm:pt>
    <dgm:pt modelId="{13435B6D-C809-4CBC-97B2-6DB800E42513}" type="parTrans" cxnId="{F437DDEB-696D-46C2-8822-FDA883E2CD42}">
      <dgm:prSet/>
      <dgm:spPr/>
      <dgm:t>
        <a:bodyPr/>
        <a:lstStyle/>
        <a:p>
          <a:endParaRPr lang="tr-TR"/>
        </a:p>
      </dgm:t>
    </dgm:pt>
    <dgm:pt modelId="{8BCC453B-37F5-4FB2-9FB8-4DB91D882701}" type="sibTrans" cxnId="{F437DDEB-696D-46C2-8822-FDA883E2CD42}">
      <dgm:prSet/>
      <dgm:spPr/>
      <dgm:t>
        <a:bodyPr/>
        <a:lstStyle/>
        <a:p>
          <a:endParaRPr lang="tr-TR"/>
        </a:p>
      </dgm:t>
    </dgm:pt>
    <dgm:pt modelId="{521B152C-26AA-41A7-B529-985237535F68}">
      <dgm:prSet phldrT="[Metin]"/>
      <dgm:spPr/>
      <dgm:t>
        <a:bodyPr/>
        <a:lstStyle/>
        <a:p>
          <a:r>
            <a:rPr lang="tr-TR" dirty="0" smtClean="0"/>
            <a:t>Satış Piyasaları</a:t>
          </a:r>
          <a:endParaRPr lang="tr-TR" dirty="0"/>
        </a:p>
      </dgm:t>
    </dgm:pt>
    <dgm:pt modelId="{8C1D1EE6-EB24-4441-B67D-E7A4BBFCA1DC}" type="parTrans" cxnId="{7F8F14F4-39F4-4C50-961F-E6743525E2FE}">
      <dgm:prSet/>
      <dgm:spPr/>
      <dgm:t>
        <a:bodyPr/>
        <a:lstStyle/>
        <a:p>
          <a:endParaRPr lang="tr-TR"/>
        </a:p>
      </dgm:t>
    </dgm:pt>
    <dgm:pt modelId="{7A2EF689-5A2F-48A2-8766-605BB653B5F1}" type="sibTrans" cxnId="{7F8F14F4-39F4-4C50-961F-E6743525E2FE}">
      <dgm:prSet/>
      <dgm:spPr/>
      <dgm:t>
        <a:bodyPr/>
        <a:lstStyle/>
        <a:p>
          <a:endParaRPr lang="tr-TR"/>
        </a:p>
      </dgm:t>
    </dgm:pt>
    <dgm:pt modelId="{B61E5E0F-A877-4A68-981C-6268D0C3A69E}" type="pres">
      <dgm:prSet presAssocID="{0AD9CA38-92E6-4572-A30A-FA88C8205984}" presName="CompostProcess" presStyleCnt="0">
        <dgm:presLayoutVars>
          <dgm:dir/>
          <dgm:resizeHandles val="exact"/>
        </dgm:presLayoutVars>
      </dgm:prSet>
      <dgm:spPr/>
    </dgm:pt>
    <dgm:pt modelId="{81D5D8E9-3B67-48DA-8E4F-FB507B4EC6C4}" type="pres">
      <dgm:prSet presAssocID="{0AD9CA38-92E6-4572-A30A-FA88C8205984}" presName="arrow" presStyleLbl="bgShp" presStyleIdx="0" presStyleCnt="1" custAng="10800000"/>
      <dgm:spPr/>
    </dgm:pt>
    <dgm:pt modelId="{18B73406-F670-47A6-A005-834596D40FA7}" type="pres">
      <dgm:prSet presAssocID="{0AD9CA38-92E6-4572-A30A-FA88C8205984}" presName="linearProcess" presStyleCnt="0"/>
      <dgm:spPr/>
    </dgm:pt>
    <dgm:pt modelId="{52BDF4BE-FCF5-48CB-81DC-DC394FE6A464}" type="pres">
      <dgm:prSet presAssocID="{F9EA486B-FC81-49F6-B2AE-A8F15310B28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880ECF-4ABF-4E84-9323-0C9976D4FC49}" type="pres">
      <dgm:prSet presAssocID="{81A5E1ED-A50C-4464-8F52-59496542B45E}" presName="sibTrans" presStyleCnt="0"/>
      <dgm:spPr/>
    </dgm:pt>
    <dgm:pt modelId="{6A9F8E18-AD1B-4DE1-A4B6-796DECCCCFDC}" type="pres">
      <dgm:prSet presAssocID="{FE07BE8C-FB5A-4D3D-8048-E6889FDD4D4F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2F10C2-B7C8-482D-952B-AF985AF2F10C}" type="pres">
      <dgm:prSet presAssocID="{8BCC453B-37F5-4FB2-9FB8-4DB91D882701}" presName="sibTrans" presStyleCnt="0"/>
      <dgm:spPr/>
    </dgm:pt>
    <dgm:pt modelId="{664472F3-306D-42D8-9A37-F35F28E106DB}" type="pres">
      <dgm:prSet presAssocID="{521B152C-26AA-41A7-B529-985237535F6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27807EA-6F78-4FFF-B317-4475C3DD93D8}" type="presOf" srcId="{0AD9CA38-92E6-4572-A30A-FA88C8205984}" destId="{B61E5E0F-A877-4A68-981C-6268D0C3A69E}" srcOrd="0" destOrd="0" presId="urn:microsoft.com/office/officeart/2005/8/layout/hProcess9"/>
    <dgm:cxn modelId="{F1876161-3590-40AB-8BC3-F5CE99AA6D65}" type="presOf" srcId="{FE07BE8C-FB5A-4D3D-8048-E6889FDD4D4F}" destId="{6A9F8E18-AD1B-4DE1-A4B6-796DECCCCFDC}" srcOrd="0" destOrd="0" presId="urn:microsoft.com/office/officeart/2005/8/layout/hProcess9"/>
    <dgm:cxn modelId="{7F06B929-B354-4886-91B8-2AB032A9987A}" type="presOf" srcId="{521B152C-26AA-41A7-B529-985237535F68}" destId="{664472F3-306D-42D8-9A37-F35F28E106DB}" srcOrd="0" destOrd="0" presId="urn:microsoft.com/office/officeart/2005/8/layout/hProcess9"/>
    <dgm:cxn modelId="{86765BD0-0B42-4E84-AD24-8E805F13CDB9}" type="presOf" srcId="{F9EA486B-FC81-49F6-B2AE-A8F15310B289}" destId="{52BDF4BE-FCF5-48CB-81DC-DC394FE6A464}" srcOrd="0" destOrd="0" presId="urn:microsoft.com/office/officeart/2005/8/layout/hProcess9"/>
    <dgm:cxn modelId="{F437DDEB-696D-46C2-8822-FDA883E2CD42}" srcId="{0AD9CA38-92E6-4572-A30A-FA88C8205984}" destId="{FE07BE8C-FB5A-4D3D-8048-E6889FDD4D4F}" srcOrd="1" destOrd="0" parTransId="{13435B6D-C809-4CBC-97B2-6DB800E42513}" sibTransId="{8BCC453B-37F5-4FB2-9FB8-4DB91D882701}"/>
    <dgm:cxn modelId="{7F8F14F4-39F4-4C50-961F-E6743525E2FE}" srcId="{0AD9CA38-92E6-4572-A30A-FA88C8205984}" destId="{521B152C-26AA-41A7-B529-985237535F68}" srcOrd="2" destOrd="0" parTransId="{8C1D1EE6-EB24-4441-B67D-E7A4BBFCA1DC}" sibTransId="{7A2EF689-5A2F-48A2-8766-605BB653B5F1}"/>
    <dgm:cxn modelId="{CB75554E-B269-4C20-9A9B-D5B68D5AD9A9}" srcId="{0AD9CA38-92E6-4572-A30A-FA88C8205984}" destId="{F9EA486B-FC81-49F6-B2AE-A8F15310B289}" srcOrd="0" destOrd="0" parTransId="{A3E2398F-CF95-477F-9905-5B2BB99193DF}" sibTransId="{81A5E1ED-A50C-4464-8F52-59496542B45E}"/>
    <dgm:cxn modelId="{F04885C6-AA92-40CF-8EAD-E3B6EB2CD43E}" type="presParOf" srcId="{B61E5E0F-A877-4A68-981C-6268D0C3A69E}" destId="{81D5D8E9-3B67-48DA-8E4F-FB507B4EC6C4}" srcOrd="0" destOrd="0" presId="urn:microsoft.com/office/officeart/2005/8/layout/hProcess9"/>
    <dgm:cxn modelId="{F77307E3-2899-45F7-A90F-4423D4125243}" type="presParOf" srcId="{B61E5E0F-A877-4A68-981C-6268D0C3A69E}" destId="{18B73406-F670-47A6-A005-834596D40FA7}" srcOrd="1" destOrd="0" presId="urn:microsoft.com/office/officeart/2005/8/layout/hProcess9"/>
    <dgm:cxn modelId="{B5A13050-F625-491D-B365-DB5D3857A358}" type="presParOf" srcId="{18B73406-F670-47A6-A005-834596D40FA7}" destId="{52BDF4BE-FCF5-48CB-81DC-DC394FE6A464}" srcOrd="0" destOrd="0" presId="urn:microsoft.com/office/officeart/2005/8/layout/hProcess9"/>
    <dgm:cxn modelId="{DECD4A41-E014-42A5-A902-F196591F0431}" type="presParOf" srcId="{18B73406-F670-47A6-A005-834596D40FA7}" destId="{E5880ECF-4ABF-4E84-9323-0C9976D4FC49}" srcOrd="1" destOrd="0" presId="urn:microsoft.com/office/officeart/2005/8/layout/hProcess9"/>
    <dgm:cxn modelId="{DD5E60DD-C38F-4265-9040-2756E0841B2F}" type="presParOf" srcId="{18B73406-F670-47A6-A005-834596D40FA7}" destId="{6A9F8E18-AD1B-4DE1-A4B6-796DECCCCFDC}" srcOrd="2" destOrd="0" presId="urn:microsoft.com/office/officeart/2005/8/layout/hProcess9"/>
    <dgm:cxn modelId="{61F480C9-3BAF-4CB3-9D69-D3335DFA4837}" type="presParOf" srcId="{18B73406-F670-47A6-A005-834596D40FA7}" destId="{6B2F10C2-B7C8-482D-952B-AF985AF2F10C}" srcOrd="3" destOrd="0" presId="urn:microsoft.com/office/officeart/2005/8/layout/hProcess9"/>
    <dgm:cxn modelId="{B139B6DA-DDC7-4129-9ED2-EE927907E012}" type="presParOf" srcId="{18B73406-F670-47A6-A005-834596D40FA7}" destId="{664472F3-306D-42D8-9A37-F35F28E106D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449A8C-5C51-4526-8482-E537556A2881}" type="doc">
      <dgm:prSet loTypeId="urn:microsoft.com/office/officeart/2005/8/layout/arrow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804C8002-EE50-4C1F-9995-E0ABC7781EF6}">
      <dgm:prSet phldrT="[Metin]"/>
      <dgm:spPr/>
      <dgm:t>
        <a:bodyPr/>
        <a:lstStyle/>
        <a:p>
          <a:r>
            <a:rPr lang="tr-TR" dirty="0" smtClean="0"/>
            <a:t>Devlet </a:t>
          </a:r>
          <a:endParaRPr lang="tr-TR" dirty="0"/>
        </a:p>
      </dgm:t>
    </dgm:pt>
    <dgm:pt modelId="{2AEB25D5-C7B6-457A-AC9D-1194AC853684}" type="parTrans" cxnId="{AB09C001-0BFA-4520-AEC3-A01C82136F0F}">
      <dgm:prSet/>
      <dgm:spPr/>
      <dgm:t>
        <a:bodyPr/>
        <a:lstStyle/>
        <a:p>
          <a:endParaRPr lang="tr-TR"/>
        </a:p>
      </dgm:t>
    </dgm:pt>
    <dgm:pt modelId="{485A1954-8C15-4B5A-89F2-CD93C22F6924}" type="sibTrans" cxnId="{AB09C001-0BFA-4520-AEC3-A01C82136F0F}">
      <dgm:prSet/>
      <dgm:spPr/>
      <dgm:t>
        <a:bodyPr/>
        <a:lstStyle/>
        <a:p>
          <a:endParaRPr lang="tr-TR"/>
        </a:p>
      </dgm:t>
    </dgm:pt>
    <dgm:pt modelId="{422E5C7E-4217-417F-8973-1D0853BD8FF5}">
      <dgm:prSet phldrT="[Metin]"/>
      <dgm:spPr/>
      <dgm:t>
        <a:bodyPr/>
        <a:lstStyle/>
        <a:p>
          <a:r>
            <a:rPr lang="tr-TR" dirty="0" smtClean="0"/>
            <a:t>Diğer Kurumlar</a:t>
          </a:r>
          <a:endParaRPr lang="tr-TR" dirty="0"/>
        </a:p>
      </dgm:t>
    </dgm:pt>
    <dgm:pt modelId="{CE1CA2A0-F96B-44AB-9398-9505B27BCA63}" type="parTrans" cxnId="{8EF70B85-42C5-4ADC-9166-D833349CE933}">
      <dgm:prSet/>
      <dgm:spPr/>
      <dgm:t>
        <a:bodyPr/>
        <a:lstStyle/>
        <a:p>
          <a:endParaRPr lang="tr-TR"/>
        </a:p>
      </dgm:t>
    </dgm:pt>
    <dgm:pt modelId="{664C08B7-D459-4764-B785-5126321619C3}" type="sibTrans" cxnId="{8EF70B85-42C5-4ADC-9166-D833349CE933}">
      <dgm:prSet/>
      <dgm:spPr/>
      <dgm:t>
        <a:bodyPr/>
        <a:lstStyle/>
        <a:p>
          <a:endParaRPr lang="tr-TR"/>
        </a:p>
      </dgm:t>
    </dgm:pt>
    <dgm:pt modelId="{A659E482-B457-41D2-8C03-C54FCDD98A20}" type="pres">
      <dgm:prSet presAssocID="{DD449A8C-5C51-4526-8482-E537556A288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9844088-E102-403A-9218-1868DF589902}" type="pres">
      <dgm:prSet presAssocID="{804C8002-EE50-4C1F-9995-E0ABC7781EF6}" presName="upArrow" presStyleLbl="node1" presStyleIdx="0" presStyleCnt="2"/>
      <dgm:spPr/>
    </dgm:pt>
    <dgm:pt modelId="{84B47C93-0A2D-46D7-B912-6FF1BB9EE287}" type="pres">
      <dgm:prSet presAssocID="{804C8002-EE50-4C1F-9995-E0ABC7781EF6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7887E1-2BA8-43F1-9C44-490F3F87E4CE}" type="pres">
      <dgm:prSet presAssocID="{422E5C7E-4217-417F-8973-1D0853BD8FF5}" presName="downArrow" presStyleLbl="node1" presStyleIdx="1" presStyleCnt="2"/>
      <dgm:spPr/>
    </dgm:pt>
    <dgm:pt modelId="{BE00B632-61CC-4F87-A2BF-2C5483205CAD}" type="pres">
      <dgm:prSet presAssocID="{422E5C7E-4217-417F-8973-1D0853BD8FF5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EF70B85-42C5-4ADC-9166-D833349CE933}" srcId="{DD449A8C-5C51-4526-8482-E537556A2881}" destId="{422E5C7E-4217-417F-8973-1D0853BD8FF5}" srcOrd="1" destOrd="0" parTransId="{CE1CA2A0-F96B-44AB-9398-9505B27BCA63}" sibTransId="{664C08B7-D459-4764-B785-5126321619C3}"/>
    <dgm:cxn modelId="{4FFAD068-9C94-46F7-810B-5DBEF304EE19}" type="presOf" srcId="{422E5C7E-4217-417F-8973-1D0853BD8FF5}" destId="{BE00B632-61CC-4F87-A2BF-2C5483205CAD}" srcOrd="0" destOrd="0" presId="urn:microsoft.com/office/officeart/2005/8/layout/arrow4"/>
    <dgm:cxn modelId="{088ECD91-8C8D-4C0E-A297-B875B23F2E01}" type="presOf" srcId="{DD449A8C-5C51-4526-8482-E537556A2881}" destId="{A659E482-B457-41D2-8C03-C54FCDD98A20}" srcOrd="0" destOrd="0" presId="urn:microsoft.com/office/officeart/2005/8/layout/arrow4"/>
    <dgm:cxn modelId="{559040F3-36FF-4EBF-9FF4-9119F1020A29}" type="presOf" srcId="{804C8002-EE50-4C1F-9995-E0ABC7781EF6}" destId="{84B47C93-0A2D-46D7-B912-6FF1BB9EE287}" srcOrd="0" destOrd="0" presId="urn:microsoft.com/office/officeart/2005/8/layout/arrow4"/>
    <dgm:cxn modelId="{AB09C001-0BFA-4520-AEC3-A01C82136F0F}" srcId="{DD449A8C-5C51-4526-8482-E537556A2881}" destId="{804C8002-EE50-4C1F-9995-E0ABC7781EF6}" srcOrd="0" destOrd="0" parTransId="{2AEB25D5-C7B6-457A-AC9D-1194AC853684}" sibTransId="{485A1954-8C15-4B5A-89F2-CD93C22F6924}"/>
    <dgm:cxn modelId="{22E852F0-FAA6-42B4-BD1C-3DBDF2ABE864}" type="presParOf" srcId="{A659E482-B457-41D2-8C03-C54FCDD98A20}" destId="{A9844088-E102-403A-9218-1868DF589902}" srcOrd="0" destOrd="0" presId="urn:microsoft.com/office/officeart/2005/8/layout/arrow4"/>
    <dgm:cxn modelId="{3F818B9F-377F-4C53-B0C3-8141956E919C}" type="presParOf" srcId="{A659E482-B457-41D2-8C03-C54FCDD98A20}" destId="{84B47C93-0A2D-46D7-B912-6FF1BB9EE287}" srcOrd="1" destOrd="0" presId="urn:microsoft.com/office/officeart/2005/8/layout/arrow4"/>
    <dgm:cxn modelId="{58A42625-F088-4793-8E16-B6F7EFC423B9}" type="presParOf" srcId="{A659E482-B457-41D2-8C03-C54FCDD98A20}" destId="{B27887E1-2BA8-43F1-9C44-490F3F87E4CE}" srcOrd="2" destOrd="0" presId="urn:microsoft.com/office/officeart/2005/8/layout/arrow4"/>
    <dgm:cxn modelId="{78A48380-D8ED-4560-97C8-8F07F503778A}" type="presParOf" srcId="{A659E482-B457-41D2-8C03-C54FCDD98A20}" destId="{BE00B632-61CC-4F87-A2BF-2C5483205CA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449A8C-5C51-4526-8482-E537556A2881}" type="doc">
      <dgm:prSet loTypeId="urn:microsoft.com/office/officeart/2005/8/layout/arrow4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tr-TR"/>
        </a:p>
      </dgm:t>
    </dgm:pt>
    <dgm:pt modelId="{804C8002-EE50-4C1F-9995-E0ABC7781EF6}">
      <dgm:prSet phldrT="[Metin]"/>
      <dgm:spPr/>
      <dgm:t>
        <a:bodyPr/>
        <a:lstStyle/>
        <a:p>
          <a:r>
            <a:rPr lang="tr-TR" dirty="0" smtClean="0"/>
            <a:t>Para Piyasaları</a:t>
          </a:r>
          <a:endParaRPr lang="tr-TR" dirty="0"/>
        </a:p>
      </dgm:t>
    </dgm:pt>
    <dgm:pt modelId="{2AEB25D5-C7B6-457A-AC9D-1194AC853684}" type="parTrans" cxnId="{AB09C001-0BFA-4520-AEC3-A01C82136F0F}">
      <dgm:prSet/>
      <dgm:spPr/>
      <dgm:t>
        <a:bodyPr/>
        <a:lstStyle/>
        <a:p>
          <a:endParaRPr lang="tr-TR"/>
        </a:p>
      </dgm:t>
    </dgm:pt>
    <dgm:pt modelId="{485A1954-8C15-4B5A-89F2-CD93C22F6924}" type="sibTrans" cxnId="{AB09C001-0BFA-4520-AEC3-A01C82136F0F}">
      <dgm:prSet/>
      <dgm:spPr/>
      <dgm:t>
        <a:bodyPr/>
        <a:lstStyle/>
        <a:p>
          <a:endParaRPr lang="tr-TR"/>
        </a:p>
      </dgm:t>
    </dgm:pt>
    <dgm:pt modelId="{422E5C7E-4217-417F-8973-1D0853BD8FF5}">
      <dgm:prSet phldrT="[Metin]"/>
      <dgm:spPr/>
      <dgm:t>
        <a:bodyPr/>
        <a:lstStyle/>
        <a:p>
          <a:r>
            <a:rPr lang="tr-TR" dirty="0" smtClean="0"/>
            <a:t>Sermaye Piyasaları</a:t>
          </a:r>
          <a:endParaRPr lang="tr-TR" dirty="0"/>
        </a:p>
      </dgm:t>
    </dgm:pt>
    <dgm:pt modelId="{CE1CA2A0-F96B-44AB-9398-9505B27BCA63}" type="parTrans" cxnId="{8EF70B85-42C5-4ADC-9166-D833349CE933}">
      <dgm:prSet/>
      <dgm:spPr/>
      <dgm:t>
        <a:bodyPr/>
        <a:lstStyle/>
        <a:p>
          <a:endParaRPr lang="tr-TR"/>
        </a:p>
      </dgm:t>
    </dgm:pt>
    <dgm:pt modelId="{664C08B7-D459-4764-B785-5126321619C3}" type="sibTrans" cxnId="{8EF70B85-42C5-4ADC-9166-D833349CE933}">
      <dgm:prSet/>
      <dgm:spPr/>
      <dgm:t>
        <a:bodyPr/>
        <a:lstStyle/>
        <a:p>
          <a:endParaRPr lang="tr-TR"/>
        </a:p>
      </dgm:t>
    </dgm:pt>
    <dgm:pt modelId="{A659E482-B457-41D2-8C03-C54FCDD98A20}" type="pres">
      <dgm:prSet presAssocID="{DD449A8C-5C51-4526-8482-E537556A288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9844088-E102-403A-9218-1868DF589902}" type="pres">
      <dgm:prSet presAssocID="{804C8002-EE50-4C1F-9995-E0ABC7781EF6}" presName="upArrow" presStyleLbl="node1" presStyleIdx="0" presStyleCnt="2"/>
      <dgm:spPr/>
    </dgm:pt>
    <dgm:pt modelId="{84B47C93-0A2D-46D7-B912-6FF1BB9EE287}" type="pres">
      <dgm:prSet presAssocID="{804C8002-EE50-4C1F-9995-E0ABC7781EF6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7887E1-2BA8-43F1-9C44-490F3F87E4CE}" type="pres">
      <dgm:prSet presAssocID="{422E5C7E-4217-417F-8973-1D0853BD8FF5}" presName="downArrow" presStyleLbl="node1" presStyleIdx="1" presStyleCnt="2"/>
      <dgm:spPr/>
    </dgm:pt>
    <dgm:pt modelId="{BE00B632-61CC-4F87-A2BF-2C5483205CAD}" type="pres">
      <dgm:prSet presAssocID="{422E5C7E-4217-417F-8973-1D0853BD8FF5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EF70B85-42C5-4ADC-9166-D833349CE933}" srcId="{DD449A8C-5C51-4526-8482-E537556A2881}" destId="{422E5C7E-4217-417F-8973-1D0853BD8FF5}" srcOrd="1" destOrd="0" parTransId="{CE1CA2A0-F96B-44AB-9398-9505B27BCA63}" sibTransId="{664C08B7-D459-4764-B785-5126321619C3}"/>
    <dgm:cxn modelId="{AB5678FC-A6C9-47D0-AB09-4C52FAE801DC}" type="presOf" srcId="{422E5C7E-4217-417F-8973-1D0853BD8FF5}" destId="{BE00B632-61CC-4F87-A2BF-2C5483205CAD}" srcOrd="0" destOrd="0" presId="urn:microsoft.com/office/officeart/2005/8/layout/arrow4"/>
    <dgm:cxn modelId="{50302F58-26E2-43FD-9955-C662CFAEA18A}" type="presOf" srcId="{DD449A8C-5C51-4526-8482-E537556A2881}" destId="{A659E482-B457-41D2-8C03-C54FCDD98A20}" srcOrd="0" destOrd="0" presId="urn:microsoft.com/office/officeart/2005/8/layout/arrow4"/>
    <dgm:cxn modelId="{8733C025-BC19-40B4-8DAD-34EF8BC23A47}" type="presOf" srcId="{804C8002-EE50-4C1F-9995-E0ABC7781EF6}" destId="{84B47C93-0A2D-46D7-B912-6FF1BB9EE287}" srcOrd="0" destOrd="0" presId="urn:microsoft.com/office/officeart/2005/8/layout/arrow4"/>
    <dgm:cxn modelId="{AB09C001-0BFA-4520-AEC3-A01C82136F0F}" srcId="{DD449A8C-5C51-4526-8482-E537556A2881}" destId="{804C8002-EE50-4C1F-9995-E0ABC7781EF6}" srcOrd="0" destOrd="0" parTransId="{2AEB25D5-C7B6-457A-AC9D-1194AC853684}" sibTransId="{485A1954-8C15-4B5A-89F2-CD93C22F6924}"/>
    <dgm:cxn modelId="{0867B4D4-2938-4141-8A4E-7F9973E73B94}" type="presParOf" srcId="{A659E482-B457-41D2-8C03-C54FCDD98A20}" destId="{A9844088-E102-403A-9218-1868DF589902}" srcOrd="0" destOrd="0" presId="urn:microsoft.com/office/officeart/2005/8/layout/arrow4"/>
    <dgm:cxn modelId="{DBECA116-AD86-40AD-83B8-16FEFAA103F3}" type="presParOf" srcId="{A659E482-B457-41D2-8C03-C54FCDD98A20}" destId="{84B47C93-0A2D-46D7-B912-6FF1BB9EE287}" srcOrd="1" destOrd="0" presId="urn:microsoft.com/office/officeart/2005/8/layout/arrow4"/>
    <dgm:cxn modelId="{54D2466D-4991-4A39-9CB9-33525CFBD827}" type="presParOf" srcId="{A659E482-B457-41D2-8C03-C54FCDD98A20}" destId="{B27887E1-2BA8-43F1-9C44-490F3F87E4CE}" srcOrd="2" destOrd="0" presId="urn:microsoft.com/office/officeart/2005/8/layout/arrow4"/>
    <dgm:cxn modelId="{A9039F38-CFCB-4005-B72D-8CD15814AB75}" type="presParOf" srcId="{A659E482-B457-41D2-8C03-C54FCDD98A20}" destId="{BE00B632-61CC-4F87-A2BF-2C5483205CA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4B511F-525C-427E-873B-45BD41C3BEC1}" type="doc">
      <dgm:prSet loTypeId="urn:microsoft.com/office/officeart/2005/8/layout/hList9" loCatId="list" qsTypeId="urn:microsoft.com/office/officeart/2005/8/quickstyle/simple5" qsCatId="simple" csTypeId="urn:microsoft.com/office/officeart/2005/8/colors/colorful1#3" csCatId="colorful" phldr="1"/>
      <dgm:spPr/>
      <dgm:t>
        <a:bodyPr/>
        <a:lstStyle/>
        <a:p>
          <a:endParaRPr lang="tr-TR"/>
        </a:p>
      </dgm:t>
    </dgm:pt>
    <dgm:pt modelId="{45C04870-E533-42D0-8F25-41350167887C}">
      <dgm:prSet phldrT="[Metin]"/>
      <dgm:spPr/>
      <dgm:t>
        <a:bodyPr/>
        <a:lstStyle/>
        <a:p>
          <a:r>
            <a:rPr lang="tr-TR" dirty="0" smtClean="0"/>
            <a:t>Maddi Akım</a:t>
          </a:r>
          <a:endParaRPr lang="tr-TR" dirty="0"/>
        </a:p>
      </dgm:t>
    </dgm:pt>
    <dgm:pt modelId="{9FCB1F8E-5AE7-4BF9-94BF-7071711ADDEB}" type="parTrans" cxnId="{62EC3BF0-677C-460F-B0BE-9CA1EDA08D6C}">
      <dgm:prSet/>
      <dgm:spPr/>
      <dgm:t>
        <a:bodyPr/>
        <a:lstStyle/>
        <a:p>
          <a:endParaRPr lang="tr-TR"/>
        </a:p>
      </dgm:t>
    </dgm:pt>
    <dgm:pt modelId="{48D80A6E-ABA5-4CC0-98CF-FA554DB35E01}" type="sibTrans" cxnId="{62EC3BF0-677C-460F-B0BE-9CA1EDA08D6C}">
      <dgm:prSet/>
      <dgm:spPr/>
      <dgm:t>
        <a:bodyPr/>
        <a:lstStyle/>
        <a:p>
          <a:endParaRPr lang="tr-TR"/>
        </a:p>
      </dgm:t>
    </dgm:pt>
    <dgm:pt modelId="{E409F3C3-6BAE-43B1-A834-27A1F7A41BFD}">
      <dgm:prSet phldrT="[Metin]"/>
      <dgm:spPr/>
      <dgm:t>
        <a:bodyPr/>
        <a:lstStyle/>
        <a:p>
          <a:r>
            <a:rPr lang="tr-TR" dirty="0" smtClean="0"/>
            <a:t>orijinal akım</a:t>
          </a:r>
          <a:endParaRPr lang="tr-TR" dirty="0"/>
        </a:p>
      </dgm:t>
    </dgm:pt>
    <dgm:pt modelId="{55D2EA28-11A0-4AA2-B51C-E6014CD1D749}" type="parTrans" cxnId="{77229B48-F84F-435B-9E36-A57349CB769C}">
      <dgm:prSet/>
      <dgm:spPr/>
      <dgm:t>
        <a:bodyPr/>
        <a:lstStyle/>
        <a:p>
          <a:endParaRPr lang="tr-TR"/>
        </a:p>
      </dgm:t>
    </dgm:pt>
    <dgm:pt modelId="{92EA0204-D488-4381-B4FD-C235FAE1348F}" type="sibTrans" cxnId="{77229B48-F84F-435B-9E36-A57349CB769C}">
      <dgm:prSet/>
      <dgm:spPr/>
      <dgm:t>
        <a:bodyPr/>
        <a:lstStyle/>
        <a:p>
          <a:endParaRPr lang="tr-TR"/>
        </a:p>
      </dgm:t>
    </dgm:pt>
    <dgm:pt modelId="{F4B1CDAB-80FA-427B-9E5F-A183B6D28268}">
      <dgm:prSet phldrT="[Metin]"/>
      <dgm:spPr/>
      <dgm:t>
        <a:bodyPr/>
        <a:lstStyle/>
        <a:p>
          <a:r>
            <a:rPr lang="tr-TR" dirty="0" smtClean="0"/>
            <a:t>Ardışıklık zorunlu</a:t>
          </a:r>
          <a:endParaRPr lang="tr-TR" dirty="0"/>
        </a:p>
      </dgm:t>
    </dgm:pt>
    <dgm:pt modelId="{485A67AD-31DF-44BB-A625-5478140A9047}" type="parTrans" cxnId="{2D67E318-8001-4F11-90BA-7A1C7A359341}">
      <dgm:prSet/>
      <dgm:spPr/>
      <dgm:t>
        <a:bodyPr/>
        <a:lstStyle/>
        <a:p>
          <a:endParaRPr lang="tr-TR"/>
        </a:p>
      </dgm:t>
    </dgm:pt>
    <dgm:pt modelId="{DB38B5C1-7CFF-4818-BEC3-1EFBD717C4CA}" type="sibTrans" cxnId="{2D67E318-8001-4F11-90BA-7A1C7A359341}">
      <dgm:prSet/>
      <dgm:spPr/>
      <dgm:t>
        <a:bodyPr/>
        <a:lstStyle/>
        <a:p>
          <a:endParaRPr lang="tr-TR"/>
        </a:p>
      </dgm:t>
    </dgm:pt>
    <dgm:pt modelId="{155690FB-1D03-4DD3-B285-3FA9816535C9}">
      <dgm:prSet phldrT="[Metin]"/>
      <dgm:spPr/>
      <dgm:t>
        <a:bodyPr/>
        <a:lstStyle/>
        <a:p>
          <a:r>
            <a:rPr lang="tr-TR" dirty="0" smtClean="0"/>
            <a:t>Nakit Akımı</a:t>
          </a:r>
          <a:endParaRPr lang="tr-TR" dirty="0"/>
        </a:p>
      </dgm:t>
    </dgm:pt>
    <dgm:pt modelId="{A24B2BF5-2D61-482D-A2A6-47CA9C797DDA}" type="parTrans" cxnId="{A55D20E6-53AC-49B0-BEA8-A6DE0A8F46F2}">
      <dgm:prSet/>
      <dgm:spPr/>
      <dgm:t>
        <a:bodyPr/>
        <a:lstStyle/>
        <a:p>
          <a:endParaRPr lang="tr-TR"/>
        </a:p>
      </dgm:t>
    </dgm:pt>
    <dgm:pt modelId="{A1EFC100-458C-4AD3-AB16-AC013126A0E5}" type="sibTrans" cxnId="{A55D20E6-53AC-49B0-BEA8-A6DE0A8F46F2}">
      <dgm:prSet/>
      <dgm:spPr/>
      <dgm:t>
        <a:bodyPr/>
        <a:lstStyle/>
        <a:p>
          <a:endParaRPr lang="tr-TR"/>
        </a:p>
      </dgm:t>
    </dgm:pt>
    <dgm:pt modelId="{3565B3AF-32E4-4294-963A-6C46C47695AE}">
      <dgm:prSet phldrT="[Metin]"/>
      <dgm:spPr/>
      <dgm:t>
        <a:bodyPr/>
        <a:lstStyle/>
        <a:p>
          <a:r>
            <a:rPr lang="tr-TR" dirty="0" smtClean="0"/>
            <a:t>türetilmiş akım</a:t>
          </a:r>
          <a:endParaRPr lang="tr-TR" dirty="0"/>
        </a:p>
      </dgm:t>
    </dgm:pt>
    <dgm:pt modelId="{6E1EC788-CC06-407F-8D27-996641492689}" type="parTrans" cxnId="{836E91D3-5B92-4EEB-A27B-2755A877221D}">
      <dgm:prSet/>
      <dgm:spPr/>
      <dgm:t>
        <a:bodyPr/>
        <a:lstStyle/>
        <a:p>
          <a:endParaRPr lang="tr-TR"/>
        </a:p>
      </dgm:t>
    </dgm:pt>
    <dgm:pt modelId="{CD186BA1-9EA5-4A2E-AB89-08F9DE79C956}" type="sibTrans" cxnId="{836E91D3-5B92-4EEB-A27B-2755A877221D}">
      <dgm:prSet/>
      <dgm:spPr/>
      <dgm:t>
        <a:bodyPr/>
        <a:lstStyle/>
        <a:p>
          <a:endParaRPr lang="tr-TR"/>
        </a:p>
      </dgm:t>
    </dgm:pt>
    <dgm:pt modelId="{7CCC3908-D297-4419-9D6B-16F66A72BF57}">
      <dgm:prSet phldrT="[Metin]"/>
      <dgm:spPr/>
      <dgm:t>
        <a:bodyPr/>
        <a:lstStyle/>
        <a:p>
          <a:r>
            <a:rPr lang="tr-TR" dirty="0" smtClean="0"/>
            <a:t>Ardışıklık </a:t>
          </a:r>
          <a:r>
            <a:rPr lang="tr-TR" smtClean="0"/>
            <a:t>zorunlu değil</a:t>
          </a:r>
          <a:endParaRPr lang="tr-TR" dirty="0"/>
        </a:p>
      </dgm:t>
    </dgm:pt>
    <dgm:pt modelId="{456FDC63-669F-4605-97A6-25549DED27C9}" type="parTrans" cxnId="{EBFE45EF-7C90-407B-9142-0823CB57F7ED}">
      <dgm:prSet/>
      <dgm:spPr/>
      <dgm:t>
        <a:bodyPr/>
        <a:lstStyle/>
        <a:p>
          <a:endParaRPr lang="tr-TR"/>
        </a:p>
      </dgm:t>
    </dgm:pt>
    <dgm:pt modelId="{D67FA328-0FCA-4CB5-BCD3-2E47A99132AA}" type="sibTrans" cxnId="{EBFE45EF-7C90-407B-9142-0823CB57F7ED}">
      <dgm:prSet/>
      <dgm:spPr/>
      <dgm:t>
        <a:bodyPr/>
        <a:lstStyle/>
        <a:p>
          <a:endParaRPr lang="tr-TR"/>
        </a:p>
      </dgm:t>
    </dgm:pt>
    <dgm:pt modelId="{81926883-4EBB-4E92-BB41-E9A35AF57EC2}">
      <dgm:prSet phldrT="[Metin]"/>
      <dgm:spPr/>
      <dgm:t>
        <a:bodyPr/>
        <a:lstStyle/>
        <a:p>
          <a:r>
            <a:rPr lang="tr-TR" dirty="0" smtClean="0"/>
            <a:t>Finansal piyasalarda yok</a:t>
          </a:r>
          <a:endParaRPr lang="tr-TR" dirty="0"/>
        </a:p>
      </dgm:t>
    </dgm:pt>
    <dgm:pt modelId="{AF8C94E9-446F-4F42-8B1D-767E9FD644EC}" type="parTrans" cxnId="{09B7BDC2-5486-4E9E-BAF3-A9A1AEC9995A}">
      <dgm:prSet/>
      <dgm:spPr/>
      <dgm:t>
        <a:bodyPr/>
        <a:lstStyle/>
        <a:p>
          <a:endParaRPr lang="tr-TR"/>
        </a:p>
      </dgm:t>
    </dgm:pt>
    <dgm:pt modelId="{51E22272-21C7-46E9-9F46-260C3CA798DD}" type="sibTrans" cxnId="{09B7BDC2-5486-4E9E-BAF3-A9A1AEC9995A}">
      <dgm:prSet/>
      <dgm:spPr/>
      <dgm:t>
        <a:bodyPr/>
        <a:lstStyle/>
        <a:p>
          <a:endParaRPr lang="tr-TR"/>
        </a:p>
      </dgm:t>
    </dgm:pt>
    <dgm:pt modelId="{CA44AE8D-F7AC-4CD9-B5C6-608A2CDCB43A}">
      <dgm:prSet phldrT="[Metin]"/>
      <dgm:spPr/>
      <dgm:t>
        <a:bodyPr/>
        <a:lstStyle/>
        <a:p>
          <a:r>
            <a:rPr lang="tr-TR" dirty="0" smtClean="0"/>
            <a:t>Finansal piyasalarda var</a:t>
          </a:r>
          <a:endParaRPr lang="tr-TR" dirty="0"/>
        </a:p>
      </dgm:t>
    </dgm:pt>
    <dgm:pt modelId="{6758FBC0-09A3-4705-A607-F781CFC4197C}" type="parTrans" cxnId="{819A0134-E43D-4F58-B308-3177CC5FB21A}">
      <dgm:prSet/>
      <dgm:spPr/>
      <dgm:t>
        <a:bodyPr/>
        <a:lstStyle/>
        <a:p>
          <a:endParaRPr lang="tr-TR"/>
        </a:p>
      </dgm:t>
    </dgm:pt>
    <dgm:pt modelId="{49224DAC-7FB2-41EC-858A-52AB9BC8DC4D}" type="sibTrans" cxnId="{819A0134-E43D-4F58-B308-3177CC5FB21A}">
      <dgm:prSet/>
      <dgm:spPr/>
      <dgm:t>
        <a:bodyPr/>
        <a:lstStyle/>
        <a:p>
          <a:endParaRPr lang="tr-TR"/>
        </a:p>
      </dgm:t>
    </dgm:pt>
    <dgm:pt modelId="{53895058-A444-42B3-A1BD-3043C15AB926}">
      <dgm:prSet phldrT="[Metin]"/>
      <dgm:spPr/>
      <dgm:t>
        <a:bodyPr/>
        <a:lstStyle/>
        <a:p>
          <a:r>
            <a:rPr lang="tr-TR" dirty="0" smtClean="0"/>
            <a:t>Devlet</a:t>
          </a:r>
          <a:endParaRPr lang="tr-TR" dirty="0"/>
        </a:p>
      </dgm:t>
    </dgm:pt>
    <dgm:pt modelId="{D2372107-7E0C-4A2D-8FE5-C3D48A4189EE}" type="parTrans" cxnId="{9BE48A4C-49AC-4B27-9F84-74A8E8232220}">
      <dgm:prSet/>
      <dgm:spPr/>
      <dgm:t>
        <a:bodyPr/>
        <a:lstStyle/>
        <a:p>
          <a:endParaRPr lang="tr-TR"/>
        </a:p>
      </dgm:t>
    </dgm:pt>
    <dgm:pt modelId="{109C83E5-9B26-49FF-B8C5-A2B3C389937B}" type="sibTrans" cxnId="{9BE48A4C-49AC-4B27-9F84-74A8E8232220}">
      <dgm:prSet/>
      <dgm:spPr/>
      <dgm:t>
        <a:bodyPr/>
        <a:lstStyle/>
        <a:p>
          <a:endParaRPr lang="tr-TR"/>
        </a:p>
      </dgm:t>
    </dgm:pt>
    <dgm:pt modelId="{1136C1EF-10B8-431B-8C68-FDCC13FD19C3}">
      <dgm:prSet phldrT="[Metin]"/>
      <dgm:spPr/>
      <dgm:t>
        <a:bodyPr/>
        <a:lstStyle/>
        <a:p>
          <a:r>
            <a:rPr lang="tr-TR" dirty="0" smtClean="0"/>
            <a:t>Devlet</a:t>
          </a:r>
          <a:endParaRPr lang="tr-TR" dirty="0"/>
        </a:p>
      </dgm:t>
    </dgm:pt>
    <dgm:pt modelId="{20BE50BB-FE55-40BD-BF56-C40EAC3F9521}" type="parTrans" cxnId="{0D320B35-C91B-48EE-A903-9D3B5BCB10B6}">
      <dgm:prSet/>
      <dgm:spPr/>
      <dgm:t>
        <a:bodyPr/>
        <a:lstStyle/>
        <a:p>
          <a:endParaRPr lang="tr-TR"/>
        </a:p>
      </dgm:t>
    </dgm:pt>
    <dgm:pt modelId="{3790C4D6-D7A7-4692-B59F-E27EAF8ACC65}" type="sibTrans" cxnId="{0D320B35-C91B-48EE-A903-9D3B5BCB10B6}">
      <dgm:prSet/>
      <dgm:spPr/>
      <dgm:t>
        <a:bodyPr/>
        <a:lstStyle/>
        <a:p>
          <a:endParaRPr lang="tr-TR"/>
        </a:p>
      </dgm:t>
    </dgm:pt>
    <dgm:pt modelId="{997FF40D-9B47-4FAA-A06A-BC9F379D5786}" type="pres">
      <dgm:prSet presAssocID="{D44B511F-525C-427E-873B-45BD41C3BEC1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7D4A07F1-1E92-4030-8F61-D9FC7C9D88AD}" type="pres">
      <dgm:prSet presAssocID="{45C04870-E533-42D0-8F25-41350167887C}" presName="posSpace" presStyleCnt="0"/>
      <dgm:spPr/>
    </dgm:pt>
    <dgm:pt modelId="{21512E4D-9F78-4DA2-B06F-46C6D4717471}" type="pres">
      <dgm:prSet presAssocID="{45C04870-E533-42D0-8F25-41350167887C}" presName="vertFlow" presStyleCnt="0"/>
      <dgm:spPr/>
    </dgm:pt>
    <dgm:pt modelId="{F0B6B3F6-F058-4CE6-B1AF-CDD2E7E3CB60}" type="pres">
      <dgm:prSet presAssocID="{45C04870-E533-42D0-8F25-41350167887C}" presName="topSpace" presStyleCnt="0"/>
      <dgm:spPr/>
    </dgm:pt>
    <dgm:pt modelId="{FC5FAC51-91A0-4A21-9AD9-D688EE43EE3C}" type="pres">
      <dgm:prSet presAssocID="{45C04870-E533-42D0-8F25-41350167887C}" presName="firstComp" presStyleCnt="0"/>
      <dgm:spPr/>
    </dgm:pt>
    <dgm:pt modelId="{9BFFCA18-53C6-44E7-9392-7F14925D244A}" type="pres">
      <dgm:prSet presAssocID="{45C04870-E533-42D0-8F25-41350167887C}" presName="firstChild" presStyleLbl="bgAccFollowNode1" presStyleIdx="0" presStyleCnt="8"/>
      <dgm:spPr/>
      <dgm:t>
        <a:bodyPr/>
        <a:lstStyle/>
        <a:p>
          <a:endParaRPr lang="tr-TR"/>
        </a:p>
      </dgm:t>
    </dgm:pt>
    <dgm:pt modelId="{0421A78D-FB29-42FD-BC81-910522A5D423}" type="pres">
      <dgm:prSet presAssocID="{45C04870-E533-42D0-8F25-41350167887C}" presName="firstChildTx" presStyleLbl="b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21892B-8496-4ADA-B0FD-DFB345FA5384}" type="pres">
      <dgm:prSet presAssocID="{F4B1CDAB-80FA-427B-9E5F-A183B6D28268}" presName="comp" presStyleCnt="0"/>
      <dgm:spPr/>
    </dgm:pt>
    <dgm:pt modelId="{31D134A5-9CEE-4878-8AB2-EE939AF9FE5A}" type="pres">
      <dgm:prSet presAssocID="{F4B1CDAB-80FA-427B-9E5F-A183B6D28268}" presName="child" presStyleLbl="bgAccFollowNode1" presStyleIdx="1" presStyleCnt="8"/>
      <dgm:spPr/>
      <dgm:t>
        <a:bodyPr/>
        <a:lstStyle/>
        <a:p>
          <a:endParaRPr lang="tr-TR"/>
        </a:p>
      </dgm:t>
    </dgm:pt>
    <dgm:pt modelId="{A9824D67-8DEB-40D5-94D4-E10708F34CEB}" type="pres">
      <dgm:prSet presAssocID="{F4B1CDAB-80FA-427B-9E5F-A183B6D28268}" presName="childTx" presStyleLbl="b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DA5D9E-B6E7-41F5-8465-6ECF75EAAFCD}" type="pres">
      <dgm:prSet presAssocID="{81926883-4EBB-4E92-BB41-E9A35AF57EC2}" presName="comp" presStyleCnt="0"/>
      <dgm:spPr/>
    </dgm:pt>
    <dgm:pt modelId="{1E161C20-03E0-42CA-9722-EFA5CB09D34B}" type="pres">
      <dgm:prSet presAssocID="{81926883-4EBB-4E92-BB41-E9A35AF57EC2}" presName="child" presStyleLbl="bgAccFollowNode1" presStyleIdx="2" presStyleCnt="8"/>
      <dgm:spPr/>
      <dgm:t>
        <a:bodyPr/>
        <a:lstStyle/>
        <a:p>
          <a:endParaRPr lang="tr-TR"/>
        </a:p>
      </dgm:t>
    </dgm:pt>
    <dgm:pt modelId="{7AD3FBC7-4EF9-46AA-9640-0AC1FA531F79}" type="pres">
      <dgm:prSet presAssocID="{81926883-4EBB-4E92-BB41-E9A35AF57EC2}" presName="childTx" presStyleLbl="b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DD9870-598A-43F3-96F9-E813E89B1D9E}" type="pres">
      <dgm:prSet presAssocID="{53895058-A444-42B3-A1BD-3043C15AB926}" presName="comp" presStyleCnt="0"/>
      <dgm:spPr/>
    </dgm:pt>
    <dgm:pt modelId="{94ADD565-E1B6-4FEA-ACA2-32067F156C1A}" type="pres">
      <dgm:prSet presAssocID="{53895058-A444-42B3-A1BD-3043C15AB926}" presName="child" presStyleLbl="bgAccFollowNode1" presStyleIdx="3" presStyleCnt="8"/>
      <dgm:spPr/>
      <dgm:t>
        <a:bodyPr/>
        <a:lstStyle/>
        <a:p>
          <a:endParaRPr lang="tr-TR"/>
        </a:p>
      </dgm:t>
    </dgm:pt>
    <dgm:pt modelId="{EAA5C29A-1BD5-4B3E-A0B0-D94DE1E41DDB}" type="pres">
      <dgm:prSet presAssocID="{53895058-A444-42B3-A1BD-3043C15AB926}" presName="childTx" presStyleLbl="b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9E456C-758F-40DC-9D11-E3DD1FC67A3E}" type="pres">
      <dgm:prSet presAssocID="{45C04870-E533-42D0-8F25-41350167887C}" presName="negSpace" presStyleCnt="0"/>
      <dgm:spPr/>
    </dgm:pt>
    <dgm:pt modelId="{408601A4-1BE1-4B9B-BF23-5D0A573794A7}" type="pres">
      <dgm:prSet presAssocID="{45C04870-E533-42D0-8F25-41350167887C}" presName="circle" presStyleLbl="node1" presStyleIdx="0" presStyleCnt="2"/>
      <dgm:spPr/>
      <dgm:t>
        <a:bodyPr/>
        <a:lstStyle/>
        <a:p>
          <a:endParaRPr lang="tr-TR"/>
        </a:p>
      </dgm:t>
    </dgm:pt>
    <dgm:pt modelId="{C82A99CB-2495-4319-B2AF-462BCF8B5408}" type="pres">
      <dgm:prSet presAssocID="{48D80A6E-ABA5-4CC0-98CF-FA554DB35E01}" presName="transSpace" presStyleCnt="0"/>
      <dgm:spPr/>
    </dgm:pt>
    <dgm:pt modelId="{D27433FA-4BEB-4C21-B22E-1BE3BBB1592A}" type="pres">
      <dgm:prSet presAssocID="{155690FB-1D03-4DD3-B285-3FA9816535C9}" presName="posSpace" presStyleCnt="0"/>
      <dgm:spPr/>
    </dgm:pt>
    <dgm:pt modelId="{E0916FC4-9BCC-45BB-BA95-4B7FA8F7BBE6}" type="pres">
      <dgm:prSet presAssocID="{155690FB-1D03-4DD3-B285-3FA9816535C9}" presName="vertFlow" presStyleCnt="0"/>
      <dgm:spPr/>
    </dgm:pt>
    <dgm:pt modelId="{EEBB7414-7E7E-46D0-B277-DD714C8B0E2C}" type="pres">
      <dgm:prSet presAssocID="{155690FB-1D03-4DD3-B285-3FA9816535C9}" presName="topSpace" presStyleCnt="0"/>
      <dgm:spPr/>
    </dgm:pt>
    <dgm:pt modelId="{51777B41-2092-4B53-9F60-55D4F1447242}" type="pres">
      <dgm:prSet presAssocID="{155690FB-1D03-4DD3-B285-3FA9816535C9}" presName="firstComp" presStyleCnt="0"/>
      <dgm:spPr/>
    </dgm:pt>
    <dgm:pt modelId="{6B8300B0-EA5A-4E53-A1E5-010F63116F44}" type="pres">
      <dgm:prSet presAssocID="{155690FB-1D03-4DD3-B285-3FA9816535C9}" presName="firstChild" presStyleLbl="bgAccFollowNode1" presStyleIdx="4" presStyleCnt="8"/>
      <dgm:spPr/>
      <dgm:t>
        <a:bodyPr/>
        <a:lstStyle/>
        <a:p>
          <a:endParaRPr lang="tr-TR"/>
        </a:p>
      </dgm:t>
    </dgm:pt>
    <dgm:pt modelId="{70410899-46D4-4830-A339-8E2238D36861}" type="pres">
      <dgm:prSet presAssocID="{155690FB-1D03-4DD3-B285-3FA9816535C9}" presName="firstChildTx" presStyleLbl="b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A4367A-87D5-4A22-B4E5-EB931D02C1A8}" type="pres">
      <dgm:prSet presAssocID="{7CCC3908-D297-4419-9D6B-16F66A72BF57}" presName="comp" presStyleCnt="0"/>
      <dgm:spPr/>
    </dgm:pt>
    <dgm:pt modelId="{00A69B5E-4FE5-4F51-8408-29A7A05B9D64}" type="pres">
      <dgm:prSet presAssocID="{7CCC3908-D297-4419-9D6B-16F66A72BF57}" presName="child" presStyleLbl="bgAccFollowNode1" presStyleIdx="5" presStyleCnt="8"/>
      <dgm:spPr/>
      <dgm:t>
        <a:bodyPr/>
        <a:lstStyle/>
        <a:p>
          <a:endParaRPr lang="tr-TR"/>
        </a:p>
      </dgm:t>
    </dgm:pt>
    <dgm:pt modelId="{DB1749E7-46C5-4144-BB6E-D01AE21C3263}" type="pres">
      <dgm:prSet presAssocID="{7CCC3908-D297-4419-9D6B-16F66A72BF57}" presName="childTx" presStyleLbl="b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E4392D-16E4-49B4-AFFB-DAC9374D1595}" type="pres">
      <dgm:prSet presAssocID="{CA44AE8D-F7AC-4CD9-B5C6-608A2CDCB43A}" presName="comp" presStyleCnt="0"/>
      <dgm:spPr/>
    </dgm:pt>
    <dgm:pt modelId="{E4D66AE2-DE3F-4465-85B7-5D91EC99812E}" type="pres">
      <dgm:prSet presAssocID="{CA44AE8D-F7AC-4CD9-B5C6-608A2CDCB43A}" presName="child" presStyleLbl="bgAccFollowNode1" presStyleIdx="6" presStyleCnt="8"/>
      <dgm:spPr/>
      <dgm:t>
        <a:bodyPr/>
        <a:lstStyle/>
        <a:p>
          <a:endParaRPr lang="tr-TR"/>
        </a:p>
      </dgm:t>
    </dgm:pt>
    <dgm:pt modelId="{9A7C2F09-E74E-4D5C-85DF-75FE1EE46068}" type="pres">
      <dgm:prSet presAssocID="{CA44AE8D-F7AC-4CD9-B5C6-608A2CDCB43A}" presName="childTx" presStyleLbl="b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DCA76C-EE99-4119-A73B-CC41E0AE100E}" type="pres">
      <dgm:prSet presAssocID="{1136C1EF-10B8-431B-8C68-FDCC13FD19C3}" presName="comp" presStyleCnt="0"/>
      <dgm:spPr/>
    </dgm:pt>
    <dgm:pt modelId="{6E103483-FD33-4CF1-8DDE-2D96F4B35025}" type="pres">
      <dgm:prSet presAssocID="{1136C1EF-10B8-431B-8C68-FDCC13FD19C3}" presName="child" presStyleLbl="bgAccFollowNode1" presStyleIdx="7" presStyleCnt="8"/>
      <dgm:spPr/>
      <dgm:t>
        <a:bodyPr/>
        <a:lstStyle/>
        <a:p>
          <a:endParaRPr lang="tr-TR"/>
        </a:p>
      </dgm:t>
    </dgm:pt>
    <dgm:pt modelId="{1F9F6F9E-8F6C-49A1-BF5C-93D84E143EA4}" type="pres">
      <dgm:prSet presAssocID="{1136C1EF-10B8-431B-8C68-FDCC13FD19C3}" presName="childTx" presStyleLbl="b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E920DD-8E36-4A25-851B-CB049E5FEFA9}" type="pres">
      <dgm:prSet presAssocID="{155690FB-1D03-4DD3-B285-3FA9816535C9}" presName="negSpace" presStyleCnt="0"/>
      <dgm:spPr/>
    </dgm:pt>
    <dgm:pt modelId="{3449775A-9081-45BF-B3D8-AB355844BDCD}" type="pres">
      <dgm:prSet presAssocID="{155690FB-1D03-4DD3-B285-3FA9816535C9}" presName="circle" presStyleLbl="node1" presStyleIdx="1" presStyleCnt="2"/>
      <dgm:spPr/>
      <dgm:t>
        <a:bodyPr/>
        <a:lstStyle/>
        <a:p>
          <a:endParaRPr lang="tr-TR"/>
        </a:p>
      </dgm:t>
    </dgm:pt>
  </dgm:ptLst>
  <dgm:cxnLst>
    <dgm:cxn modelId="{394D5B06-A96C-4161-943A-39F8B72605C3}" type="presOf" srcId="{3565B3AF-32E4-4294-963A-6C46C47695AE}" destId="{70410899-46D4-4830-A339-8E2238D36861}" srcOrd="1" destOrd="0" presId="urn:microsoft.com/office/officeart/2005/8/layout/hList9"/>
    <dgm:cxn modelId="{D52F0FD5-5061-4558-A101-605F26670748}" type="presOf" srcId="{1136C1EF-10B8-431B-8C68-FDCC13FD19C3}" destId="{6E103483-FD33-4CF1-8DDE-2D96F4B35025}" srcOrd="0" destOrd="0" presId="urn:microsoft.com/office/officeart/2005/8/layout/hList9"/>
    <dgm:cxn modelId="{FE421621-7E7C-4E19-8F20-8AECDC4CF4BD}" type="presOf" srcId="{CA44AE8D-F7AC-4CD9-B5C6-608A2CDCB43A}" destId="{9A7C2F09-E74E-4D5C-85DF-75FE1EE46068}" srcOrd="1" destOrd="0" presId="urn:microsoft.com/office/officeart/2005/8/layout/hList9"/>
    <dgm:cxn modelId="{62EC3BF0-677C-460F-B0BE-9CA1EDA08D6C}" srcId="{D44B511F-525C-427E-873B-45BD41C3BEC1}" destId="{45C04870-E533-42D0-8F25-41350167887C}" srcOrd="0" destOrd="0" parTransId="{9FCB1F8E-5AE7-4BF9-94BF-7071711ADDEB}" sibTransId="{48D80A6E-ABA5-4CC0-98CF-FA554DB35E01}"/>
    <dgm:cxn modelId="{0D320B35-C91B-48EE-A903-9D3B5BCB10B6}" srcId="{155690FB-1D03-4DD3-B285-3FA9816535C9}" destId="{1136C1EF-10B8-431B-8C68-FDCC13FD19C3}" srcOrd="3" destOrd="0" parTransId="{20BE50BB-FE55-40BD-BF56-C40EAC3F9521}" sibTransId="{3790C4D6-D7A7-4692-B59F-E27EAF8ACC65}"/>
    <dgm:cxn modelId="{1E0ECA37-BE7A-4A04-B5BC-A8675A40197B}" type="presOf" srcId="{53895058-A444-42B3-A1BD-3043C15AB926}" destId="{EAA5C29A-1BD5-4B3E-A0B0-D94DE1E41DDB}" srcOrd="1" destOrd="0" presId="urn:microsoft.com/office/officeart/2005/8/layout/hList9"/>
    <dgm:cxn modelId="{819A0134-E43D-4F58-B308-3177CC5FB21A}" srcId="{155690FB-1D03-4DD3-B285-3FA9816535C9}" destId="{CA44AE8D-F7AC-4CD9-B5C6-608A2CDCB43A}" srcOrd="2" destOrd="0" parTransId="{6758FBC0-09A3-4705-A607-F781CFC4197C}" sibTransId="{49224DAC-7FB2-41EC-858A-52AB9BC8DC4D}"/>
    <dgm:cxn modelId="{09B7BDC2-5486-4E9E-BAF3-A9A1AEC9995A}" srcId="{45C04870-E533-42D0-8F25-41350167887C}" destId="{81926883-4EBB-4E92-BB41-E9A35AF57EC2}" srcOrd="2" destOrd="0" parTransId="{AF8C94E9-446F-4F42-8B1D-767E9FD644EC}" sibTransId="{51E22272-21C7-46E9-9F46-260C3CA798DD}"/>
    <dgm:cxn modelId="{A55D20E6-53AC-49B0-BEA8-A6DE0A8F46F2}" srcId="{D44B511F-525C-427E-873B-45BD41C3BEC1}" destId="{155690FB-1D03-4DD3-B285-3FA9816535C9}" srcOrd="1" destOrd="0" parTransId="{A24B2BF5-2D61-482D-A2A6-47CA9C797DDA}" sibTransId="{A1EFC100-458C-4AD3-AB16-AC013126A0E5}"/>
    <dgm:cxn modelId="{16A0A2B5-E756-442F-9E85-4924A005CF1B}" type="presOf" srcId="{F4B1CDAB-80FA-427B-9E5F-A183B6D28268}" destId="{31D134A5-9CEE-4878-8AB2-EE939AF9FE5A}" srcOrd="0" destOrd="0" presId="urn:microsoft.com/office/officeart/2005/8/layout/hList9"/>
    <dgm:cxn modelId="{4E64F73F-3693-429D-9E46-7A6E8FA783B4}" type="presOf" srcId="{81926883-4EBB-4E92-BB41-E9A35AF57EC2}" destId="{1E161C20-03E0-42CA-9722-EFA5CB09D34B}" srcOrd="0" destOrd="0" presId="urn:microsoft.com/office/officeart/2005/8/layout/hList9"/>
    <dgm:cxn modelId="{E538A122-B24D-4698-B867-2EC2346E21A4}" type="presOf" srcId="{45C04870-E533-42D0-8F25-41350167887C}" destId="{408601A4-1BE1-4B9B-BF23-5D0A573794A7}" srcOrd="0" destOrd="0" presId="urn:microsoft.com/office/officeart/2005/8/layout/hList9"/>
    <dgm:cxn modelId="{836E91D3-5B92-4EEB-A27B-2755A877221D}" srcId="{155690FB-1D03-4DD3-B285-3FA9816535C9}" destId="{3565B3AF-32E4-4294-963A-6C46C47695AE}" srcOrd="0" destOrd="0" parTransId="{6E1EC788-CC06-407F-8D27-996641492689}" sibTransId="{CD186BA1-9EA5-4A2E-AB89-08F9DE79C956}"/>
    <dgm:cxn modelId="{77229B48-F84F-435B-9E36-A57349CB769C}" srcId="{45C04870-E533-42D0-8F25-41350167887C}" destId="{E409F3C3-6BAE-43B1-A834-27A1F7A41BFD}" srcOrd="0" destOrd="0" parTransId="{55D2EA28-11A0-4AA2-B51C-E6014CD1D749}" sibTransId="{92EA0204-D488-4381-B4FD-C235FAE1348F}"/>
    <dgm:cxn modelId="{5DBC9AA7-6CF5-4AF0-AB61-F4B8AA8871BF}" type="presOf" srcId="{155690FB-1D03-4DD3-B285-3FA9816535C9}" destId="{3449775A-9081-45BF-B3D8-AB355844BDCD}" srcOrd="0" destOrd="0" presId="urn:microsoft.com/office/officeart/2005/8/layout/hList9"/>
    <dgm:cxn modelId="{61E0D4F4-0E06-436F-A038-ECD831ECDD11}" type="presOf" srcId="{E409F3C3-6BAE-43B1-A834-27A1F7A41BFD}" destId="{0421A78D-FB29-42FD-BC81-910522A5D423}" srcOrd="1" destOrd="0" presId="urn:microsoft.com/office/officeart/2005/8/layout/hList9"/>
    <dgm:cxn modelId="{BFF78E08-226A-443E-8B8A-BEB2595325AC}" type="presOf" srcId="{7CCC3908-D297-4419-9D6B-16F66A72BF57}" destId="{00A69B5E-4FE5-4F51-8408-29A7A05B9D64}" srcOrd="0" destOrd="0" presId="urn:microsoft.com/office/officeart/2005/8/layout/hList9"/>
    <dgm:cxn modelId="{F39F5E68-704E-4A39-B1C1-853230DA9E4C}" type="presOf" srcId="{CA44AE8D-F7AC-4CD9-B5C6-608A2CDCB43A}" destId="{E4D66AE2-DE3F-4465-85B7-5D91EC99812E}" srcOrd="0" destOrd="0" presId="urn:microsoft.com/office/officeart/2005/8/layout/hList9"/>
    <dgm:cxn modelId="{ABA7C68B-924D-4841-AB47-CEB424850DA0}" type="presOf" srcId="{53895058-A444-42B3-A1BD-3043C15AB926}" destId="{94ADD565-E1B6-4FEA-ACA2-32067F156C1A}" srcOrd="0" destOrd="0" presId="urn:microsoft.com/office/officeart/2005/8/layout/hList9"/>
    <dgm:cxn modelId="{3D33F179-10BB-4FA1-9A68-19613F61BD01}" type="presOf" srcId="{1136C1EF-10B8-431B-8C68-FDCC13FD19C3}" destId="{1F9F6F9E-8F6C-49A1-BF5C-93D84E143EA4}" srcOrd="1" destOrd="0" presId="urn:microsoft.com/office/officeart/2005/8/layout/hList9"/>
    <dgm:cxn modelId="{92DCEE44-90F5-45A5-BB54-14632557304F}" type="presOf" srcId="{3565B3AF-32E4-4294-963A-6C46C47695AE}" destId="{6B8300B0-EA5A-4E53-A1E5-010F63116F44}" srcOrd="0" destOrd="0" presId="urn:microsoft.com/office/officeart/2005/8/layout/hList9"/>
    <dgm:cxn modelId="{4F4151F8-6586-4207-BDAF-7829D99AE60B}" type="presOf" srcId="{E409F3C3-6BAE-43B1-A834-27A1F7A41BFD}" destId="{9BFFCA18-53C6-44E7-9392-7F14925D244A}" srcOrd="0" destOrd="0" presId="urn:microsoft.com/office/officeart/2005/8/layout/hList9"/>
    <dgm:cxn modelId="{E0D98A4F-E0DA-417F-867E-D8FDE8F1C3D3}" type="presOf" srcId="{81926883-4EBB-4E92-BB41-E9A35AF57EC2}" destId="{7AD3FBC7-4EF9-46AA-9640-0AC1FA531F79}" srcOrd="1" destOrd="0" presId="urn:microsoft.com/office/officeart/2005/8/layout/hList9"/>
    <dgm:cxn modelId="{EBFE45EF-7C90-407B-9142-0823CB57F7ED}" srcId="{155690FB-1D03-4DD3-B285-3FA9816535C9}" destId="{7CCC3908-D297-4419-9D6B-16F66A72BF57}" srcOrd="1" destOrd="0" parTransId="{456FDC63-669F-4605-97A6-25549DED27C9}" sibTransId="{D67FA328-0FCA-4CB5-BCD3-2E47A99132AA}"/>
    <dgm:cxn modelId="{2E4354B9-0A0E-42A5-9862-D393A33C5D5A}" type="presOf" srcId="{F4B1CDAB-80FA-427B-9E5F-A183B6D28268}" destId="{A9824D67-8DEB-40D5-94D4-E10708F34CEB}" srcOrd="1" destOrd="0" presId="urn:microsoft.com/office/officeart/2005/8/layout/hList9"/>
    <dgm:cxn modelId="{EAE487A7-9319-4213-B994-6384D9D85C32}" type="presOf" srcId="{7CCC3908-D297-4419-9D6B-16F66A72BF57}" destId="{DB1749E7-46C5-4144-BB6E-D01AE21C3263}" srcOrd="1" destOrd="0" presId="urn:microsoft.com/office/officeart/2005/8/layout/hList9"/>
    <dgm:cxn modelId="{9BE48A4C-49AC-4B27-9F84-74A8E8232220}" srcId="{45C04870-E533-42D0-8F25-41350167887C}" destId="{53895058-A444-42B3-A1BD-3043C15AB926}" srcOrd="3" destOrd="0" parTransId="{D2372107-7E0C-4A2D-8FE5-C3D48A4189EE}" sibTransId="{109C83E5-9B26-49FF-B8C5-A2B3C389937B}"/>
    <dgm:cxn modelId="{2D67E318-8001-4F11-90BA-7A1C7A359341}" srcId="{45C04870-E533-42D0-8F25-41350167887C}" destId="{F4B1CDAB-80FA-427B-9E5F-A183B6D28268}" srcOrd="1" destOrd="0" parTransId="{485A67AD-31DF-44BB-A625-5478140A9047}" sibTransId="{DB38B5C1-7CFF-4818-BEC3-1EFBD717C4CA}"/>
    <dgm:cxn modelId="{048941FB-19C0-4A30-A131-106EDDD3792B}" type="presOf" srcId="{D44B511F-525C-427E-873B-45BD41C3BEC1}" destId="{997FF40D-9B47-4FAA-A06A-BC9F379D5786}" srcOrd="0" destOrd="0" presId="urn:microsoft.com/office/officeart/2005/8/layout/hList9"/>
    <dgm:cxn modelId="{597B89B8-95A6-4EAB-A7D8-7B13CFDF33D0}" type="presParOf" srcId="{997FF40D-9B47-4FAA-A06A-BC9F379D5786}" destId="{7D4A07F1-1E92-4030-8F61-D9FC7C9D88AD}" srcOrd="0" destOrd="0" presId="urn:microsoft.com/office/officeart/2005/8/layout/hList9"/>
    <dgm:cxn modelId="{D2D8CE9F-2945-431E-8465-614610B2A1C8}" type="presParOf" srcId="{997FF40D-9B47-4FAA-A06A-BC9F379D5786}" destId="{21512E4D-9F78-4DA2-B06F-46C6D4717471}" srcOrd="1" destOrd="0" presId="urn:microsoft.com/office/officeart/2005/8/layout/hList9"/>
    <dgm:cxn modelId="{B00C8D72-D809-41AE-9244-4A87A885FD60}" type="presParOf" srcId="{21512E4D-9F78-4DA2-B06F-46C6D4717471}" destId="{F0B6B3F6-F058-4CE6-B1AF-CDD2E7E3CB60}" srcOrd="0" destOrd="0" presId="urn:microsoft.com/office/officeart/2005/8/layout/hList9"/>
    <dgm:cxn modelId="{C0C46846-4920-4F4C-A592-C9DAA28796F3}" type="presParOf" srcId="{21512E4D-9F78-4DA2-B06F-46C6D4717471}" destId="{FC5FAC51-91A0-4A21-9AD9-D688EE43EE3C}" srcOrd="1" destOrd="0" presId="urn:microsoft.com/office/officeart/2005/8/layout/hList9"/>
    <dgm:cxn modelId="{BCFFDDB8-CD21-40C1-8D82-973310114A47}" type="presParOf" srcId="{FC5FAC51-91A0-4A21-9AD9-D688EE43EE3C}" destId="{9BFFCA18-53C6-44E7-9392-7F14925D244A}" srcOrd="0" destOrd="0" presId="urn:microsoft.com/office/officeart/2005/8/layout/hList9"/>
    <dgm:cxn modelId="{6F44FB7F-FD8D-4D0C-9D96-D51E9209B8C6}" type="presParOf" srcId="{FC5FAC51-91A0-4A21-9AD9-D688EE43EE3C}" destId="{0421A78D-FB29-42FD-BC81-910522A5D423}" srcOrd="1" destOrd="0" presId="urn:microsoft.com/office/officeart/2005/8/layout/hList9"/>
    <dgm:cxn modelId="{814BDEA0-5773-4F11-B38B-31B6BF1845B6}" type="presParOf" srcId="{21512E4D-9F78-4DA2-B06F-46C6D4717471}" destId="{F921892B-8496-4ADA-B0FD-DFB345FA5384}" srcOrd="2" destOrd="0" presId="urn:microsoft.com/office/officeart/2005/8/layout/hList9"/>
    <dgm:cxn modelId="{136F2407-E4EC-47F0-AE31-FC5F13A9E61D}" type="presParOf" srcId="{F921892B-8496-4ADA-B0FD-DFB345FA5384}" destId="{31D134A5-9CEE-4878-8AB2-EE939AF9FE5A}" srcOrd="0" destOrd="0" presId="urn:microsoft.com/office/officeart/2005/8/layout/hList9"/>
    <dgm:cxn modelId="{96153DEF-5EF2-4574-AC75-F20128ED1CC1}" type="presParOf" srcId="{F921892B-8496-4ADA-B0FD-DFB345FA5384}" destId="{A9824D67-8DEB-40D5-94D4-E10708F34CEB}" srcOrd="1" destOrd="0" presId="urn:microsoft.com/office/officeart/2005/8/layout/hList9"/>
    <dgm:cxn modelId="{41CC00ED-09A8-413A-AA8C-1F75891791E8}" type="presParOf" srcId="{21512E4D-9F78-4DA2-B06F-46C6D4717471}" destId="{39DA5D9E-B6E7-41F5-8465-6ECF75EAAFCD}" srcOrd="3" destOrd="0" presId="urn:microsoft.com/office/officeart/2005/8/layout/hList9"/>
    <dgm:cxn modelId="{3BD15A73-3423-4A75-8A2B-26DB10F78A3E}" type="presParOf" srcId="{39DA5D9E-B6E7-41F5-8465-6ECF75EAAFCD}" destId="{1E161C20-03E0-42CA-9722-EFA5CB09D34B}" srcOrd="0" destOrd="0" presId="urn:microsoft.com/office/officeart/2005/8/layout/hList9"/>
    <dgm:cxn modelId="{7DEB15F5-8209-4AFA-81C6-3028B8DC3E8D}" type="presParOf" srcId="{39DA5D9E-B6E7-41F5-8465-6ECF75EAAFCD}" destId="{7AD3FBC7-4EF9-46AA-9640-0AC1FA531F79}" srcOrd="1" destOrd="0" presId="urn:microsoft.com/office/officeart/2005/8/layout/hList9"/>
    <dgm:cxn modelId="{DB311572-0CBC-476E-9EB7-96081496DC15}" type="presParOf" srcId="{21512E4D-9F78-4DA2-B06F-46C6D4717471}" destId="{51DD9870-598A-43F3-96F9-E813E89B1D9E}" srcOrd="4" destOrd="0" presId="urn:microsoft.com/office/officeart/2005/8/layout/hList9"/>
    <dgm:cxn modelId="{E155F207-D1FC-4F22-8166-5C523AC9756E}" type="presParOf" srcId="{51DD9870-598A-43F3-96F9-E813E89B1D9E}" destId="{94ADD565-E1B6-4FEA-ACA2-32067F156C1A}" srcOrd="0" destOrd="0" presId="urn:microsoft.com/office/officeart/2005/8/layout/hList9"/>
    <dgm:cxn modelId="{2630B053-8520-43AF-B478-8BE9076B857A}" type="presParOf" srcId="{51DD9870-598A-43F3-96F9-E813E89B1D9E}" destId="{EAA5C29A-1BD5-4B3E-A0B0-D94DE1E41DDB}" srcOrd="1" destOrd="0" presId="urn:microsoft.com/office/officeart/2005/8/layout/hList9"/>
    <dgm:cxn modelId="{68E3B738-1A0A-4B33-8CAA-FCF9939E9CFE}" type="presParOf" srcId="{997FF40D-9B47-4FAA-A06A-BC9F379D5786}" destId="{E29E456C-758F-40DC-9D11-E3DD1FC67A3E}" srcOrd="2" destOrd="0" presId="urn:microsoft.com/office/officeart/2005/8/layout/hList9"/>
    <dgm:cxn modelId="{C8566FF8-51B7-4654-835E-6C2A42B5CF32}" type="presParOf" srcId="{997FF40D-9B47-4FAA-A06A-BC9F379D5786}" destId="{408601A4-1BE1-4B9B-BF23-5D0A573794A7}" srcOrd="3" destOrd="0" presId="urn:microsoft.com/office/officeart/2005/8/layout/hList9"/>
    <dgm:cxn modelId="{6DB6159C-B4B6-4F27-B67D-975B76EF9062}" type="presParOf" srcId="{997FF40D-9B47-4FAA-A06A-BC9F379D5786}" destId="{C82A99CB-2495-4319-B2AF-462BCF8B5408}" srcOrd="4" destOrd="0" presId="urn:microsoft.com/office/officeart/2005/8/layout/hList9"/>
    <dgm:cxn modelId="{B24C340D-B08F-47BA-A87B-1CF6814EC8AF}" type="presParOf" srcId="{997FF40D-9B47-4FAA-A06A-BC9F379D5786}" destId="{D27433FA-4BEB-4C21-B22E-1BE3BBB1592A}" srcOrd="5" destOrd="0" presId="urn:microsoft.com/office/officeart/2005/8/layout/hList9"/>
    <dgm:cxn modelId="{7193DB3A-FD72-4745-BDFA-AFC204700440}" type="presParOf" srcId="{997FF40D-9B47-4FAA-A06A-BC9F379D5786}" destId="{E0916FC4-9BCC-45BB-BA95-4B7FA8F7BBE6}" srcOrd="6" destOrd="0" presId="urn:microsoft.com/office/officeart/2005/8/layout/hList9"/>
    <dgm:cxn modelId="{1EE25859-9961-4349-842B-59B26CC1608B}" type="presParOf" srcId="{E0916FC4-9BCC-45BB-BA95-4B7FA8F7BBE6}" destId="{EEBB7414-7E7E-46D0-B277-DD714C8B0E2C}" srcOrd="0" destOrd="0" presId="urn:microsoft.com/office/officeart/2005/8/layout/hList9"/>
    <dgm:cxn modelId="{CD1B6C30-624C-4ECF-BE76-0EAD766D5627}" type="presParOf" srcId="{E0916FC4-9BCC-45BB-BA95-4B7FA8F7BBE6}" destId="{51777B41-2092-4B53-9F60-55D4F1447242}" srcOrd="1" destOrd="0" presId="urn:microsoft.com/office/officeart/2005/8/layout/hList9"/>
    <dgm:cxn modelId="{36229960-9BBE-4C5C-9B4E-FE44CD27F273}" type="presParOf" srcId="{51777B41-2092-4B53-9F60-55D4F1447242}" destId="{6B8300B0-EA5A-4E53-A1E5-010F63116F44}" srcOrd="0" destOrd="0" presId="urn:microsoft.com/office/officeart/2005/8/layout/hList9"/>
    <dgm:cxn modelId="{864CA737-9EB6-49AE-B7A8-264C720A0452}" type="presParOf" srcId="{51777B41-2092-4B53-9F60-55D4F1447242}" destId="{70410899-46D4-4830-A339-8E2238D36861}" srcOrd="1" destOrd="0" presId="urn:microsoft.com/office/officeart/2005/8/layout/hList9"/>
    <dgm:cxn modelId="{FC8410A2-790E-4E35-855D-120FD10CCC9B}" type="presParOf" srcId="{E0916FC4-9BCC-45BB-BA95-4B7FA8F7BBE6}" destId="{42A4367A-87D5-4A22-B4E5-EB931D02C1A8}" srcOrd="2" destOrd="0" presId="urn:microsoft.com/office/officeart/2005/8/layout/hList9"/>
    <dgm:cxn modelId="{213E09B7-D76A-40AD-9239-5DA8B18C3FB4}" type="presParOf" srcId="{42A4367A-87D5-4A22-B4E5-EB931D02C1A8}" destId="{00A69B5E-4FE5-4F51-8408-29A7A05B9D64}" srcOrd="0" destOrd="0" presId="urn:microsoft.com/office/officeart/2005/8/layout/hList9"/>
    <dgm:cxn modelId="{653ED688-6CE2-4D52-BD18-CF1A639D9A5F}" type="presParOf" srcId="{42A4367A-87D5-4A22-B4E5-EB931D02C1A8}" destId="{DB1749E7-46C5-4144-BB6E-D01AE21C3263}" srcOrd="1" destOrd="0" presId="urn:microsoft.com/office/officeart/2005/8/layout/hList9"/>
    <dgm:cxn modelId="{A4C625AC-C8FC-4182-80D6-066DFC867906}" type="presParOf" srcId="{E0916FC4-9BCC-45BB-BA95-4B7FA8F7BBE6}" destId="{ABE4392D-16E4-49B4-AFFB-DAC9374D1595}" srcOrd="3" destOrd="0" presId="urn:microsoft.com/office/officeart/2005/8/layout/hList9"/>
    <dgm:cxn modelId="{288CE710-6443-4C49-933A-DB7B4ED63D8F}" type="presParOf" srcId="{ABE4392D-16E4-49B4-AFFB-DAC9374D1595}" destId="{E4D66AE2-DE3F-4465-85B7-5D91EC99812E}" srcOrd="0" destOrd="0" presId="urn:microsoft.com/office/officeart/2005/8/layout/hList9"/>
    <dgm:cxn modelId="{CCDC3B15-D881-4909-9DC9-E7CACAD83EA0}" type="presParOf" srcId="{ABE4392D-16E4-49B4-AFFB-DAC9374D1595}" destId="{9A7C2F09-E74E-4D5C-85DF-75FE1EE46068}" srcOrd="1" destOrd="0" presId="urn:microsoft.com/office/officeart/2005/8/layout/hList9"/>
    <dgm:cxn modelId="{AAB68B9D-2654-4DE7-A563-CE0B8F13ADE2}" type="presParOf" srcId="{E0916FC4-9BCC-45BB-BA95-4B7FA8F7BBE6}" destId="{E8DCA76C-EE99-4119-A73B-CC41E0AE100E}" srcOrd="4" destOrd="0" presId="urn:microsoft.com/office/officeart/2005/8/layout/hList9"/>
    <dgm:cxn modelId="{011A7D79-C4D9-4B55-8B8F-1B71B9B1EAFA}" type="presParOf" srcId="{E8DCA76C-EE99-4119-A73B-CC41E0AE100E}" destId="{6E103483-FD33-4CF1-8DDE-2D96F4B35025}" srcOrd="0" destOrd="0" presId="urn:microsoft.com/office/officeart/2005/8/layout/hList9"/>
    <dgm:cxn modelId="{E2C6F6B1-B8A1-4C04-9BBF-98B4BF362DCB}" type="presParOf" srcId="{E8DCA76C-EE99-4119-A73B-CC41E0AE100E}" destId="{1F9F6F9E-8F6C-49A1-BF5C-93D84E143EA4}" srcOrd="1" destOrd="0" presId="urn:microsoft.com/office/officeart/2005/8/layout/hList9"/>
    <dgm:cxn modelId="{88B37A9E-A08D-44F9-8464-DF11E4EB5ADC}" type="presParOf" srcId="{997FF40D-9B47-4FAA-A06A-BC9F379D5786}" destId="{43E920DD-8E36-4A25-851B-CB049E5FEFA9}" srcOrd="7" destOrd="0" presId="urn:microsoft.com/office/officeart/2005/8/layout/hList9"/>
    <dgm:cxn modelId="{1E3CB54A-6969-4715-8B5D-4EC8C9CDF7A1}" type="presParOf" srcId="{997FF40D-9B47-4FAA-A06A-BC9F379D5786}" destId="{3449775A-9081-45BF-B3D8-AB355844BDC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C438C-4595-4CFB-9E11-98AAE0540C42}">
      <dsp:nvSpPr>
        <dsp:cNvPr id="0" name=""/>
        <dsp:cNvSpPr/>
      </dsp:nvSpPr>
      <dsp:spPr>
        <a:xfrm>
          <a:off x="621844" y="0"/>
          <a:ext cx="7047574" cy="554461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AE7A18-4A94-413F-AD1E-810246702165}">
      <dsp:nvSpPr>
        <dsp:cNvPr id="0" name=""/>
        <dsp:cNvSpPr/>
      </dsp:nvSpPr>
      <dsp:spPr>
        <a:xfrm>
          <a:off x="244932" y="1663384"/>
          <a:ext cx="2487379" cy="22178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Tedarik Piyasaları</a:t>
          </a:r>
          <a:endParaRPr lang="tr-TR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Tedarik Fonksiyonu</a:t>
          </a:r>
          <a:endParaRPr lang="tr-TR" sz="2400" kern="1200" dirty="0"/>
        </a:p>
      </dsp:txBody>
      <dsp:txXfrm>
        <a:off x="353198" y="1771650"/>
        <a:ext cx="2270847" cy="2001314"/>
      </dsp:txXfrm>
    </dsp:sp>
    <dsp:sp modelId="{C319C210-50F5-4A81-A121-CC997480CBB7}">
      <dsp:nvSpPr>
        <dsp:cNvPr id="0" name=""/>
        <dsp:cNvSpPr/>
      </dsp:nvSpPr>
      <dsp:spPr>
        <a:xfrm>
          <a:off x="2901942" y="1663384"/>
          <a:ext cx="2487379" cy="221784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İŞLETME</a:t>
          </a:r>
          <a:endParaRPr lang="tr-TR" sz="31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Üretim Fonksiyonu</a:t>
          </a:r>
          <a:endParaRPr lang="tr-TR" sz="2800" kern="1200" dirty="0"/>
        </a:p>
      </dsp:txBody>
      <dsp:txXfrm>
        <a:off x="3010208" y="1771650"/>
        <a:ext cx="2270847" cy="2001314"/>
      </dsp:txXfrm>
    </dsp:sp>
    <dsp:sp modelId="{53F7A0D1-12CB-40B2-8D2B-C995CAAECE35}">
      <dsp:nvSpPr>
        <dsp:cNvPr id="0" name=""/>
        <dsp:cNvSpPr/>
      </dsp:nvSpPr>
      <dsp:spPr>
        <a:xfrm>
          <a:off x="5558952" y="1663384"/>
          <a:ext cx="2487379" cy="221784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Satış Piyasaları</a:t>
          </a:r>
          <a:endParaRPr lang="tr-TR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Pazarlama Fonksiyonu</a:t>
          </a:r>
          <a:endParaRPr lang="tr-TR" sz="2400" kern="1200" dirty="0"/>
        </a:p>
      </dsp:txBody>
      <dsp:txXfrm>
        <a:off x="5667218" y="1771650"/>
        <a:ext cx="2270847" cy="2001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5D8E9-3B67-48DA-8E4F-FB507B4EC6C4}">
      <dsp:nvSpPr>
        <dsp:cNvPr id="0" name=""/>
        <dsp:cNvSpPr/>
      </dsp:nvSpPr>
      <dsp:spPr>
        <a:xfrm rot="10800000">
          <a:off x="638046" y="0"/>
          <a:ext cx="7231194" cy="6237312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BDF4BE-FCF5-48CB-81DC-DC394FE6A464}">
      <dsp:nvSpPr>
        <dsp:cNvPr id="0" name=""/>
        <dsp:cNvSpPr/>
      </dsp:nvSpPr>
      <dsp:spPr>
        <a:xfrm>
          <a:off x="285" y="1871193"/>
          <a:ext cx="2719538" cy="249492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Tedarik Piyasaları</a:t>
          </a:r>
          <a:endParaRPr lang="tr-TR" sz="4400" kern="1200" dirty="0"/>
        </a:p>
      </dsp:txBody>
      <dsp:txXfrm>
        <a:off x="122077" y="1992985"/>
        <a:ext cx="2475954" cy="2251340"/>
      </dsp:txXfrm>
    </dsp:sp>
    <dsp:sp modelId="{6A9F8E18-AD1B-4DE1-A4B6-796DECCCCFDC}">
      <dsp:nvSpPr>
        <dsp:cNvPr id="0" name=""/>
        <dsp:cNvSpPr/>
      </dsp:nvSpPr>
      <dsp:spPr>
        <a:xfrm>
          <a:off x="2893874" y="1871193"/>
          <a:ext cx="2719538" cy="2494924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İŞLETME</a:t>
          </a:r>
          <a:endParaRPr lang="tr-TR" sz="4400" kern="1200" dirty="0"/>
        </a:p>
      </dsp:txBody>
      <dsp:txXfrm>
        <a:off x="3015666" y="1992985"/>
        <a:ext cx="2475954" cy="2251340"/>
      </dsp:txXfrm>
    </dsp:sp>
    <dsp:sp modelId="{664472F3-306D-42D8-9A37-F35F28E106DB}">
      <dsp:nvSpPr>
        <dsp:cNvPr id="0" name=""/>
        <dsp:cNvSpPr/>
      </dsp:nvSpPr>
      <dsp:spPr>
        <a:xfrm>
          <a:off x="5787463" y="1871193"/>
          <a:ext cx="2719538" cy="2494924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Satış Piyasaları</a:t>
          </a:r>
          <a:endParaRPr lang="tr-TR" sz="4400" kern="1200" dirty="0"/>
        </a:p>
      </dsp:txBody>
      <dsp:txXfrm>
        <a:off x="5909255" y="1992985"/>
        <a:ext cx="2475954" cy="2251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44088-E102-403A-9218-1868DF589902}">
      <dsp:nvSpPr>
        <dsp:cNvPr id="0" name=""/>
        <dsp:cNvSpPr/>
      </dsp:nvSpPr>
      <dsp:spPr>
        <a:xfrm>
          <a:off x="406957" y="0"/>
          <a:ext cx="793543" cy="595157"/>
        </a:xfrm>
        <a:prstGeom prst="up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47C93-0A2D-46D7-B912-6FF1BB9EE287}">
      <dsp:nvSpPr>
        <dsp:cNvPr id="0" name=""/>
        <dsp:cNvSpPr/>
      </dsp:nvSpPr>
      <dsp:spPr>
        <a:xfrm>
          <a:off x="1224307" y="0"/>
          <a:ext cx="2379144" cy="595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0" rIns="177800" bIns="1778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Devlet </a:t>
          </a:r>
          <a:endParaRPr lang="tr-TR" sz="2500" kern="1200" dirty="0"/>
        </a:p>
      </dsp:txBody>
      <dsp:txXfrm>
        <a:off x="1224307" y="0"/>
        <a:ext cx="2379144" cy="595157"/>
      </dsp:txXfrm>
    </dsp:sp>
    <dsp:sp modelId="{B27887E1-2BA8-43F1-9C44-490F3F87E4CE}">
      <dsp:nvSpPr>
        <dsp:cNvPr id="0" name=""/>
        <dsp:cNvSpPr/>
      </dsp:nvSpPr>
      <dsp:spPr>
        <a:xfrm>
          <a:off x="645020" y="644754"/>
          <a:ext cx="793543" cy="595157"/>
        </a:xfrm>
        <a:prstGeom prst="downArrow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0B632-61CC-4F87-A2BF-2C5483205CAD}">
      <dsp:nvSpPr>
        <dsp:cNvPr id="0" name=""/>
        <dsp:cNvSpPr/>
      </dsp:nvSpPr>
      <dsp:spPr>
        <a:xfrm>
          <a:off x="1462370" y="644754"/>
          <a:ext cx="2379144" cy="595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0" rIns="177800" bIns="1778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Diğer Kurumlar</a:t>
          </a:r>
          <a:endParaRPr lang="tr-TR" sz="2500" kern="1200" dirty="0"/>
        </a:p>
      </dsp:txBody>
      <dsp:txXfrm>
        <a:off x="1462370" y="644754"/>
        <a:ext cx="2379144" cy="5951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44088-E102-403A-9218-1868DF589902}">
      <dsp:nvSpPr>
        <dsp:cNvPr id="0" name=""/>
        <dsp:cNvSpPr/>
      </dsp:nvSpPr>
      <dsp:spPr>
        <a:xfrm>
          <a:off x="406957" y="0"/>
          <a:ext cx="793543" cy="595157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47C93-0A2D-46D7-B912-6FF1BB9EE287}">
      <dsp:nvSpPr>
        <dsp:cNvPr id="0" name=""/>
        <dsp:cNvSpPr/>
      </dsp:nvSpPr>
      <dsp:spPr>
        <a:xfrm>
          <a:off x="1224307" y="0"/>
          <a:ext cx="2379144" cy="595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0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Para Piyasaları</a:t>
          </a:r>
          <a:endParaRPr lang="tr-TR" sz="2100" kern="1200" dirty="0"/>
        </a:p>
      </dsp:txBody>
      <dsp:txXfrm>
        <a:off x="1224307" y="0"/>
        <a:ext cx="2379144" cy="595157"/>
      </dsp:txXfrm>
    </dsp:sp>
    <dsp:sp modelId="{B27887E1-2BA8-43F1-9C44-490F3F87E4CE}">
      <dsp:nvSpPr>
        <dsp:cNvPr id="0" name=""/>
        <dsp:cNvSpPr/>
      </dsp:nvSpPr>
      <dsp:spPr>
        <a:xfrm>
          <a:off x="645020" y="644754"/>
          <a:ext cx="793543" cy="595157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0B632-61CC-4F87-A2BF-2C5483205CAD}">
      <dsp:nvSpPr>
        <dsp:cNvPr id="0" name=""/>
        <dsp:cNvSpPr/>
      </dsp:nvSpPr>
      <dsp:spPr>
        <a:xfrm>
          <a:off x="1462370" y="644754"/>
          <a:ext cx="2379144" cy="595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0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Sermaye Piyasaları</a:t>
          </a:r>
          <a:endParaRPr lang="tr-TR" sz="2100" kern="1200" dirty="0"/>
        </a:p>
      </dsp:txBody>
      <dsp:txXfrm>
        <a:off x="1462370" y="644754"/>
        <a:ext cx="2379144" cy="5951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FFCA18-53C6-44E7-9392-7F14925D244A}">
      <dsp:nvSpPr>
        <dsp:cNvPr id="0" name=""/>
        <dsp:cNvSpPr/>
      </dsp:nvSpPr>
      <dsp:spPr>
        <a:xfrm>
          <a:off x="2266981" y="490898"/>
          <a:ext cx="1828742" cy="12197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orijinal akım</a:t>
          </a:r>
          <a:endParaRPr lang="tr-TR" sz="2100" kern="1200" dirty="0"/>
        </a:p>
      </dsp:txBody>
      <dsp:txXfrm>
        <a:off x="2559580" y="490898"/>
        <a:ext cx="1536143" cy="1219771"/>
      </dsp:txXfrm>
    </dsp:sp>
    <dsp:sp modelId="{31D134A5-9CEE-4878-8AB2-EE939AF9FE5A}">
      <dsp:nvSpPr>
        <dsp:cNvPr id="0" name=""/>
        <dsp:cNvSpPr/>
      </dsp:nvSpPr>
      <dsp:spPr>
        <a:xfrm>
          <a:off x="2266981" y="1710669"/>
          <a:ext cx="1828742" cy="121977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Ardışıklık zorunlu</a:t>
          </a:r>
          <a:endParaRPr lang="tr-TR" sz="2100" kern="1200" dirty="0"/>
        </a:p>
      </dsp:txBody>
      <dsp:txXfrm>
        <a:off x="2559580" y="1710669"/>
        <a:ext cx="1536143" cy="1219771"/>
      </dsp:txXfrm>
    </dsp:sp>
    <dsp:sp modelId="{1E161C20-03E0-42CA-9722-EFA5CB09D34B}">
      <dsp:nvSpPr>
        <dsp:cNvPr id="0" name=""/>
        <dsp:cNvSpPr/>
      </dsp:nvSpPr>
      <dsp:spPr>
        <a:xfrm>
          <a:off x="2266981" y="2930440"/>
          <a:ext cx="1828742" cy="121977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Finansal piyasalarda yok</a:t>
          </a:r>
          <a:endParaRPr lang="tr-TR" sz="2100" kern="1200" dirty="0"/>
        </a:p>
      </dsp:txBody>
      <dsp:txXfrm>
        <a:off x="2559580" y="2930440"/>
        <a:ext cx="1536143" cy="1219771"/>
      </dsp:txXfrm>
    </dsp:sp>
    <dsp:sp modelId="{94ADD565-E1B6-4FEA-ACA2-32067F156C1A}">
      <dsp:nvSpPr>
        <dsp:cNvPr id="0" name=""/>
        <dsp:cNvSpPr/>
      </dsp:nvSpPr>
      <dsp:spPr>
        <a:xfrm>
          <a:off x="2266981" y="4150211"/>
          <a:ext cx="1828742" cy="121977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Devlet</a:t>
          </a:r>
          <a:endParaRPr lang="tr-TR" sz="2100" kern="1200" dirty="0"/>
        </a:p>
      </dsp:txBody>
      <dsp:txXfrm>
        <a:off x="2559580" y="4150211"/>
        <a:ext cx="1536143" cy="1219771"/>
      </dsp:txXfrm>
    </dsp:sp>
    <dsp:sp modelId="{408601A4-1BE1-4B9B-BF23-5D0A573794A7}">
      <dsp:nvSpPr>
        <dsp:cNvPr id="0" name=""/>
        <dsp:cNvSpPr/>
      </dsp:nvSpPr>
      <dsp:spPr>
        <a:xfrm>
          <a:off x="1291652" y="3233"/>
          <a:ext cx="1219161" cy="12191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Maddi Akım</a:t>
          </a:r>
          <a:endParaRPr lang="tr-TR" sz="2500" kern="1200" dirty="0"/>
        </a:p>
      </dsp:txBody>
      <dsp:txXfrm>
        <a:off x="1470194" y="181775"/>
        <a:ext cx="862077" cy="862077"/>
      </dsp:txXfrm>
    </dsp:sp>
    <dsp:sp modelId="{6B8300B0-EA5A-4E53-A1E5-010F63116F44}">
      <dsp:nvSpPr>
        <dsp:cNvPr id="0" name=""/>
        <dsp:cNvSpPr/>
      </dsp:nvSpPr>
      <dsp:spPr>
        <a:xfrm>
          <a:off x="5314885" y="490898"/>
          <a:ext cx="1828742" cy="1219771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türetilmiş akım</a:t>
          </a:r>
          <a:endParaRPr lang="tr-TR" sz="2100" kern="1200" dirty="0"/>
        </a:p>
      </dsp:txBody>
      <dsp:txXfrm>
        <a:off x="5607484" y="490898"/>
        <a:ext cx="1536143" cy="1219771"/>
      </dsp:txXfrm>
    </dsp:sp>
    <dsp:sp modelId="{00A69B5E-4FE5-4F51-8408-29A7A05B9D64}">
      <dsp:nvSpPr>
        <dsp:cNvPr id="0" name=""/>
        <dsp:cNvSpPr/>
      </dsp:nvSpPr>
      <dsp:spPr>
        <a:xfrm>
          <a:off x="5314885" y="1710669"/>
          <a:ext cx="1828742" cy="12197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Ardışıklık </a:t>
          </a:r>
          <a:r>
            <a:rPr lang="tr-TR" sz="2100" kern="1200" smtClean="0"/>
            <a:t>zorunlu değil</a:t>
          </a:r>
          <a:endParaRPr lang="tr-TR" sz="2100" kern="1200" dirty="0"/>
        </a:p>
      </dsp:txBody>
      <dsp:txXfrm>
        <a:off x="5607484" y="1710669"/>
        <a:ext cx="1536143" cy="1219771"/>
      </dsp:txXfrm>
    </dsp:sp>
    <dsp:sp modelId="{E4D66AE2-DE3F-4465-85B7-5D91EC99812E}">
      <dsp:nvSpPr>
        <dsp:cNvPr id="0" name=""/>
        <dsp:cNvSpPr/>
      </dsp:nvSpPr>
      <dsp:spPr>
        <a:xfrm>
          <a:off x="5314885" y="2930440"/>
          <a:ext cx="1828742" cy="121977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Finansal piyasalarda var</a:t>
          </a:r>
          <a:endParaRPr lang="tr-TR" sz="2100" kern="1200" dirty="0"/>
        </a:p>
      </dsp:txBody>
      <dsp:txXfrm>
        <a:off x="5607484" y="2930440"/>
        <a:ext cx="1536143" cy="1219771"/>
      </dsp:txXfrm>
    </dsp:sp>
    <dsp:sp modelId="{6E103483-FD33-4CF1-8DDE-2D96F4B35025}">
      <dsp:nvSpPr>
        <dsp:cNvPr id="0" name=""/>
        <dsp:cNvSpPr/>
      </dsp:nvSpPr>
      <dsp:spPr>
        <a:xfrm>
          <a:off x="5314885" y="4150211"/>
          <a:ext cx="1828742" cy="121977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Devlet</a:t>
          </a:r>
          <a:endParaRPr lang="tr-TR" sz="2100" kern="1200" dirty="0"/>
        </a:p>
      </dsp:txBody>
      <dsp:txXfrm>
        <a:off x="5607484" y="4150211"/>
        <a:ext cx="1536143" cy="1219771"/>
      </dsp:txXfrm>
    </dsp:sp>
    <dsp:sp modelId="{3449775A-9081-45BF-B3D8-AB355844BDCD}">
      <dsp:nvSpPr>
        <dsp:cNvPr id="0" name=""/>
        <dsp:cNvSpPr/>
      </dsp:nvSpPr>
      <dsp:spPr>
        <a:xfrm>
          <a:off x="4339556" y="3233"/>
          <a:ext cx="1219161" cy="121916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Nakit Akımı</a:t>
          </a:r>
          <a:endParaRPr lang="tr-TR" sz="2500" kern="1200" dirty="0"/>
        </a:p>
      </dsp:txBody>
      <dsp:txXfrm>
        <a:off x="4518098" y="181775"/>
        <a:ext cx="862077" cy="862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2478F886-08C3-4500-8EF9-26F6A913F401}" type="datetime1">
              <a:rPr lang="en-US"/>
              <a:pPr>
                <a:defRPr/>
              </a:pPr>
              <a:t>8/1/2018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5A1CA4CE-AFA4-4078-A516-B52C5883D8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717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0F1B2CD8-C435-4273-ADF7-D04672A26775}" type="datetime1">
              <a:rPr lang="en-US"/>
              <a:pPr>
                <a:defRPr/>
              </a:pPr>
              <a:t>8/1/2018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Asıl metin stillerini düzenlemek için tıklatın</a:t>
            </a:r>
          </a:p>
          <a:p>
            <a:pPr lvl="1"/>
            <a:r>
              <a:rPr lang="en-US" smtClean="0"/>
              <a:t>İkinci düzey</a:t>
            </a:r>
          </a:p>
          <a:p>
            <a:pPr lvl="2"/>
            <a:r>
              <a:rPr lang="en-US" smtClean="0"/>
              <a:t>Üçüncü düzey</a:t>
            </a:r>
          </a:p>
          <a:p>
            <a:pPr lvl="3"/>
            <a:r>
              <a:rPr lang="en-US" smtClean="0"/>
              <a:t>Dördüncü düzey</a:t>
            </a:r>
          </a:p>
          <a:p>
            <a:pPr lvl="4"/>
            <a:r>
              <a:rPr lang="en-US" smtClean="0"/>
              <a:t>Beşinci düzey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E4817F5D-3210-4559-963E-3E64F0144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76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5E0802-F1AC-4541-A5B9-EF4C865C9473}" type="datetime1">
              <a:rPr lang="tr-TR" smtClean="0"/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AD1DD-A6A3-458E-9041-45091815BE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4550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2CCC4B-4D3E-47C4-8A17-CC56254E625E}" type="datetime1">
              <a:rPr lang="tr-TR" smtClean="0"/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47750-5F65-46D3-89FB-F1630BC816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9373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EF6E60-6E69-4122-9E0E-EBB902F31C8D}" type="datetime1">
              <a:rPr lang="tr-TR" smtClean="0"/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C1CE1-D29B-4BC8-A96A-9D79512F0B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460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FBB0B9-0926-4C4A-8AD3-71F14ACE8A88}" type="datetime1">
              <a:rPr lang="tr-TR" smtClean="0"/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4853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51CE6D-0066-46D0-8657-544201CE2EDF}" type="datetime1">
              <a:rPr lang="tr-TR" smtClean="0"/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EEB5F9-6F9F-4DD2-9092-7F21607AE9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8934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FF8939-901B-49B1-94C5-2B4505220317}" type="datetime1">
              <a:rPr lang="tr-TR" smtClean="0"/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E16B3C-DF51-4DA4-9C81-F2C16B2EAB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7274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BC464E-942A-4D81-B827-AAD5BDD511F5}" type="datetime1">
              <a:rPr lang="tr-TR" smtClean="0"/>
              <a:t>1.08.2018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7BF2B-D832-406F-BEAA-9AAAB0C0C3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3374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98B3FA-567F-4979-9432-A93A8D86A6E8}" type="datetime1">
              <a:rPr lang="tr-TR" smtClean="0"/>
              <a:t>1.08.2018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CB768-A8EA-4E9C-AEFF-D71EDDDDC3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850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6374D-0F54-4A5D-BD2D-C0014E448A3C}" type="datetime1">
              <a:rPr lang="tr-TR" smtClean="0"/>
              <a:t>1.08.2018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2CD45-1C8C-4FBB-9393-FC4D1D4656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8387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E614E5-FDB4-45B9-A35D-B8BE7FD8E65B}" type="datetime1">
              <a:rPr lang="tr-TR" smtClean="0"/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08B48-6C8F-4BF1-BC48-897826FCBC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1009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1AD8CF-97F6-4975-9E26-4901F6FFAEEB}" type="datetime1">
              <a:rPr lang="tr-TR" smtClean="0"/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0057D-8EA6-4760-87C2-5F8DBEA2F4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2374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34E982-EDB4-481B-A9ED-08643AAC7C3E}" type="datetime1">
              <a:rPr lang="tr-TR" smtClean="0"/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9B49BD-30A3-4A40-B1E5-3652F77B69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1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ransition spd="med">
    <p:strips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 dirty="0" smtClean="0"/>
              <a:t>İŞLETMENİN YAPISI VE İÇERİĞİ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İşletmenin Biliminin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smtClean="0"/>
              <a:t>Temel Kavramları</a:t>
            </a:r>
            <a:endParaRPr lang="en-US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AD1DD-A6A3-458E-9041-45091815BE8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>
                <a:latin typeface="Arial" charset="0"/>
              </a:rPr>
              <a:t>BİLGİ AKIMI</a:t>
            </a:r>
            <a:endParaRPr lang="en-US">
              <a:latin typeface="Arial" charset="0"/>
            </a:endParaRPr>
          </a:p>
        </p:txBody>
      </p:sp>
      <p:sp>
        <p:nvSpPr>
          <p:cNvPr id="7065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/>
              <a:t>Bilgi akımının aşamaları:</a:t>
            </a:r>
            <a:endParaRPr lang="tr-TR"/>
          </a:p>
          <a:p>
            <a:pPr lvl="1"/>
            <a:r>
              <a:rPr lang="tr-TR"/>
              <a:t>Bilgi toplama</a:t>
            </a:r>
          </a:p>
          <a:p>
            <a:pPr lvl="1"/>
            <a:r>
              <a:rPr lang="tr-TR"/>
              <a:t>Bilgi işleme</a:t>
            </a:r>
          </a:p>
          <a:p>
            <a:pPr lvl="1"/>
            <a:r>
              <a:rPr lang="tr-TR"/>
              <a:t>Değerlendirme</a:t>
            </a:r>
          </a:p>
          <a:p>
            <a:pPr lvl="1"/>
            <a:r>
              <a:rPr lang="tr-TR"/>
              <a:t>Karar (Alternatifler arasından seçim yapma)</a:t>
            </a:r>
          </a:p>
          <a:p>
            <a:pPr lvl="2"/>
            <a:r>
              <a:rPr lang="tr-TR"/>
              <a:t>Kararların uygulanması (Maddi ve nakit akımın gerçekleştirilmesi)</a:t>
            </a:r>
          </a:p>
          <a:p>
            <a:pPr lvl="1"/>
            <a:r>
              <a:rPr lang="tr-TR"/>
              <a:t>Kontrol</a:t>
            </a: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/>
              <a:t>ÜRETİM FAKTÖRLERİ</a:t>
            </a:r>
            <a:endParaRPr lang="en-US"/>
          </a:p>
        </p:txBody>
      </p:sp>
      <p:sp>
        <p:nvSpPr>
          <p:cNvPr id="72707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mtClean="0"/>
              <a:t>Üretim faktörlerini, geleneksel ve çağdaş olmak üzere ikiye ayırmak mümkündür.</a:t>
            </a:r>
          </a:p>
          <a:p>
            <a:r>
              <a:rPr lang="tr-TR" smtClean="0"/>
              <a:t>Geleneksel </a:t>
            </a:r>
            <a:r>
              <a:rPr lang="tr-TR"/>
              <a:t>üretim faktörleri:</a:t>
            </a:r>
          </a:p>
          <a:p>
            <a:pPr lvl="1"/>
            <a:r>
              <a:rPr lang="tr-TR"/>
              <a:t>Emek</a:t>
            </a:r>
          </a:p>
          <a:p>
            <a:pPr lvl="1"/>
            <a:r>
              <a:rPr lang="tr-TR"/>
              <a:t>Sermaye</a:t>
            </a:r>
          </a:p>
          <a:p>
            <a:pPr lvl="1"/>
            <a:r>
              <a:rPr lang="tr-TR"/>
              <a:t>Doğal Kaynaklar</a:t>
            </a:r>
          </a:p>
          <a:p>
            <a:r>
              <a:rPr lang="tr-TR"/>
              <a:t>Çağdaş üretim faktörleri:</a:t>
            </a:r>
          </a:p>
          <a:p>
            <a:pPr lvl="1"/>
            <a:r>
              <a:rPr lang="tr-TR"/>
              <a:t>Girişimci</a:t>
            </a:r>
          </a:p>
          <a:p>
            <a:pPr lvl="1"/>
            <a:r>
              <a:rPr lang="tr-TR"/>
              <a:t>Know - How</a:t>
            </a:r>
          </a:p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tr-TR" sz="3600" dirty="0" smtClean="0"/>
              <a:t>ÜRETİM FAKTÖRLERİ</a:t>
            </a:r>
            <a:endParaRPr lang="tr-TR" sz="3600" dirty="0"/>
          </a:p>
        </p:txBody>
      </p:sp>
      <p:sp>
        <p:nvSpPr>
          <p:cNvPr id="737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İşletme iktisadı ise emek ve varlıklar üzerinde durur.</a:t>
            </a:r>
          </a:p>
          <a:p>
            <a:r>
              <a:rPr lang="tr-TR" sz="3200" dirty="0" smtClean="0"/>
              <a:t>Emek:</a:t>
            </a:r>
          </a:p>
          <a:p>
            <a:pPr lvl="1"/>
            <a:r>
              <a:rPr lang="tr-TR" sz="2800" dirty="0" smtClean="0"/>
              <a:t>Fiziki Emek</a:t>
            </a:r>
          </a:p>
          <a:p>
            <a:pPr lvl="1"/>
            <a:r>
              <a:rPr lang="tr-TR" sz="2800" dirty="0" smtClean="0"/>
              <a:t>Fikri Emek:</a:t>
            </a:r>
          </a:p>
          <a:p>
            <a:pPr lvl="2"/>
            <a:r>
              <a:rPr lang="tr-TR" sz="2400" dirty="0" smtClean="0"/>
              <a:t>Yönetsel Emek</a:t>
            </a:r>
          </a:p>
          <a:p>
            <a:pPr lvl="2"/>
            <a:r>
              <a:rPr lang="tr-TR" sz="2400" dirty="0" smtClean="0"/>
              <a:t>Girişimcilik</a:t>
            </a:r>
          </a:p>
          <a:p>
            <a:r>
              <a:rPr lang="tr-TR" sz="3000" dirty="0" smtClean="0"/>
              <a:t>Varlıklar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ÜRETİM FAKTÖRLERİ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Varlıklar:</a:t>
            </a:r>
          </a:p>
          <a:p>
            <a:r>
              <a:rPr lang="tr-TR" dirty="0" smtClean="0"/>
              <a:t>Toplam Maliyetler = Sabit Maliyetler + Değişken Maliyetler </a:t>
            </a:r>
          </a:p>
          <a:p>
            <a:r>
              <a:rPr lang="tr-TR" dirty="0" smtClean="0"/>
              <a:t>Emek, sermaye ile değiştirildikçe sabit maliyetlerin toplam maliyetler </a:t>
            </a:r>
            <a:r>
              <a:rPr lang="tr-TR" smtClean="0"/>
              <a:t>içindeki </a:t>
            </a:r>
            <a:r>
              <a:rPr lang="tr-TR" smtClean="0"/>
              <a:t>payı nasıl değişmektedir?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</a:p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78772"/>
      </p:ext>
    </p:extLst>
  </p:cSld>
  <p:clrMapOvr>
    <a:masterClrMapping/>
  </p:clrMapOvr>
  <p:transition spd="med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/>
              <a:t>İŞLETME ÇEVRESİ</a:t>
            </a:r>
            <a:endParaRPr lang="en-US"/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İşletmeler, </a:t>
            </a:r>
            <a:r>
              <a:rPr lang="tr-TR"/>
              <a:t>ihtiyaç duydukları kaynakları çevreden sağlarlar.</a:t>
            </a:r>
          </a:p>
          <a:p>
            <a:r>
              <a:rPr lang="tr-TR" smtClean="0"/>
              <a:t>Aynı zamanda çevrenin </a:t>
            </a:r>
            <a:r>
              <a:rPr lang="tr-TR"/>
              <a:t>ihtiyaçlarına cevap verecek mal ve hizmet sağlarlar.</a:t>
            </a:r>
          </a:p>
          <a:p>
            <a:r>
              <a:rPr lang="tr-TR" smtClean="0"/>
              <a:t>Böylelikle işletmeler ve çevre «alt </a:t>
            </a:r>
            <a:r>
              <a:rPr lang="tr-TR"/>
              <a:t>sistem – üst sistem </a:t>
            </a:r>
            <a:r>
              <a:rPr lang="tr-TR" smtClean="0"/>
              <a:t>ilişkisi» </a:t>
            </a:r>
            <a:r>
              <a:rPr lang="tr-TR"/>
              <a:t>içerisinde birbirlerini etkilerler.</a:t>
            </a:r>
          </a:p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/>
              <a:t>İÇ ÇEVRE</a:t>
            </a:r>
            <a:endParaRPr lang="en-US"/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276725"/>
          </a:xfrm>
        </p:spPr>
        <p:txBody>
          <a:bodyPr>
            <a:normAutofit/>
          </a:bodyPr>
          <a:lstStyle/>
          <a:p>
            <a:r>
              <a:rPr lang="tr-TR"/>
              <a:t>İç çevre = İşletme fonksiyonları</a:t>
            </a:r>
          </a:p>
          <a:p>
            <a:r>
              <a:rPr lang="tr-TR"/>
              <a:t>Temel işletme </a:t>
            </a:r>
            <a:r>
              <a:rPr lang="tr-TR" smtClean="0"/>
              <a:t>fonksiyonları aşağıdaki şekilde sayılabilir:</a:t>
            </a:r>
            <a:endParaRPr lang="tr-TR"/>
          </a:p>
          <a:p>
            <a:pPr lvl="1"/>
            <a:r>
              <a:rPr lang="tr-TR"/>
              <a:t>Tedarik fonksiyonu</a:t>
            </a:r>
          </a:p>
          <a:p>
            <a:pPr lvl="1"/>
            <a:r>
              <a:rPr lang="tr-TR"/>
              <a:t>Üretim fonksiyonu</a:t>
            </a:r>
          </a:p>
          <a:p>
            <a:pPr lvl="1"/>
            <a:r>
              <a:rPr lang="tr-TR"/>
              <a:t>Pazarlama fonksiyonu</a:t>
            </a:r>
          </a:p>
          <a:p>
            <a:pPr lvl="1"/>
            <a:r>
              <a:rPr lang="tr-TR"/>
              <a:t>Finansman fonksiyonu</a:t>
            </a:r>
          </a:p>
          <a:p>
            <a:pPr lvl="1"/>
            <a:r>
              <a:rPr lang="tr-TR"/>
              <a:t>Yönetim fonksiyonu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/>
              <a:t>MADDİ AKIM</a:t>
            </a:r>
            <a:endParaRPr lang="en-US"/>
          </a:p>
        </p:txBody>
      </p:sp>
      <p:sp>
        <p:nvSpPr>
          <p:cNvPr id="6553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Ekonomik mal ve hizmet üretimi için gerekli girdilerin sağlanması, üretilmesi ve ihtiyaç sahiplerine sunulması için gerekli aşamalar:</a:t>
            </a:r>
          </a:p>
          <a:p>
            <a:pPr lvl="1"/>
            <a:r>
              <a:rPr lang="tr-TR"/>
              <a:t>Tedarik Fonksiyonu</a:t>
            </a:r>
          </a:p>
          <a:p>
            <a:pPr lvl="1"/>
            <a:r>
              <a:rPr lang="tr-TR"/>
              <a:t>Üretim Fonksiyonu</a:t>
            </a:r>
          </a:p>
          <a:p>
            <a:pPr lvl="1"/>
            <a:r>
              <a:rPr lang="tr-TR"/>
              <a:t>Pazarlama </a:t>
            </a:r>
            <a:r>
              <a:rPr lang="tr-TR" smtClean="0"/>
              <a:t>Fonksiyonu</a:t>
            </a:r>
          </a:p>
          <a:p>
            <a:r>
              <a:rPr lang="tr-TR" smtClean="0"/>
              <a:t>Bu 3 fonksiyon, birlikte maddi akımı oluşturur.</a:t>
            </a: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NAKİT AKIMI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İşletmenin, tedarik piyasaları ve satış piyasaları ile arasındaki karşılıklı ilişki nakit akımını oluşturur.</a:t>
            </a:r>
          </a:p>
          <a:p>
            <a:r>
              <a:rPr lang="tr-TR" smtClean="0"/>
              <a:t>Nakit akım, maddi akımın devamı niteliğindedir.</a:t>
            </a:r>
          </a:p>
          <a:p>
            <a:r>
              <a:rPr lang="tr-TR" smtClean="0"/>
              <a:t>Bu nedenle, maddi akıma orijinal akım; nakit akıma ise türetilmiş akım denir.</a:t>
            </a: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96164"/>
      </p:ext>
    </p:extLst>
  </p:cSld>
  <p:clrMapOvr>
    <a:masterClrMapping/>
  </p:clrMapOvr>
  <p:transition spd="med"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/>
              <a:t>MADDİ AKIM</a:t>
            </a:r>
            <a:endParaRPr lang="en-US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95536" y="836712"/>
          <a:ext cx="829126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/>
              <a:t>NAKİT AKIMI</a:t>
            </a:r>
            <a:endParaRPr lang="en-US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620688"/>
          <a:ext cx="8507288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5" name="4 Diyagram"/>
          <p:cNvGraphicFramePr/>
          <p:nvPr/>
        </p:nvGraphicFramePr>
        <p:xfrm>
          <a:off x="3635896" y="5229200"/>
          <a:ext cx="4248472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5 Diyagram"/>
          <p:cNvGraphicFramePr/>
          <p:nvPr/>
        </p:nvGraphicFramePr>
        <p:xfrm>
          <a:off x="3419872" y="1052736"/>
          <a:ext cx="4248472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 dirty="0"/>
              <a:t>MADDİ AKIM – NAKİT </a:t>
            </a:r>
            <a:r>
              <a:rPr lang="tr-TR" dirty="0" smtClean="0"/>
              <a:t>AKIMI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435280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>
                <a:latin typeface="Arial" charset="0"/>
              </a:rPr>
              <a:t>BİLGİ AKIMI</a:t>
            </a:r>
            <a:endParaRPr lang="en-US">
              <a:latin typeface="Arial" charset="0"/>
            </a:endParaRPr>
          </a:p>
        </p:txBody>
      </p:sp>
      <p:sp>
        <p:nvSpPr>
          <p:cNvPr id="6963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Maddi akım ve nakit akımının işlemesi için bilgiye ihtiyaç vardır.</a:t>
            </a:r>
          </a:p>
          <a:p>
            <a:r>
              <a:rPr lang="tr-TR">
                <a:latin typeface="Arial" charset="0"/>
              </a:rPr>
              <a:t>Bilgi toplama + analiz etme + karar alma = bilgi akımı</a:t>
            </a:r>
          </a:p>
          <a:p>
            <a:r>
              <a:rPr lang="tr-TR">
                <a:latin typeface="Arial" charset="0"/>
              </a:rPr>
              <a:t>Sağlanan bu bilgi ile maddi akım ve nakit akımı optimize edilir.</a:t>
            </a:r>
            <a:endParaRPr lang="en-US">
              <a:latin typeface="Arial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1C30D-7D54-453F-B2AF-82F1868991C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2251</TotalTime>
  <Words>393</Words>
  <Application>Microsoft Office PowerPoint</Application>
  <PresentationFormat>Ekran Gösterisi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İŞLETMENİN YAPISI VE İÇERİĞİ</vt:lpstr>
      <vt:lpstr>İŞLETME ÇEVRESİ</vt:lpstr>
      <vt:lpstr>İÇ ÇEVRE</vt:lpstr>
      <vt:lpstr>MADDİ AKIM</vt:lpstr>
      <vt:lpstr>NAKİT AKIMI</vt:lpstr>
      <vt:lpstr>MADDİ AKIM</vt:lpstr>
      <vt:lpstr>NAKİT AKIMI</vt:lpstr>
      <vt:lpstr>MADDİ AKIM – NAKİT AKIMI</vt:lpstr>
      <vt:lpstr>BİLGİ AKIMI</vt:lpstr>
      <vt:lpstr>BİLGİ AKIMI</vt:lpstr>
      <vt:lpstr>ÜRETİM FAKTÖRLERİ</vt:lpstr>
      <vt:lpstr>ÜRETİM FAKTÖRLERİ</vt:lpstr>
      <vt:lpstr>ÜRETİM FAKTÖRLERİ</vt:lpstr>
      <vt:lpstr>Yararlanılan Kaynaklar:</vt:lpstr>
    </vt:vector>
  </TitlesOfParts>
  <Company>SBF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</dc:title>
  <dc:creator>SEVDI EDA TUZCU</dc:creator>
  <cp:lastModifiedBy>Sevgi Eda Tuzcu</cp:lastModifiedBy>
  <cp:revision>204</cp:revision>
  <dcterms:created xsi:type="dcterms:W3CDTF">2012-08-12T09:08:24Z</dcterms:created>
  <dcterms:modified xsi:type="dcterms:W3CDTF">2018-08-01T17:12:41Z</dcterms:modified>
</cp:coreProperties>
</file>