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66" r:id="rId4"/>
    <p:sldId id="267" r:id="rId5"/>
    <p:sldId id="268" r:id="rId6"/>
    <p:sldId id="270" r:id="rId7"/>
    <p:sldId id="263" r:id="rId8"/>
    <p:sldId id="258" r:id="rId9"/>
    <p:sldId id="259" r:id="rId10"/>
    <p:sldId id="260" r:id="rId11"/>
    <p:sldId id="264" r:id="rId12"/>
    <p:sldId id="271" r:id="rId13"/>
    <p:sldId id="272" r:id="rId14"/>
    <p:sldId id="273" r:id="rId15"/>
    <p:sldId id="276" r:id="rId16"/>
    <p:sldId id="277" r:id="rId17"/>
    <p:sldId id="278" r:id="rId18"/>
    <p:sldId id="279"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8BC594-97C1-4BC9-9918-CA018FC13B8E}" type="doc">
      <dgm:prSet loTypeId="urn:microsoft.com/office/officeart/2005/8/layout/radial6" loCatId="cycle" qsTypeId="urn:microsoft.com/office/officeart/2005/8/quickstyle/3d2" qsCatId="3D" csTypeId="urn:microsoft.com/office/officeart/2005/8/colors/colorful3" csCatId="colorful" phldr="1"/>
      <dgm:spPr/>
      <dgm:t>
        <a:bodyPr/>
        <a:lstStyle/>
        <a:p>
          <a:endParaRPr lang="tr-TR"/>
        </a:p>
      </dgm:t>
    </dgm:pt>
    <dgm:pt modelId="{35E84369-C748-4C83-9EEA-67289719C549}">
      <dgm:prSet phldrT="[Metin]"/>
      <dgm:spPr/>
      <dgm:t>
        <a:bodyPr/>
        <a:lstStyle/>
        <a:p>
          <a:r>
            <a:rPr lang="tr-TR" dirty="0" smtClean="0"/>
            <a:t>Öğretim Tasarımı</a:t>
          </a:r>
          <a:endParaRPr lang="tr-TR" dirty="0"/>
        </a:p>
      </dgm:t>
    </dgm:pt>
    <dgm:pt modelId="{F19B22E8-BDDE-462C-9015-8C0E668FC8DF}" type="parTrans" cxnId="{E8BD4870-1001-4341-B66E-05599BA0E3C3}">
      <dgm:prSet/>
      <dgm:spPr/>
      <dgm:t>
        <a:bodyPr/>
        <a:lstStyle/>
        <a:p>
          <a:endParaRPr lang="tr-TR"/>
        </a:p>
      </dgm:t>
    </dgm:pt>
    <dgm:pt modelId="{F09E4929-6F80-4BDC-A728-EDA95534DF99}" type="sibTrans" cxnId="{E8BD4870-1001-4341-B66E-05599BA0E3C3}">
      <dgm:prSet/>
      <dgm:spPr/>
      <dgm:t>
        <a:bodyPr/>
        <a:lstStyle/>
        <a:p>
          <a:endParaRPr lang="tr-TR"/>
        </a:p>
      </dgm:t>
    </dgm:pt>
    <dgm:pt modelId="{6DB9D9C9-4B66-4C70-9718-84232E37ED1D}">
      <dgm:prSet phldrT="[Metin]"/>
      <dgm:spPr/>
      <dgm:t>
        <a:bodyPr/>
        <a:lstStyle/>
        <a:p>
          <a:r>
            <a:rPr lang="tr-TR" dirty="0" smtClean="0"/>
            <a:t>Çözümleme</a:t>
          </a:r>
          <a:endParaRPr lang="tr-TR" dirty="0"/>
        </a:p>
      </dgm:t>
    </dgm:pt>
    <dgm:pt modelId="{8C802116-ACD2-4984-8DB2-9C60B0D4214E}" type="parTrans" cxnId="{43FAD6D7-2B1B-4EF7-808B-D4450958F9CB}">
      <dgm:prSet/>
      <dgm:spPr/>
      <dgm:t>
        <a:bodyPr/>
        <a:lstStyle/>
        <a:p>
          <a:endParaRPr lang="tr-TR"/>
        </a:p>
      </dgm:t>
    </dgm:pt>
    <dgm:pt modelId="{959318A7-D119-43BE-BCC6-A37F723F3E61}" type="sibTrans" cxnId="{43FAD6D7-2B1B-4EF7-808B-D4450958F9CB}">
      <dgm:prSet/>
      <dgm:spPr/>
      <dgm:t>
        <a:bodyPr/>
        <a:lstStyle/>
        <a:p>
          <a:endParaRPr lang="tr-TR"/>
        </a:p>
      </dgm:t>
    </dgm:pt>
    <dgm:pt modelId="{BBE56CA9-C0EA-4BC4-BAE6-1070359CD670}">
      <dgm:prSet phldrT="[Metin]"/>
      <dgm:spPr/>
      <dgm:t>
        <a:bodyPr/>
        <a:lstStyle/>
        <a:p>
          <a:r>
            <a:rPr lang="tr-TR" dirty="0" smtClean="0"/>
            <a:t>Tasarımlama</a:t>
          </a:r>
          <a:endParaRPr lang="tr-TR" dirty="0"/>
        </a:p>
      </dgm:t>
    </dgm:pt>
    <dgm:pt modelId="{C837A274-E70D-4E3F-9BD0-1187F364E361}" type="parTrans" cxnId="{4D67E925-A0DB-49A8-865A-A58EBC2CD419}">
      <dgm:prSet/>
      <dgm:spPr/>
      <dgm:t>
        <a:bodyPr/>
        <a:lstStyle/>
        <a:p>
          <a:endParaRPr lang="tr-TR"/>
        </a:p>
      </dgm:t>
    </dgm:pt>
    <dgm:pt modelId="{D0BB0162-319F-4318-84BB-50ECB425EBF3}" type="sibTrans" cxnId="{4D67E925-A0DB-49A8-865A-A58EBC2CD419}">
      <dgm:prSet/>
      <dgm:spPr/>
      <dgm:t>
        <a:bodyPr/>
        <a:lstStyle/>
        <a:p>
          <a:endParaRPr lang="tr-TR"/>
        </a:p>
      </dgm:t>
    </dgm:pt>
    <dgm:pt modelId="{C6686880-2768-4B20-B0F0-E3049EA64A26}">
      <dgm:prSet phldrT="[Metin]"/>
      <dgm:spPr/>
      <dgm:t>
        <a:bodyPr/>
        <a:lstStyle/>
        <a:p>
          <a:r>
            <a:rPr lang="tr-TR" dirty="0" smtClean="0"/>
            <a:t>Geliştirme</a:t>
          </a:r>
          <a:endParaRPr lang="tr-TR" dirty="0"/>
        </a:p>
      </dgm:t>
    </dgm:pt>
    <dgm:pt modelId="{23B3EE9D-62A1-489E-ACAA-ADEFBBC60B71}" type="parTrans" cxnId="{E675DA79-A20A-40E7-9087-E48F20B54593}">
      <dgm:prSet/>
      <dgm:spPr/>
      <dgm:t>
        <a:bodyPr/>
        <a:lstStyle/>
        <a:p>
          <a:endParaRPr lang="tr-TR"/>
        </a:p>
      </dgm:t>
    </dgm:pt>
    <dgm:pt modelId="{9F965B4D-95FC-4553-8DE2-C733FCB04860}" type="sibTrans" cxnId="{E675DA79-A20A-40E7-9087-E48F20B54593}">
      <dgm:prSet/>
      <dgm:spPr/>
      <dgm:t>
        <a:bodyPr/>
        <a:lstStyle/>
        <a:p>
          <a:endParaRPr lang="tr-TR"/>
        </a:p>
      </dgm:t>
    </dgm:pt>
    <dgm:pt modelId="{C811121B-8575-4EBE-B4B8-AFA6F6A8E636}">
      <dgm:prSet phldrT="[Metin]"/>
      <dgm:spPr/>
      <dgm:t>
        <a:bodyPr/>
        <a:lstStyle/>
        <a:p>
          <a:r>
            <a:rPr lang="tr-TR" dirty="0" smtClean="0"/>
            <a:t>Uygulama</a:t>
          </a:r>
          <a:endParaRPr lang="tr-TR" dirty="0"/>
        </a:p>
      </dgm:t>
    </dgm:pt>
    <dgm:pt modelId="{A6A5CB0A-AFFD-4C03-8DDB-602AB58779BB}" type="parTrans" cxnId="{A8A3DD4A-18A0-4FC7-9E5C-FCB34A2FA261}">
      <dgm:prSet/>
      <dgm:spPr/>
      <dgm:t>
        <a:bodyPr/>
        <a:lstStyle/>
        <a:p>
          <a:endParaRPr lang="tr-TR"/>
        </a:p>
      </dgm:t>
    </dgm:pt>
    <dgm:pt modelId="{2B626323-EEF0-422D-85C6-A23ACF3065DF}" type="sibTrans" cxnId="{A8A3DD4A-18A0-4FC7-9E5C-FCB34A2FA261}">
      <dgm:prSet/>
      <dgm:spPr/>
      <dgm:t>
        <a:bodyPr/>
        <a:lstStyle/>
        <a:p>
          <a:endParaRPr lang="tr-TR"/>
        </a:p>
      </dgm:t>
    </dgm:pt>
    <dgm:pt modelId="{2B6D5607-14A9-4E73-9709-C3BE82FED6B6}">
      <dgm:prSet phldrT="[Metin]"/>
      <dgm:spPr/>
      <dgm:t>
        <a:bodyPr/>
        <a:lstStyle/>
        <a:p>
          <a:r>
            <a:rPr lang="tr-TR" dirty="0" smtClean="0"/>
            <a:t>Değerlendirme</a:t>
          </a:r>
          <a:endParaRPr lang="tr-TR" dirty="0"/>
        </a:p>
      </dgm:t>
    </dgm:pt>
    <dgm:pt modelId="{F6993C23-6535-41E5-89EB-D2009798532C}" type="parTrans" cxnId="{3633B769-2145-433F-93EA-8B9137DB15D1}">
      <dgm:prSet/>
      <dgm:spPr/>
      <dgm:t>
        <a:bodyPr/>
        <a:lstStyle/>
        <a:p>
          <a:endParaRPr lang="tr-TR"/>
        </a:p>
      </dgm:t>
    </dgm:pt>
    <dgm:pt modelId="{38A03497-A20E-4616-864A-4018834FCC82}" type="sibTrans" cxnId="{3633B769-2145-433F-93EA-8B9137DB15D1}">
      <dgm:prSet/>
      <dgm:spPr/>
      <dgm:t>
        <a:bodyPr/>
        <a:lstStyle/>
        <a:p>
          <a:endParaRPr lang="tr-TR"/>
        </a:p>
      </dgm:t>
    </dgm:pt>
    <dgm:pt modelId="{4EB97FEC-CA55-4D98-996A-C26BDF6A3CDF}" type="pres">
      <dgm:prSet presAssocID="{AA8BC594-97C1-4BC9-9918-CA018FC13B8E}" presName="Name0" presStyleCnt="0">
        <dgm:presLayoutVars>
          <dgm:chMax val="1"/>
          <dgm:dir/>
          <dgm:animLvl val="ctr"/>
          <dgm:resizeHandles val="exact"/>
        </dgm:presLayoutVars>
      </dgm:prSet>
      <dgm:spPr/>
    </dgm:pt>
    <dgm:pt modelId="{0B5DE1E3-6E7F-4C4C-B198-0C3270023B20}" type="pres">
      <dgm:prSet presAssocID="{35E84369-C748-4C83-9EEA-67289719C549}" presName="centerShape" presStyleLbl="node0" presStyleIdx="0" presStyleCnt="1"/>
      <dgm:spPr/>
      <dgm:t>
        <a:bodyPr/>
        <a:lstStyle/>
        <a:p>
          <a:endParaRPr lang="tr-TR"/>
        </a:p>
      </dgm:t>
    </dgm:pt>
    <dgm:pt modelId="{5F038D28-48D1-4277-B914-64B5B8917D52}" type="pres">
      <dgm:prSet presAssocID="{6DB9D9C9-4B66-4C70-9718-84232E37ED1D}" presName="node" presStyleLbl="node1" presStyleIdx="0" presStyleCnt="5">
        <dgm:presLayoutVars>
          <dgm:bulletEnabled val="1"/>
        </dgm:presLayoutVars>
      </dgm:prSet>
      <dgm:spPr/>
    </dgm:pt>
    <dgm:pt modelId="{9E1AB9F7-3A50-49A6-A283-0B22887E07D6}" type="pres">
      <dgm:prSet presAssocID="{6DB9D9C9-4B66-4C70-9718-84232E37ED1D}" presName="dummy" presStyleCnt="0"/>
      <dgm:spPr/>
    </dgm:pt>
    <dgm:pt modelId="{1A5EB16D-DD61-49CF-90BD-8F5FCCDB1521}" type="pres">
      <dgm:prSet presAssocID="{959318A7-D119-43BE-BCC6-A37F723F3E61}" presName="sibTrans" presStyleLbl="sibTrans2D1" presStyleIdx="0" presStyleCnt="5"/>
      <dgm:spPr/>
    </dgm:pt>
    <dgm:pt modelId="{F1227244-53F9-41A1-B634-3D6B0F5D7BC3}" type="pres">
      <dgm:prSet presAssocID="{BBE56CA9-C0EA-4BC4-BAE6-1070359CD670}" presName="node" presStyleLbl="node1" presStyleIdx="1" presStyleCnt="5">
        <dgm:presLayoutVars>
          <dgm:bulletEnabled val="1"/>
        </dgm:presLayoutVars>
      </dgm:prSet>
      <dgm:spPr/>
    </dgm:pt>
    <dgm:pt modelId="{251FCC32-AB64-45C9-90D2-9CA465818481}" type="pres">
      <dgm:prSet presAssocID="{BBE56CA9-C0EA-4BC4-BAE6-1070359CD670}" presName="dummy" presStyleCnt="0"/>
      <dgm:spPr/>
    </dgm:pt>
    <dgm:pt modelId="{D17E48AD-3B9F-46DA-9CEC-F63439F716CE}" type="pres">
      <dgm:prSet presAssocID="{D0BB0162-319F-4318-84BB-50ECB425EBF3}" presName="sibTrans" presStyleLbl="sibTrans2D1" presStyleIdx="1" presStyleCnt="5"/>
      <dgm:spPr/>
    </dgm:pt>
    <dgm:pt modelId="{7C509B17-7F2D-4A5A-97E8-8B5C49B6B138}" type="pres">
      <dgm:prSet presAssocID="{C6686880-2768-4B20-B0F0-E3049EA64A26}" presName="node" presStyleLbl="node1" presStyleIdx="2" presStyleCnt="5">
        <dgm:presLayoutVars>
          <dgm:bulletEnabled val="1"/>
        </dgm:presLayoutVars>
      </dgm:prSet>
      <dgm:spPr/>
    </dgm:pt>
    <dgm:pt modelId="{C590BF50-DA7C-4361-ABD7-38AFDB5E91CC}" type="pres">
      <dgm:prSet presAssocID="{C6686880-2768-4B20-B0F0-E3049EA64A26}" presName="dummy" presStyleCnt="0"/>
      <dgm:spPr/>
    </dgm:pt>
    <dgm:pt modelId="{DA2FFFDD-EE59-4652-A3E7-474EA37E185B}" type="pres">
      <dgm:prSet presAssocID="{9F965B4D-95FC-4553-8DE2-C733FCB04860}" presName="sibTrans" presStyleLbl="sibTrans2D1" presStyleIdx="2" presStyleCnt="5"/>
      <dgm:spPr/>
    </dgm:pt>
    <dgm:pt modelId="{F1EACD13-C1B3-4392-93D3-D19C4DE6CC8C}" type="pres">
      <dgm:prSet presAssocID="{C811121B-8575-4EBE-B4B8-AFA6F6A8E636}" presName="node" presStyleLbl="node1" presStyleIdx="3" presStyleCnt="5">
        <dgm:presLayoutVars>
          <dgm:bulletEnabled val="1"/>
        </dgm:presLayoutVars>
      </dgm:prSet>
      <dgm:spPr/>
      <dgm:t>
        <a:bodyPr/>
        <a:lstStyle/>
        <a:p>
          <a:endParaRPr lang="tr-TR"/>
        </a:p>
      </dgm:t>
    </dgm:pt>
    <dgm:pt modelId="{3FD83263-C39B-4BCC-A7E5-8882B2832739}" type="pres">
      <dgm:prSet presAssocID="{C811121B-8575-4EBE-B4B8-AFA6F6A8E636}" presName="dummy" presStyleCnt="0"/>
      <dgm:spPr/>
    </dgm:pt>
    <dgm:pt modelId="{D62D40A3-D300-4142-9E81-6198C8C4BC7E}" type="pres">
      <dgm:prSet presAssocID="{2B626323-EEF0-422D-85C6-A23ACF3065DF}" presName="sibTrans" presStyleLbl="sibTrans2D1" presStyleIdx="3" presStyleCnt="5"/>
      <dgm:spPr/>
    </dgm:pt>
    <dgm:pt modelId="{2054D5FE-72EF-4259-942B-655542F5A407}" type="pres">
      <dgm:prSet presAssocID="{2B6D5607-14A9-4E73-9709-C3BE82FED6B6}" presName="node" presStyleLbl="node1" presStyleIdx="4" presStyleCnt="5">
        <dgm:presLayoutVars>
          <dgm:bulletEnabled val="1"/>
        </dgm:presLayoutVars>
      </dgm:prSet>
      <dgm:spPr/>
    </dgm:pt>
    <dgm:pt modelId="{F92927CA-F53D-45A4-A0C7-91B7532B470E}" type="pres">
      <dgm:prSet presAssocID="{2B6D5607-14A9-4E73-9709-C3BE82FED6B6}" presName="dummy" presStyleCnt="0"/>
      <dgm:spPr/>
    </dgm:pt>
    <dgm:pt modelId="{34FC031D-2E26-491D-9922-33B4C43601D1}" type="pres">
      <dgm:prSet presAssocID="{38A03497-A20E-4616-864A-4018834FCC82}" presName="sibTrans" presStyleLbl="sibTrans2D1" presStyleIdx="4" presStyleCnt="5"/>
      <dgm:spPr/>
    </dgm:pt>
  </dgm:ptLst>
  <dgm:cxnLst>
    <dgm:cxn modelId="{4108F19D-738C-42E2-82A2-B340FA1FDE2F}" type="presOf" srcId="{35E84369-C748-4C83-9EEA-67289719C549}" destId="{0B5DE1E3-6E7F-4C4C-B198-0C3270023B20}" srcOrd="0" destOrd="0" presId="urn:microsoft.com/office/officeart/2005/8/layout/radial6"/>
    <dgm:cxn modelId="{E8E8CD90-A614-4129-8466-2D2B693F548F}" type="presOf" srcId="{9F965B4D-95FC-4553-8DE2-C733FCB04860}" destId="{DA2FFFDD-EE59-4652-A3E7-474EA37E185B}" srcOrd="0" destOrd="0" presId="urn:microsoft.com/office/officeart/2005/8/layout/radial6"/>
    <dgm:cxn modelId="{98B0E19C-CD5D-4999-AE66-75D57A471EB0}" type="presOf" srcId="{D0BB0162-319F-4318-84BB-50ECB425EBF3}" destId="{D17E48AD-3B9F-46DA-9CEC-F63439F716CE}" srcOrd="0" destOrd="0" presId="urn:microsoft.com/office/officeart/2005/8/layout/radial6"/>
    <dgm:cxn modelId="{4D67E925-A0DB-49A8-865A-A58EBC2CD419}" srcId="{35E84369-C748-4C83-9EEA-67289719C549}" destId="{BBE56CA9-C0EA-4BC4-BAE6-1070359CD670}" srcOrd="1" destOrd="0" parTransId="{C837A274-E70D-4E3F-9BD0-1187F364E361}" sibTransId="{D0BB0162-319F-4318-84BB-50ECB425EBF3}"/>
    <dgm:cxn modelId="{FEA39A99-DE62-4641-B079-1E40D3E83104}" type="presOf" srcId="{2B6D5607-14A9-4E73-9709-C3BE82FED6B6}" destId="{2054D5FE-72EF-4259-942B-655542F5A407}" srcOrd="0" destOrd="0" presId="urn:microsoft.com/office/officeart/2005/8/layout/radial6"/>
    <dgm:cxn modelId="{98D3890E-B53A-4785-8762-EC1DD4CE8000}" type="presOf" srcId="{BBE56CA9-C0EA-4BC4-BAE6-1070359CD670}" destId="{F1227244-53F9-41A1-B634-3D6B0F5D7BC3}" srcOrd="0" destOrd="0" presId="urn:microsoft.com/office/officeart/2005/8/layout/radial6"/>
    <dgm:cxn modelId="{A8A3DD4A-18A0-4FC7-9E5C-FCB34A2FA261}" srcId="{35E84369-C748-4C83-9EEA-67289719C549}" destId="{C811121B-8575-4EBE-B4B8-AFA6F6A8E636}" srcOrd="3" destOrd="0" parTransId="{A6A5CB0A-AFFD-4C03-8DDB-602AB58779BB}" sibTransId="{2B626323-EEF0-422D-85C6-A23ACF3065DF}"/>
    <dgm:cxn modelId="{CB38254E-2713-4E30-9916-178D25A88D7B}" type="presOf" srcId="{38A03497-A20E-4616-864A-4018834FCC82}" destId="{34FC031D-2E26-491D-9922-33B4C43601D1}" srcOrd="0" destOrd="0" presId="urn:microsoft.com/office/officeart/2005/8/layout/radial6"/>
    <dgm:cxn modelId="{36574E30-9242-4C0F-BCB6-10850CA5D30E}" type="presOf" srcId="{C811121B-8575-4EBE-B4B8-AFA6F6A8E636}" destId="{F1EACD13-C1B3-4392-93D3-D19C4DE6CC8C}" srcOrd="0" destOrd="0" presId="urn:microsoft.com/office/officeart/2005/8/layout/radial6"/>
    <dgm:cxn modelId="{FAA0D963-680F-44C2-A840-78F4F3CDB62A}" type="presOf" srcId="{959318A7-D119-43BE-BCC6-A37F723F3E61}" destId="{1A5EB16D-DD61-49CF-90BD-8F5FCCDB1521}" srcOrd="0" destOrd="0" presId="urn:microsoft.com/office/officeart/2005/8/layout/radial6"/>
    <dgm:cxn modelId="{3633B769-2145-433F-93EA-8B9137DB15D1}" srcId="{35E84369-C748-4C83-9EEA-67289719C549}" destId="{2B6D5607-14A9-4E73-9709-C3BE82FED6B6}" srcOrd="4" destOrd="0" parTransId="{F6993C23-6535-41E5-89EB-D2009798532C}" sibTransId="{38A03497-A20E-4616-864A-4018834FCC82}"/>
    <dgm:cxn modelId="{E8BD4870-1001-4341-B66E-05599BA0E3C3}" srcId="{AA8BC594-97C1-4BC9-9918-CA018FC13B8E}" destId="{35E84369-C748-4C83-9EEA-67289719C549}" srcOrd="0" destOrd="0" parTransId="{F19B22E8-BDDE-462C-9015-8C0E668FC8DF}" sibTransId="{F09E4929-6F80-4BDC-A728-EDA95534DF99}"/>
    <dgm:cxn modelId="{E675DA79-A20A-40E7-9087-E48F20B54593}" srcId="{35E84369-C748-4C83-9EEA-67289719C549}" destId="{C6686880-2768-4B20-B0F0-E3049EA64A26}" srcOrd="2" destOrd="0" parTransId="{23B3EE9D-62A1-489E-ACAA-ADEFBBC60B71}" sibTransId="{9F965B4D-95FC-4553-8DE2-C733FCB04860}"/>
    <dgm:cxn modelId="{43FAD6D7-2B1B-4EF7-808B-D4450958F9CB}" srcId="{35E84369-C748-4C83-9EEA-67289719C549}" destId="{6DB9D9C9-4B66-4C70-9718-84232E37ED1D}" srcOrd="0" destOrd="0" parTransId="{8C802116-ACD2-4984-8DB2-9C60B0D4214E}" sibTransId="{959318A7-D119-43BE-BCC6-A37F723F3E61}"/>
    <dgm:cxn modelId="{32915D56-34EB-49D5-BC07-8B35EEBFAAC1}" type="presOf" srcId="{C6686880-2768-4B20-B0F0-E3049EA64A26}" destId="{7C509B17-7F2D-4A5A-97E8-8B5C49B6B138}" srcOrd="0" destOrd="0" presId="urn:microsoft.com/office/officeart/2005/8/layout/radial6"/>
    <dgm:cxn modelId="{C54680AB-4A23-4B4D-8FC1-B1FB9588323C}" type="presOf" srcId="{6DB9D9C9-4B66-4C70-9718-84232E37ED1D}" destId="{5F038D28-48D1-4277-B914-64B5B8917D52}" srcOrd="0" destOrd="0" presId="urn:microsoft.com/office/officeart/2005/8/layout/radial6"/>
    <dgm:cxn modelId="{207E5DEA-397D-4251-92B4-6C3EF47B9D63}" type="presOf" srcId="{AA8BC594-97C1-4BC9-9918-CA018FC13B8E}" destId="{4EB97FEC-CA55-4D98-996A-C26BDF6A3CDF}" srcOrd="0" destOrd="0" presId="urn:microsoft.com/office/officeart/2005/8/layout/radial6"/>
    <dgm:cxn modelId="{B26BF5C3-2697-49C2-A143-135CF33AF9EF}" type="presOf" srcId="{2B626323-EEF0-422D-85C6-A23ACF3065DF}" destId="{D62D40A3-D300-4142-9E81-6198C8C4BC7E}" srcOrd="0" destOrd="0" presId="urn:microsoft.com/office/officeart/2005/8/layout/radial6"/>
    <dgm:cxn modelId="{4BF1B376-1E81-4C39-9CAB-7AA19602832E}" type="presParOf" srcId="{4EB97FEC-CA55-4D98-996A-C26BDF6A3CDF}" destId="{0B5DE1E3-6E7F-4C4C-B198-0C3270023B20}" srcOrd="0" destOrd="0" presId="urn:microsoft.com/office/officeart/2005/8/layout/radial6"/>
    <dgm:cxn modelId="{86E07B81-676D-43CD-A083-38FEAFF268ED}" type="presParOf" srcId="{4EB97FEC-CA55-4D98-996A-C26BDF6A3CDF}" destId="{5F038D28-48D1-4277-B914-64B5B8917D52}" srcOrd="1" destOrd="0" presId="urn:microsoft.com/office/officeart/2005/8/layout/radial6"/>
    <dgm:cxn modelId="{CDAAC7FD-778A-4235-B23F-5020D57CA6E8}" type="presParOf" srcId="{4EB97FEC-CA55-4D98-996A-C26BDF6A3CDF}" destId="{9E1AB9F7-3A50-49A6-A283-0B22887E07D6}" srcOrd="2" destOrd="0" presId="urn:microsoft.com/office/officeart/2005/8/layout/radial6"/>
    <dgm:cxn modelId="{297D7829-552B-4905-BA7E-E50BFBFBF91C}" type="presParOf" srcId="{4EB97FEC-CA55-4D98-996A-C26BDF6A3CDF}" destId="{1A5EB16D-DD61-49CF-90BD-8F5FCCDB1521}" srcOrd="3" destOrd="0" presId="urn:microsoft.com/office/officeart/2005/8/layout/radial6"/>
    <dgm:cxn modelId="{943D0853-6840-462D-9317-AF755D5F6D4C}" type="presParOf" srcId="{4EB97FEC-CA55-4D98-996A-C26BDF6A3CDF}" destId="{F1227244-53F9-41A1-B634-3D6B0F5D7BC3}" srcOrd="4" destOrd="0" presId="urn:microsoft.com/office/officeart/2005/8/layout/radial6"/>
    <dgm:cxn modelId="{2EC16E44-52B3-41DA-88C4-A5FBEB32096F}" type="presParOf" srcId="{4EB97FEC-CA55-4D98-996A-C26BDF6A3CDF}" destId="{251FCC32-AB64-45C9-90D2-9CA465818481}" srcOrd="5" destOrd="0" presId="urn:microsoft.com/office/officeart/2005/8/layout/radial6"/>
    <dgm:cxn modelId="{16050ECD-B222-4D48-8317-C148AD58A92C}" type="presParOf" srcId="{4EB97FEC-CA55-4D98-996A-C26BDF6A3CDF}" destId="{D17E48AD-3B9F-46DA-9CEC-F63439F716CE}" srcOrd="6" destOrd="0" presId="urn:microsoft.com/office/officeart/2005/8/layout/radial6"/>
    <dgm:cxn modelId="{09835907-0E11-4222-AC56-DC5C97FAC7E7}" type="presParOf" srcId="{4EB97FEC-CA55-4D98-996A-C26BDF6A3CDF}" destId="{7C509B17-7F2D-4A5A-97E8-8B5C49B6B138}" srcOrd="7" destOrd="0" presId="urn:microsoft.com/office/officeart/2005/8/layout/radial6"/>
    <dgm:cxn modelId="{09C0D7E8-BB8B-4D4C-900D-9F44E8E2ECA8}" type="presParOf" srcId="{4EB97FEC-CA55-4D98-996A-C26BDF6A3CDF}" destId="{C590BF50-DA7C-4361-ABD7-38AFDB5E91CC}" srcOrd="8" destOrd="0" presId="urn:microsoft.com/office/officeart/2005/8/layout/radial6"/>
    <dgm:cxn modelId="{3F9E351F-EE17-4A2D-9C3B-67ABF7520910}" type="presParOf" srcId="{4EB97FEC-CA55-4D98-996A-C26BDF6A3CDF}" destId="{DA2FFFDD-EE59-4652-A3E7-474EA37E185B}" srcOrd="9" destOrd="0" presId="urn:microsoft.com/office/officeart/2005/8/layout/radial6"/>
    <dgm:cxn modelId="{69B36248-AE9E-4A4C-9FCD-013A76A21C3F}" type="presParOf" srcId="{4EB97FEC-CA55-4D98-996A-C26BDF6A3CDF}" destId="{F1EACD13-C1B3-4392-93D3-D19C4DE6CC8C}" srcOrd="10" destOrd="0" presId="urn:microsoft.com/office/officeart/2005/8/layout/radial6"/>
    <dgm:cxn modelId="{94F128B5-3D59-47D2-9101-E6047067B79F}" type="presParOf" srcId="{4EB97FEC-CA55-4D98-996A-C26BDF6A3CDF}" destId="{3FD83263-C39B-4BCC-A7E5-8882B2832739}" srcOrd="11" destOrd="0" presId="urn:microsoft.com/office/officeart/2005/8/layout/radial6"/>
    <dgm:cxn modelId="{ABBBBE29-5AEA-4724-AF8D-4D073A3E0029}" type="presParOf" srcId="{4EB97FEC-CA55-4D98-996A-C26BDF6A3CDF}" destId="{D62D40A3-D300-4142-9E81-6198C8C4BC7E}" srcOrd="12" destOrd="0" presId="urn:microsoft.com/office/officeart/2005/8/layout/radial6"/>
    <dgm:cxn modelId="{51C1815A-EE21-4EE9-8CF2-12CE504406F6}" type="presParOf" srcId="{4EB97FEC-CA55-4D98-996A-C26BDF6A3CDF}" destId="{2054D5FE-72EF-4259-942B-655542F5A407}" srcOrd="13" destOrd="0" presId="urn:microsoft.com/office/officeart/2005/8/layout/radial6"/>
    <dgm:cxn modelId="{4FA7AB6A-56B1-40E4-8C3E-83AF92E9DCBD}" type="presParOf" srcId="{4EB97FEC-CA55-4D98-996A-C26BDF6A3CDF}" destId="{F92927CA-F53D-45A4-A0C7-91B7532B470E}" srcOrd="14" destOrd="0" presId="urn:microsoft.com/office/officeart/2005/8/layout/radial6"/>
    <dgm:cxn modelId="{6D235423-062B-428F-8FE8-211DBF804CE0}" type="presParOf" srcId="{4EB97FEC-CA55-4D98-996A-C26BDF6A3CDF}" destId="{34FC031D-2E26-491D-9922-33B4C43601D1}"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FC031D-2E26-491D-9922-33B4C43601D1}">
      <dsp:nvSpPr>
        <dsp:cNvPr id="0" name=""/>
        <dsp:cNvSpPr/>
      </dsp:nvSpPr>
      <dsp:spPr>
        <a:xfrm>
          <a:off x="1546170" y="544329"/>
          <a:ext cx="3628066" cy="3628066"/>
        </a:xfrm>
        <a:prstGeom prst="blockArc">
          <a:avLst>
            <a:gd name="adj1" fmla="val 11880000"/>
            <a:gd name="adj2" fmla="val 16200000"/>
            <a:gd name="adj3" fmla="val 4641"/>
          </a:avLst>
        </a:prstGeom>
        <a:solidFill>
          <a:schemeClr val="accent3">
            <a:hueOff val="-12328166"/>
            <a:satOff val="12562"/>
            <a:lumOff val="-2354"/>
            <a:alphaOff val="0"/>
          </a:schemeClr>
        </a:solidFill>
        <a:ln>
          <a:noFill/>
        </a:ln>
        <a:effectLst>
          <a:innerShdw blurRad="25400" dist="12700" dir="13500000">
            <a:srgbClr val="000000">
              <a:alpha val="45000"/>
            </a:srgbClr>
          </a:inn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D62D40A3-D300-4142-9E81-6198C8C4BC7E}">
      <dsp:nvSpPr>
        <dsp:cNvPr id="0" name=""/>
        <dsp:cNvSpPr/>
      </dsp:nvSpPr>
      <dsp:spPr>
        <a:xfrm>
          <a:off x="1546170" y="544329"/>
          <a:ext cx="3628066" cy="3628066"/>
        </a:xfrm>
        <a:prstGeom prst="blockArc">
          <a:avLst>
            <a:gd name="adj1" fmla="val 7560000"/>
            <a:gd name="adj2" fmla="val 11880000"/>
            <a:gd name="adj3" fmla="val 4641"/>
          </a:avLst>
        </a:prstGeom>
        <a:solidFill>
          <a:schemeClr val="accent3">
            <a:hueOff val="-9246125"/>
            <a:satOff val="9422"/>
            <a:lumOff val="-1765"/>
            <a:alphaOff val="0"/>
          </a:schemeClr>
        </a:solidFill>
        <a:ln>
          <a:noFill/>
        </a:ln>
        <a:effectLst>
          <a:innerShdw blurRad="25400" dist="12700" dir="13500000">
            <a:srgbClr val="000000">
              <a:alpha val="45000"/>
            </a:srgbClr>
          </a:inn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DA2FFFDD-EE59-4652-A3E7-474EA37E185B}">
      <dsp:nvSpPr>
        <dsp:cNvPr id="0" name=""/>
        <dsp:cNvSpPr/>
      </dsp:nvSpPr>
      <dsp:spPr>
        <a:xfrm>
          <a:off x="1546170" y="544329"/>
          <a:ext cx="3628066" cy="3628066"/>
        </a:xfrm>
        <a:prstGeom prst="blockArc">
          <a:avLst>
            <a:gd name="adj1" fmla="val 3240000"/>
            <a:gd name="adj2" fmla="val 7560000"/>
            <a:gd name="adj3" fmla="val 4641"/>
          </a:avLst>
        </a:prstGeom>
        <a:solidFill>
          <a:schemeClr val="accent3">
            <a:hueOff val="-6164083"/>
            <a:satOff val="6281"/>
            <a:lumOff val="-1177"/>
            <a:alphaOff val="0"/>
          </a:schemeClr>
        </a:solidFill>
        <a:ln>
          <a:noFill/>
        </a:ln>
        <a:effectLst>
          <a:innerShdw blurRad="25400" dist="12700" dir="13500000">
            <a:srgbClr val="000000">
              <a:alpha val="45000"/>
            </a:srgbClr>
          </a:inn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D17E48AD-3B9F-46DA-9CEC-F63439F716CE}">
      <dsp:nvSpPr>
        <dsp:cNvPr id="0" name=""/>
        <dsp:cNvSpPr/>
      </dsp:nvSpPr>
      <dsp:spPr>
        <a:xfrm>
          <a:off x="1546170" y="544329"/>
          <a:ext cx="3628066" cy="3628066"/>
        </a:xfrm>
        <a:prstGeom prst="blockArc">
          <a:avLst>
            <a:gd name="adj1" fmla="val 20520000"/>
            <a:gd name="adj2" fmla="val 3240000"/>
            <a:gd name="adj3" fmla="val 4641"/>
          </a:avLst>
        </a:prstGeom>
        <a:solidFill>
          <a:schemeClr val="accent3">
            <a:hueOff val="-3082042"/>
            <a:satOff val="3141"/>
            <a:lumOff val="-588"/>
            <a:alphaOff val="0"/>
          </a:schemeClr>
        </a:solidFill>
        <a:ln>
          <a:noFill/>
        </a:ln>
        <a:effectLst>
          <a:innerShdw blurRad="25400" dist="12700" dir="13500000">
            <a:srgbClr val="000000">
              <a:alpha val="45000"/>
            </a:srgbClr>
          </a:inn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1A5EB16D-DD61-49CF-90BD-8F5FCCDB1521}">
      <dsp:nvSpPr>
        <dsp:cNvPr id="0" name=""/>
        <dsp:cNvSpPr/>
      </dsp:nvSpPr>
      <dsp:spPr>
        <a:xfrm>
          <a:off x="1546170" y="544329"/>
          <a:ext cx="3628066" cy="3628066"/>
        </a:xfrm>
        <a:prstGeom prst="blockArc">
          <a:avLst>
            <a:gd name="adj1" fmla="val 16200000"/>
            <a:gd name="adj2" fmla="val 20520000"/>
            <a:gd name="adj3" fmla="val 4641"/>
          </a:avLst>
        </a:prstGeom>
        <a:solidFill>
          <a:schemeClr val="accent3">
            <a:hueOff val="0"/>
            <a:satOff val="0"/>
            <a:lumOff val="0"/>
            <a:alphaOff val="0"/>
          </a:schemeClr>
        </a:solidFill>
        <a:ln>
          <a:noFill/>
        </a:ln>
        <a:effectLst>
          <a:innerShdw blurRad="25400" dist="12700" dir="13500000">
            <a:srgbClr val="000000">
              <a:alpha val="45000"/>
            </a:srgbClr>
          </a:inn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0B5DE1E3-6E7F-4C4C-B198-0C3270023B20}">
      <dsp:nvSpPr>
        <dsp:cNvPr id="0" name=""/>
        <dsp:cNvSpPr/>
      </dsp:nvSpPr>
      <dsp:spPr>
        <a:xfrm>
          <a:off x="2525075" y="1523233"/>
          <a:ext cx="1670257" cy="1670257"/>
        </a:xfrm>
        <a:prstGeom prst="ellipse">
          <a:avLst/>
        </a:prstGeom>
        <a:blipFill rotWithShape="0">
          <a:blip xmlns:r="http://schemas.openxmlformats.org/officeDocument/2006/relationships" r:embed="rId1">
            <a:duotone>
              <a:schemeClr val="accent2">
                <a:hueOff val="0"/>
                <a:satOff val="0"/>
                <a:lumOff val="0"/>
                <a:alphaOff val="0"/>
                <a:shade val="74000"/>
                <a:satMod val="130000"/>
                <a:lumMod val="90000"/>
              </a:schemeClr>
              <a:schemeClr val="accent2">
                <a:hueOff val="0"/>
                <a:satOff val="0"/>
                <a:lumOff val="0"/>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tr-TR" sz="2600" kern="1200" dirty="0" smtClean="0"/>
            <a:t>Öğretim Tasarımı</a:t>
          </a:r>
          <a:endParaRPr lang="tr-TR" sz="2600" kern="1200" dirty="0"/>
        </a:p>
      </dsp:txBody>
      <dsp:txXfrm>
        <a:off x="2769678" y="1767836"/>
        <a:ext cx="1181051" cy="1181051"/>
      </dsp:txXfrm>
    </dsp:sp>
    <dsp:sp modelId="{5F038D28-48D1-4277-B914-64B5B8917D52}">
      <dsp:nvSpPr>
        <dsp:cNvPr id="0" name=""/>
        <dsp:cNvSpPr/>
      </dsp:nvSpPr>
      <dsp:spPr>
        <a:xfrm>
          <a:off x="2775613" y="1829"/>
          <a:ext cx="1169180" cy="1169180"/>
        </a:xfrm>
        <a:prstGeom prst="ellipse">
          <a:avLst/>
        </a:prstGeom>
        <a:blipFill rotWithShape="0">
          <a:blip xmlns:r="http://schemas.openxmlformats.org/officeDocument/2006/relationships" r:embed="rId1">
            <a:duotone>
              <a:schemeClr val="accent3">
                <a:hueOff val="0"/>
                <a:satOff val="0"/>
                <a:lumOff val="0"/>
                <a:alphaOff val="0"/>
                <a:shade val="74000"/>
                <a:satMod val="130000"/>
                <a:lumMod val="90000"/>
              </a:schemeClr>
              <a:schemeClr val="accent3">
                <a:hueOff val="0"/>
                <a:satOff val="0"/>
                <a:lumOff val="0"/>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Çözümleme</a:t>
          </a:r>
          <a:endParaRPr lang="tr-TR" sz="1000" kern="1200" dirty="0"/>
        </a:p>
      </dsp:txBody>
      <dsp:txXfrm>
        <a:off x="2946835" y="173051"/>
        <a:ext cx="826736" cy="826736"/>
      </dsp:txXfrm>
    </dsp:sp>
    <dsp:sp modelId="{F1227244-53F9-41A1-B634-3D6B0F5D7BC3}">
      <dsp:nvSpPr>
        <dsp:cNvPr id="0" name=""/>
        <dsp:cNvSpPr/>
      </dsp:nvSpPr>
      <dsp:spPr>
        <a:xfrm>
          <a:off x="4460831" y="1226211"/>
          <a:ext cx="1169180" cy="1169180"/>
        </a:xfrm>
        <a:prstGeom prst="ellipse">
          <a:avLst/>
        </a:prstGeom>
        <a:blipFill rotWithShape="0">
          <a:blip xmlns:r="http://schemas.openxmlformats.org/officeDocument/2006/relationships" r:embed="rId1">
            <a:duotone>
              <a:schemeClr val="accent3">
                <a:hueOff val="-3082042"/>
                <a:satOff val="3141"/>
                <a:lumOff val="-588"/>
                <a:alphaOff val="0"/>
                <a:shade val="74000"/>
                <a:satMod val="130000"/>
                <a:lumMod val="90000"/>
              </a:schemeClr>
              <a:schemeClr val="accent3">
                <a:hueOff val="-3082042"/>
                <a:satOff val="3141"/>
                <a:lumOff val="-588"/>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Tasarımlama</a:t>
          </a:r>
          <a:endParaRPr lang="tr-TR" sz="1000" kern="1200" dirty="0"/>
        </a:p>
      </dsp:txBody>
      <dsp:txXfrm>
        <a:off x="4632053" y="1397433"/>
        <a:ext cx="826736" cy="826736"/>
      </dsp:txXfrm>
    </dsp:sp>
    <dsp:sp modelId="{7C509B17-7F2D-4A5A-97E8-8B5C49B6B138}">
      <dsp:nvSpPr>
        <dsp:cNvPr id="0" name=""/>
        <dsp:cNvSpPr/>
      </dsp:nvSpPr>
      <dsp:spPr>
        <a:xfrm>
          <a:off x="3817135" y="3207303"/>
          <a:ext cx="1169180" cy="1169180"/>
        </a:xfrm>
        <a:prstGeom prst="ellipse">
          <a:avLst/>
        </a:prstGeom>
        <a:blipFill rotWithShape="0">
          <a:blip xmlns:r="http://schemas.openxmlformats.org/officeDocument/2006/relationships" r:embed="rId1">
            <a:duotone>
              <a:schemeClr val="accent3">
                <a:hueOff val="-6164083"/>
                <a:satOff val="6281"/>
                <a:lumOff val="-1177"/>
                <a:alphaOff val="0"/>
                <a:shade val="74000"/>
                <a:satMod val="130000"/>
                <a:lumMod val="90000"/>
              </a:schemeClr>
              <a:schemeClr val="accent3">
                <a:hueOff val="-6164083"/>
                <a:satOff val="6281"/>
                <a:lumOff val="-1177"/>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Geliştirme</a:t>
          </a:r>
          <a:endParaRPr lang="tr-TR" sz="1000" kern="1200" dirty="0"/>
        </a:p>
      </dsp:txBody>
      <dsp:txXfrm>
        <a:off x="3988357" y="3378525"/>
        <a:ext cx="826736" cy="826736"/>
      </dsp:txXfrm>
    </dsp:sp>
    <dsp:sp modelId="{F1EACD13-C1B3-4392-93D3-D19C4DE6CC8C}">
      <dsp:nvSpPr>
        <dsp:cNvPr id="0" name=""/>
        <dsp:cNvSpPr/>
      </dsp:nvSpPr>
      <dsp:spPr>
        <a:xfrm>
          <a:off x="1734092" y="3207303"/>
          <a:ext cx="1169180" cy="1169180"/>
        </a:xfrm>
        <a:prstGeom prst="ellipse">
          <a:avLst/>
        </a:prstGeom>
        <a:blipFill rotWithShape="0">
          <a:blip xmlns:r="http://schemas.openxmlformats.org/officeDocument/2006/relationships" r:embed="rId1">
            <a:duotone>
              <a:schemeClr val="accent3">
                <a:hueOff val="-9246125"/>
                <a:satOff val="9422"/>
                <a:lumOff val="-1765"/>
                <a:alphaOff val="0"/>
                <a:shade val="74000"/>
                <a:satMod val="130000"/>
                <a:lumMod val="90000"/>
              </a:schemeClr>
              <a:schemeClr val="accent3">
                <a:hueOff val="-9246125"/>
                <a:satOff val="9422"/>
                <a:lumOff val="-1765"/>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Uygulama</a:t>
          </a:r>
          <a:endParaRPr lang="tr-TR" sz="1000" kern="1200" dirty="0"/>
        </a:p>
      </dsp:txBody>
      <dsp:txXfrm>
        <a:off x="1905314" y="3378525"/>
        <a:ext cx="826736" cy="826736"/>
      </dsp:txXfrm>
    </dsp:sp>
    <dsp:sp modelId="{2054D5FE-72EF-4259-942B-655542F5A407}">
      <dsp:nvSpPr>
        <dsp:cNvPr id="0" name=""/>
        <dsp:cNvSpPr/>
      </dsp:nvSpPr>
      <dsp:spPr>
        <a:xfrm>
          <a:off x="1090396" y="1226211"/>
          <a:ext cx="1169180" cy="1169180"/>
        </a:xfrm>
        <a:prstGeom prst="ellipse">
          <a:avLst/>
        </a:prstGeom>
        <a:blipFill rotWithShape="0">
          <a:blip xmlns:r="http://schemas.openxmlformats.org/officeDocument/2006/relationships" r:embed="rId1">
            <a:duotone>
              <a:schemeClr val="accent3">
                <a:hueOff val="-12328166"/>
                <a:satOff val="12562"/>
                <a:lumOff val="-2354"/>
                <a:alphaOff val="0"/>
                <a:shade val="74000"/>
                <a:satMod val="130000"/>
                <a:lumMod val="90000"/>
              </a:schemeClr>
              <a:schemeClr val="accent3">
                <a:hueOff val="-12328166"/>
                <a:satOff val="12562"/>
                <a:lumOff val="-2354"/>
                <a:alphaOff val="0"/>
                <a:tint val="94000"/>
                <a:satMod val="120000"/>
                <a:lumMod val="104000"/>
              </a:schemeClr>
            </a:duotone>
          </a:blip>
          <a:tile tx="0" ty="0" sx="100000" sy="100000" flip="none" algn="tl"/>
        </a:blipFill>
        <a:ln>
          <a:noFill/>
        </a:ln>
        <a:effectLst>
          <a:innerShdw blurRad="25400" dist="12700" dir="13500000">
            <a:srgbClr val="000000">
              <a:alpha val="45000"/>
            </a:srgbClr>
          </a:inn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tr-TR" sz="1000" kern="1200" dirty="0" smtClean="0"/>
            <a:t>Değerlendirme</a:t>
          </a:r>
          <a:endParaRPr lang="tr-TR" sz="1000" kern="1200" dirty="0"/>
        </a:p>
      </dsp:txBody>
      <dsp:txXfrm>
        <a:off x="1261618" y="1397433"/>
        <a:ext cx="826736" cy="82673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065417" y="5054602"/>
            <a:ext cx="673276" cy="279400"/>
          </a:xfrm>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a:xfrm>
            <a:off x="1921934" y="5054602"/>
            <a:ext cx="4064860" cy="279400"/>
          </a:xfrm>
        </p:spPr>
        <p:txBody>
          <a:bodyPr/>
          <a:lstStyle/>
          <a:p>
            <a:endParaRPr lang="tr-TR"/>
          </a:p>
        </p:txBody>
      </p:sp>
      <p:sp>
        <p:nvSpPr>
          <p:cNvPr id="6" name="Slide Number Placeholder 5"/>
          <p:cNvSpPr>
            <a:spLocks noGrp="1"/>
          </p:cNvSpPr>
          <p:nvPr>
            <p:ph type="sldNum" sz="quarter" idx="12"/>
          </p:nvPr>
        </p:nvSpPr>
        <p:spPr>
          <a:xfrm>
            <a:off x="6817317" y="5054602"/>
            <a:ext cx="413483" cy="279400"/>
          </a:xfrm>
        </p:spPr>
        <p:txBody>
          <a:bodyPr/>
          <a:lstStyle/>
          <a:p>
            <a:fld id="{E7F95292-8762-4F88-AF4C-19EAD372C3EB}" type="slidenum">
              <a:rPr lang="tr-TR" smtClean="0"/>
              <a:t>‹#›</a:t>
            </a:fld>
            <a:endParaRPr lang="tr-TR"/>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46240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77EE014-D15E-4234-91C8-62BA2C7FF113}" type="datetimeFigureOut">
              <a:rPr lang="tr-TR" smtClean="0"/>
              <a:t>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F95292-8762-4F88-AF4C-19EAD372C3EB}" type="slidenum">
              <a:rPr lang="tr-TR" smtClean="0"/>
              <a:t>‹#›</a:t>
            </a:fld>
            <a:endParaRPr lang="tr-TR"/>
          </a:p>
        </p:txBody>
      </p:sp>
    </p:spTree>
    <p:extLst>
      <p:ext uri="{BB962C8B-B14F-4D97-AF65-F5344CB8AC3E}">
        <p14:creationId xmlns:p14="http://schemas.microsoft.com/office/powerpoint/2010/main" val="2543421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F95292-8762-4F88-AF4C-19EAD372C3EB}" type="slidenum">
              <a:rPr lang="tr-TR" smtClean="0"/>
              <a:t>‹#›</a:t>
            </a:fld>
            <a:endParaRPr lang="tr-TR"/>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637068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F95292-8762-4F88-AF4C-19EAD372C3EB}" type="slidenum">
              <a:rPr lang="tr-TR" smtClean="0"/>
              <a:t>‹#›</a:t>
            </a:fld>
            <a:endParaRPr lang="tr-TR"/>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112078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F95292-8762-4F88-AF4C-19EAD372C3EB}" type="slidenum">
              <a:rPr lang="tr-TR" smtClean="0"/>
              <a:t>‹#›</a:t>
            </a:fld>
            <a:endParaRPr lang="tr-TR"/>
          </a:p>
        </p:txBody>
      </p:sp>
    </p:spTree>
    <p:extLst>
      <p:ext uri="{BB962C8B-B14F-4D97-AF65-F5344CB8AC3E}">
        <p14:creationId xmlns:p14="http://schemas.microsoft.com/office/powerpoint/2010/main" val="2591457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F95292-8762-4F88-AF4C-19EAD372C3EB}" type="slidenum">
              <a:rPr lang="tr-TR" smtClean="0"/>
              <a:t>‹#›</a:t>
            </a:fld>
            <a:endParaRPr lang="tr-TR"/>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32488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tr-TR" smtClean="0"/>
              <a:t>Asıl başlık stili için tıklatın</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F95292-8762-4F88-AF4C-19EAD372C3EB}" type="slidenum">
              <a:rPr lang="tr-TR" smtClean="0"/>
              <a:t>‹#›</a:t>
            </a:fld>
            <a:endParaRPr lang="tr-TR"/>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12172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F95292-8762-4F88-AF4C-19EAD372C3EB}" type="slidenum">
              <a:rPr lang="tr-TR" smtClean="0"/>
              <a:t>‹#›</a:t>
            </a:fld>
            <a:endParaRPr lang="tr-TR"/>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532753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F95292-8762-4F88-AF4C-19EAD372C3EB}" type="slidenum">
              <a:rPr lang="tr-TR" smtClean="0"/>
              <a:t>‹#›</a:t>
            </a:fld>
            <a:endParaRPr lang="tr-TR"/>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53326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F95292-8762-4F88-AF4C-19EAD372C3EB}" type="slidenum">
              <a:rPr lang="tr-TR" smtClean="0"/>
              <a:t>‹#›</a:t>
            </a:fld>
            <a:endParaRPr lang="tr-TR"/>
          </a:p>
        </p:txBody>
      </p:sp>
    </p:spTree>
    <p:extLst>
      <p:ext uri="{BB962C8B-B14F-4D97-AF65-F5344CB8AC3E}">
        <p14:creationId xmlns:p14="http://schemas.microsoft.com/office/powerpoint/2010/main" val="1787833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77EE014-D15E-4234-91C8-62BA2C7FF113}" type="datetimeFigureOut">
              <a:rPr lang="tr-TR" smtClean="0"/>
              <a:t>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7F95292-8762-4F88-AF4C-19EAD372C3EB}" type="slidenum">
              <a:rPr lang="tr-TR" smtClean="0"/>
              <a:t>‹#›</a:t>
            </a:fld>
            <a:endParaRPr lang="tr-TR"/>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94369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77EE014-D15E-4234-91C8-62BA2C7FF113}" type="datetimeFigureOut">
              <a:rPr lang="tr-TR" smtClean="0"/>
              <a:t>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F95292-8762-4F88-AF4C-19EAD372C3EB}" type="slidenum">
              <a:rPr lang="tr-TR" smtClean="0"/>
              <a:t>‹#›</a:t>
            </a:fld>
            <a:endParaRPr lang="tr-TR"/>
          </a:p>
        </p:txBody>
      </p:sp>
    </p:spTree>
    <p:extLst>
      <p:ext uri="{BB962C8B-B14F-4D97-AF65-F5344CB8AC3E}">
        <p14:creationId xmlns:p14="http://schemas.microsoft.com/office/powerpoint/2010/main" val="1507877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77EE014-D15E-4234-91C8-62BA2C7FF113}" type="datetimeFigureOut">
              <a:rPr lang="tr-TR" smtClean="0"/>
              <a:t>6.12.2019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7F95292-8762-4F88-AF4C-19EAD372C3EB}" type="slidenum">
              <a:rPr lang="tr-TR" smtClean="0"/>
              <a:t>‹#›</a:t>
            </a:fld>
            <a:endParaRPr lang="tr-TR"/>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5298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77EE014-D15E-4234-91C8-62BA2C7FF113}" type="datetimeFigureOut">
              <a:rPr lang="tr-TR" smtClean="0"/>
              <a:t>6.12.2019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7F95292-8762-4F88-AF4C-19EAD372C3EB}" type="slidenum">
              <a:rPr lang="tr-TR" smtClean="0"/>
              <a:t>‹#›</a:t>
            </a:fld>
            <a:endParaRPr lang="tr-TR"/>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18301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7EE014-D15E-4234-91C8-62BA2C7FF113}" type="datetimeFigureOut">
              <a:rPr lang="tr-TR" smtClean="0"/>
              <a:t>6.12.2019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7F95292-8762-4F88-AF4C-19EAD372C3EB}" type="slidenum">
              <a:rPr lang="tr-TR" smtClean="0"/>
              <a:t>‹#›</a:t>
            </a:fld>
            <a:endParaRPr lang="tr-TR"/>
          </a:p>
        </p:txBody>
      </p:sp>
    </p:spTree>
    <p:extLst>
      <p:ext uri="{BB962C8B-B14F-4D97-AF65-F5344CB8AC3E}">
        <p14:creationId xmlns:p14="http://schemas.microsoft.com/office/powerpoint/2010/main" val="2770617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77EE014-D15E-4234-91C8-62BA2C7FF113}" type="datetimeFigureOut">
              <a:rPr lang="tr-TR" smtClean="0"/>
              <a:t>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F95292-8762-4F88-AF4C-19EAD372C3EB}" type="slidenum">
              <a:rPr lang="tr-TR" smtClean="0"/>
              <a:t>‹#›</a:t>
            </a:fld>
            <a:endParaRPr lang="tr-TR"/>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81563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tr-TR" smtClean="0"/>
              <a:t>Asıl başlık stili için tıklatın</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77EE014-D15E-4234-91C8-62BA2C7FF113}" type="datetimeFigureOut">
              <a:rPr lang="tr-TR" smtClean="0"/>
              <a:t>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7F95292-8762-4F88-AF4C-19EAD372C3EB}" type="slidenum">
              <a:rPr lang="tr-TR" smtClean="0"/>
              <a:t>‹#›</a:t>
            </a:fld>
            <a:endParaRPr lang="tr-TR"/>
          </a:p>
        </p:txBody>
      </p:sp>
    </p:spTree>
    <p:extLst>
      <p:ext uri="{BB962C8B-B14F-4D97-AF65-F5344CB8AC3E}">
        <p14:creationId xmlns:p14="http://schemas.microsoft.com/office/powerpoint/2010/main" val="3465424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77EE014-D15E-4234-91C8-62BA2C7FF113}" type="datetimeFigureOut">
              <a:rPr lang="tr-TR" smtClean="0"/>
              <a:t>6.12.2019</a:t>
            </a:fld>
            <a:endParaRPr lang="tr-TR"/>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7F95292-8762-4F88-AF4C-19EAD372C3EB}" type="slidenum">
              <a:rPr lang="tr-TR" smtClean="0"/>
              <a:t>‹#›</a:t>
            </a:fld>
            <a:endParaRPr lang="tr-TR"/>
          </a:p>
        </p:txBody>
      </p:sp>
    </p:spTree>
    <p:extLst>
      <p:ext uri="{BB962C8B-B14F-4D97-AF65-F5344CB8AC3E}">
        <p14:creationId xmlns:p14="http://schemas.microsoft.com/office/powerpoint/2010/main" val="242400912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Öğretim Tasarımı</a:t>
            </a:r>
            <a:endParaRPr lang="tr-TR" dirty="0"/>
          </a:p>
        </p:txBody>
      </p:sp>
      <p:sp>
        <p:nvSpPr>
          <p:cNvPr id="3" name="2 Alt Başlık"/>
          <p:cNvSpPr>
            <a:spLocks noGrp="1"/>
          </p:cNvSpPr>
          <p:nvPr>
            <p:ph type="subTitle" idx="1"/>
          </p:nvPr>
        </p:nvSpPr>
        <p:spPr/>
        <p:txBody>
          <a:bodyPr/>
          <a:lstStyle/>
          <a:p>
            <a:r>
              <a:rPr lang="tr-TR" dirty="0" smtClean="0"/>
              <a:t>Giriş</a:t>
            </a:r>
            <a:endParaRPr lang="tr-TR" dirty="0"/>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tr-TR" dirty="0" smtClean="0"/>
              <a:t>Öğretim Tasarımı</a:t>
            </a:r>
            <a:endParaRPr lang="tr-TR" dirty="0"/>
          </a:p>
        </p:txBody>
      </p:sp>
      <p:sp>
        <p:nvSpPr>
          <p:cNvPr id="2" name="1 İçerik Yer Tutucusu"/>
          <p:cNvSpPr>
            <a:spLocks noGrp="1"/>
          </p:cNvSpPr>
          <p:nvPr>
            <p:ph idx="1"/>
          </p:nvPr>
        </p:nvSpPr>
        <p:spPr/>
        <p:txBody>
          <a:bodyPr>
            <a:normAutofit/>
          </a:bodyPr>
          <a:lstStyle/>
          <a:p>
            <a:pPr>
              <a:buNone/>
            </a:pPr>
            <a:r>
              <a:rPr lang="tr-TR" dirty="0" smtClean="0"/>
              <a:t> </a:t>
            </a:r>
          </a:p>
          <a:p>
            <a:endParaRPr lang="tr-TR" dirty="0"/>
          </a:p>
        </p:txBody>
      </p:sp>
      <p:graphicFrame>
        <p:nvGraphicFramePr>
          <p:cNvPr id="4" name="Diyagram 3"/>
          <p:cNvGraphicFramePr/>
          <p:nvPr>
            <p:extLst>
              <p:ext uri="{D42A27DB-BD31-4B8C-83A1-F6EECF244321}">
                <p14:modId xmlns:p14="http://schemas.microsoft.com/office/powerpoint/2010/main" val="2321728823"/>
              </p:ext>
            </p:extLst>
          </p:nvPr>
        </p:nvGraphicFramePr>
        <p:xfrm>
          <a:off x="1255192" y="1772816"/>
          <a:ext cx="6720408" cy="440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Öğretim Tasarımının Özellikleri</a:t>
            </a:r>
            <a:endParaRPr lang="tr-TR" dirty="0"/>
          </a:p>
        </p:txBody>
      </p:sp>
      <p:sp>
        <p:nvSpPr>
          <p:cNvPr id="2" name="İçerik Yer Tutucusu 1"/>
          <p:cNvSpPr>
            <a:spLocks noGrp="1"/>
          </p:cNvSpPr>
          <p:nvPr>
            <p:ph idx="1"/>
          </p:nvPr>
        </p:nvSpPr>
        <p:spPr/>
        <p:txBody>
          <a:bodyPr/>
          <a:lstStyle/>
          <a:p>
            <a:r>
              <a:rPr lang="tr-TR" dirty="0" smtClean="0"/>
              <a:t>Öğretim tasarımı öğrenci merkezlidir</a:t>
            </a:r>
          </a:p>
          <a:p>
            <a:r>
              <a:rPr lang="tr-TR" dirty="0" smtClean="0"/>
              <a:t>Öğretim tasarımı hedef yönelimlidir</a:t>
            </a:r>
          </a:p>
          <a:p>
            <a:r>
              <a:rPr lang="tr-TR" dirty="0" smtClean="0"/>
              <a:t>Öğretim tasarımı performansa odaklıdır</a:t>
            </a:r>
          </a:p>
          <a:p>
            <a:r>
              <a:rPr lang="tr-TR" dirty="0" smtClean="0"/>
              <a:t>Öğretim tasarımı öğrenme çıktılarının ölçüleceğini var sayar</a:t>
            </a:r>
          </a:p>
          <a:p>
            <a:r>
              <a:rPr lang="tr-TR" dirty="0" smtClean="0"/>
              <a:t>Öğretim tasarımı kendini düzelticidir</a:t>
            </a:r>
          </a:p>
          <a:p>
            <a:r>
              <a:rPr lang="tr-TR" dirty="0" smtClean="0"/>
              <a:t>Öğretim tasarımı bir </a:t>
            </a:r>
            <a:r>
              <a:rPr lang="tr-TR" smtClean="0"/>
              <a:t>takım çalışmasıdır</a:t>
            </a:r>
            <a:endParaRPr lang="tr-TR" dirty="0"/>
          </a:p>
        </p:txBody>
      </p:sp>
    </p:spTree>
    <p:extLst>
      <p:ext uri="{BB962C8B-B14F-4D97-AF65-F5344CB8AC3E}">
        <p14:creationId xmlns:p14="http://schemas.microsoft.com/office/powerpoint/2010/main" val="1260045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fontScale="90000"/>
          </a:bodyPr>
          <a:lstStyle/>
          <a:p>
            <a:r>
              <a:rPr lang="tr-TR" b="0" dirty="0"/>
              <a:t>Öğretim Tasarımı Surecinin</a:t>
            </a:r>
            <a:br>
              <a:rPr lang="tr-TR" b="0" dirty="0"/>
            </a:br>
            <a:r>
              <a:rPr lang="tr-TR" b="0" dirty="0"/>
              <a:t>Temelini Oluşturan Varsayımlar</a:t>
            </a:r>
            <a:endParaRPr lang="tr-TR" dirty="0"/>
          </a:p>
        </p:txBody>
      </p:sp>
      <p:sp>
        <p:nvSpPr>
          <p:cNvPr id="2" name="İçerik Yer Tutucusu 1"/>
          <p:cNvSpPr>
            <a:spLocks noGrp="1"/>
          </p:cNvSpPr>
          <p:nvPr>
            <p:ph idx="1"/>
          </p:nvPr>
        </p:nvSpPr>
        <p:spPr/>
        <p:txBody>
          <a:bodyPr/>
          <a:lstStyle/>
          <a:p>
            <a:r>
              <a:rPr lang="sv-SE" dirty="0"/>
              <a:t>Varsayım 1: ÖT süreci, hem </a:t>
            </a:r>
            <a:r>
              <a:rPr lang="sv-SE" dirty="0" smtClean="0"/>
              <a:t>sistematik</a:t>
            </a:r>
            <a:r>
              <a:rPr lang="tr-TR" dirty="0" smtClean="0"/>
              <a:t> prosedüre </a:t>
            </a:r>
            <a:r>
              <a:rPr lang="tr-TR" dirty="0"/>
              <a:t>hem de plandaki </a:t>
            </a:r>
            <a:r>
              <a:rPr lang="tr-TR" dirty="0" smtClean="0"/>
              <a:t>uygulama detaylarına </a:t>
            </a:r>
            <a:r>
              <a:rPr lang="tr-TR" dirty="0"/>
              <a:t>önem verilmesini gerektirir.</a:t>
            </a:r>
          </a:p>
        </p:txBody>
      </p:sp>
    </p:spTree>
    <p:extLst>
      <p:ext uri="{BB962C8B-B14F-4D97-AF65-F5344CB8AC3E}">
        <p14:creationId xmlns:p14="http://schemas.microsoft.com/office/powerpoint/2010/main" val="3151665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fontScale="90000"/>
          </a:bodyPr>
          <a:lstStyle/>
          <a:p>
            <a:r>
              <a:rPr lang="tr-TR" b="0" dirty="0"/>
              <a:t>Öğretim Tasarımı Surecinin</a:t>
            </a:r>
            <a:br>
              <a:rPr lang="tr-TR" b="0" dirty="0"/>
            </a:br>
            <a:r>
              <a:rPr lang="tr-TR" b="0" dirty="0"/>
              <a:t>Temelini Oluşturan Varsayımlar</a:t>
            </a:r>
            <a:endParaRPr lang="tr-TR" dirty="0"/>
          </a:p>
        </p:txBody>
      </p:sp>
      <p:sp>
        <p:nvSpPr>
          <p:cNvPr id="2" name="İçerik Yer Tutucusu 1"/>
          <p:cNvSpPr>
            <a:spLocks noGrp="1"/>
          </p:cNvSpPr>
          <p:nvPr>
            <p:ph idx="1"/>
          </p:nvPr>
        </p:nvSpPr>
        <p:spPr/>
        <p:txBody>
          <a:bodyPr/>
          <a:lstStyle/>
          <a:p>
            <a:r>
              <a:rPr lang="tr-TR" dirty="0"/>
              <a:t>Varsayım 2: ÖT süreci bir öğretim </a:t>
            </a:r>
            <a:r>
              <a:rPr lang="tr-TR" dirty="0" smtClean="0"/>
              <a:t>probleminin tanımlanmasıyla </a:t>
            </a:r>
            <a:r>
              <a:rPr lang="tr-TR" dirty="0"/>
              <a:t>baslar.</a:t>
            </a:r>
          </a:p>
        </p:txBody>
      </p:sp>
    </p:spTree>
    <p:extLst>
      <p:ext uri="{BB962C8B-B14F-4D97-AF65-F5344CB8AC3E}">
        <p14:creationId xmlns:p14="http://schemas.microsoft.com/office/powerpoint/2010/main" val="3294221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fontScale="90000"/>
          </a:bodyPr>
          <a:lstStyle/>
          <a:p>
            <a:r>
              <a:rPr lang="tr-TR" b="0" dirty="0"/>
              <a:t>Öğretim Tasarımı Surecinin</a:t>
            </a:r>
            <a:br>
              <a:rPr lang="tr-TR" b="0" dirty="0"/>
            </a:br>
            <a:r>
              <a:rPr lang="tr-TR" b="0" dirty="0"/>
              <a:t>Temelini Oluşturan Varsayımlar</a:t>
            </a:r>
            <a:endParaRPr lang="tr-TR" dirty="0"/>
          </a:p>
        </p:txBody>
      </p:sp>
      <p:sp>
        <p:nvSpPr>
          <p:cNvPr id="2" name="İçerik Yer Tutucusu 1"/>
          <p:cNvSpPr>
            <a:spLocks noGrp="1"/>
          </p:cNvSpPr>
          <p:nvPr>
            <p:ph idx="1"/>
          </p:nvPr>
        </p:nvSpPr>
        <p:spPr/>
        <p:txBody>
          <a:bodyPr/>
          <a:lstStyle/>
          <a:p>
            <a:r>
              <a:rPr lang="tr-TR" dirty="0"/>
              <a:t>Varsayım 3: Bir ÖT planı, esas olarak, </a:t>
            </a:r>
            <a:r>
              <a:rPr lang="tr-TR" dirty="0" smtClean="0"/>
              <a:t>öğretim tasarımcısı </a:t>
            </a:r>
            <a:r>
              <a:rPr lang="tr-TR" dirty="0"/>
              <a:t>ve öğretimi planlayan ekibin </a:t>
            </a:r>
            <a:r>
              <a:rPr lang="tr-TR" dirty="0" smtClean="0"/>
              <a:t>kullanması amacıyla geliştirilir.</a:t>
            </a:r>
            <a:endParaRPr lang="tr-TR" dirty="0"/>
          </a:p>
        </p:txBody>
      </p:sp>
    </p:spTree>
    <p:extLst>
      <p:ext uri="{BB962C8B-B14F-4D97-AF65-F5344CB8AC3E}">
        <p14:creationId xmlns:p14="http://schemas.microsoft.com/office/powerpoint/2010/main" val="879335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fontScale="90000"/>
          </a:bodyPr>
          <a:lstStyle/>
          <a:p>
            <a:r>
              <a:rPr lang="tr-TR" b="0" dirty="0"/>
              <a:t>Öğretim Tasarımı Surecinin</a:t>
            </a:r>
            <a:br>
              <a:rPr lang="tr-TR" b="0" dirty="0"/>
            </a:br>
            <a:r>
              <a:rPr lang="tr-TR" b="0" dirty="0"/>
              <a:t>Temelini Oluşturan Varsayımlar</a:t>
            </a:r>
            <a:endParaRPr lang="tr-TR" dirty="0"/>
          </a:p>
        </p:txBody>
      </p:sp>
      <p:sp>
        <p:nvSpPr>
          <p:cNvPr id="2" name="İçerik Yer Tutucusu 1"/>
          <p:cNvSpPr>
            <a:spLocks noGrp="1"/>
          </p:cNvSpPr>
          <p:nvPr>
            <p:ph idx="1"/>
          </p:nvPr>
        </p:nvSpPr>
        <p:spPr/>
        <p:txBody>
          <a:bodyPr/>
          <a:lstStyle/>
          <a:p>
            <a:r>
              <a:rPr lang="tr-TR" dirty="0"/>
              <a:t>Varsayım 4: Planlama esnasındaki tüm çabaların amacı, </a:t>
            </a:r>
            <a:r>
              <a:rPr lang="tr-TR" dirty="0" smtClean="0"/>
              <a:t>tüm öğrencilerin minimum başarı </a:t>
            </a:r>
            <a:r>
              <a:rPr lang="tr-TR" dirty="0"/>
              <a:t>göstermesinden çok, </a:t>
            </a:r>
            <a:r>
              <a:rPr lang="tr-TR" dirty="0" smtClean="0"/>
              <a:t>tatmin edici </a:t>
            </a:r>
            <a:r>
              <a:rPr lang="tr-TR" dirty="0"/>
              <a:t>bir </a:t>
            </a:r>
            <a:r>
              <a:rPr lang="tr-TR" dirty="0" smtClean="0"/>
              <a:t>başarı </a:t>
            </a:r>
            <a:r>
              <a:rPr lang="tr-TR" dirty="0"/>
              <a:t>seviyesine </a:t>
            </a:r>
            <a:r>
              <a:rPr lang="tr-TR" dirty="0" smtClean="0"/>
              <a:t>ulaşmalarının </a:t>
            </a:r>
            <a:r>
              <a:rPr lang="tr-TR" dirty="0"/>
              <a:t>sağlanması olmalıdır.</a:t>
            </a:r>
          </a:p>
        </p:txBody>
      </p:sp>
    </p:spTree>
    <p:extLst>
      <p:ext uri="{BB962C8B-B14F-4D97-AF65-F5344CB8AC3E}">
        <p14:creationId xmlns:p14="http://schemas.microsoft.com/office/powerpoint/2010/main" val="905567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fontScale="90000"/>
          </a:bodyPr>
          <a:lstStyle/>
          <a:p>
            <a:r>
              <a:rPr lang="tr-TR" b="0" dirty="0"/>
              <a:t>Öğretim Tasarımı Surecinin</a:t>
            </a:r>
            <a:br>
              <a:rPr lang="tr-TR" b="0" dirty="0"/>
            </a:br>
            <a:r>
              <a:rPr lang="tr-TR" b="0" dirty="0"/>
              <a:t>Temelini Oluşturan Varsayımlar</a:t>
            </a:r>
            <a:endParaRPr lang="tr-TR" dirty="0"/>
          </a:p>
        </p:txBody>
      </p:sp>
      <p:sp>
        <p:nvSpPr>
          <p:cNvPr id="2" name="İçerik Yer Tutucusu 1"/>
          <p:cNvSpPr>
            <a:spLocks noGrp="1"/>
          </p:cNvSpPr>
          <p:nvPr>
            <p:ph idx="1"/>
          </p:nvPr>
        </p:nvSpPr>
        <p:spPr/>
        <p:txBody>
          <a:bodyPr/>
          <a:lstStyle/>
          <a:p>
            <a:r>
              <a:rPr lang="tr-TR" dirty="0"/>
              <a:t>Varsayım 5: Öğretimin </a:t>
            </a:r>
            <a:r>
              <a:rPr lang="tr-TR" dirty="0" smtClean="0"/>
              <a:t>başarısı, </a:t>
            </a:r>
            <a:r>
              <a:rPr lang="tr-TR" dirty="0"/>
              <a:t>bilginin </a:t>
            </a:r>
            <a:r>
              <a:rPr lang="tr-TR" dirty="0" smtClean="0"/>
              <a:t>ÖT sürecine </a:t>
            </a:r>
            <a:r>
              <a:rPr lang="tr-TR" dirty="0"/>
              <a:t>doğru aktarılmasına bağlıdır.</a:t>
            </a:r>
          </a:p>
        </p:txBody>
      </p:sp>
    </p:spTree>
    <p:extLst>
      <p:ext uri="{BB962C8B-B14F-4D97-AF65-F5344CB8AC3E}">
        <p14:creationId xmlns:p14="http://schemas.microsoft.com/office/powerpoint/2010/main" val="2322417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fontScale="90000"/>
          </a:bodyPr>
          <a:lstStyle/>
          <a:p>
            <a:r>
              <a:rPr lang="tr-TR" b="0" dirty="0"/>
              <a:t>Öğretim Tasarımı Surecinin</a:t>
            </a:r>
            <a:br>
              <a:rPr lang="tr-TR" b="0" dirty="0"/>
            </a:br>
            <a:r>
              <a:rPr lang="tr-TR" b="0" dirty="0"/>
              <a:t>Temelini Oluşturan Varsayımlar</a:t>
            </a:r>
            <a:endParaRPr lang="tr-TR" dirty="0"/>
          </a:p>
        </p:txBody>
      </p:sp>
      <p:sp>
        <p:nvSpPr>
          <p:cNvPr id="2" name="İçerik Yer Tutucusu 1"/>
          <p:cNvSpPr>
            <a:spLocks noGrp="1"/>
          </p:cNvSpPr>
          <p:nvPr>
            <p:ph idx="1"/>
          </p:nvPr>
        </p:nvSpPr>
        <p:spPr/>
        <p:txBody>
          <a:bodyPr/>
          <a:lstStyle/>
          <a:p>
            <a:r>
              <a:rPr lang="tr-TR" dirty="0"/>
              <a:t>Varsayım 6: ÖT süreci, içerikten çok </a:t>
            </a:r>
            <a:r>
              <a:rPr lang="tr-TR" dirty="0" smtClean="0"/>
              <a:t>öğrenene odaklanır</a:t>
            </a:r>
            <a:r>
              <a:rPr lang="tr-TR" dirty="0"/>
              <a:t>.</a:t>
            </a:r>
          </a:p>
        </p:txBody>
      </p:sp>
    </p:spTree>
    <p:extLst>
      <p:ext uri="{BB962C8B-B14F-4D97-AF65-F5344CB8AC3E}">
        <p14:creationId xmlns:p14="http://schemas.microsoft.com/office/powerpoint/2010/main" val="2230561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normAutofit fontScale="90000"/>
          </a:bodyPr>
          <a:lstStyle/>
          <a:p>
            <a:r>
              <a:rPr lang="tr-TR" b="0" dirty="0" smtClean="0"/>
              <a:t>Öğretim </a:t>
            </a:r>
            <a:r>
              <a:rPr lang="tr-TR" b="0" dirty="0"/>
              <a:t>Tasarımı Surecinin</a:t>
            </a:r>
            <a:br>
              <a:rPr lang="tr-TR" b="0" dirty="0"/>
            </a:br>
            <a:r>
              <a:rPr lang="tr-TR" b="0" dirty="0"/>
              <a:t>Temelini </a:t>
            </a:r>
            <a:r>
              <a:rPr lang="tr-TR" b="0" dirty="0" smtClean="0"/>
              <a:t>Oluşturan </a:t>
            </a:r>
            <a:r>
              <a:rPr lang="tr-TR" b="0" dirty="0"/>
              <a:t>Varsayımlar</a:t>
            </a:r>
            <a:endParaRPr lang="tr-TR" dirty="0"/>
          </a:p>
        </p:txBody>
      </p:sp>
      <p:sp>
        <p:nvSpPr>
          <p:cNvPr id="2" name="İçerik Yer Tutucusu 1"/>
          <p:cNvSpPr>
            <a:spLocks noGrp="1"/>
          </p:cNvSpPr>
          <p:nvPr>
            <p:ph idx="1"/>
          </p:nvPr>
        </p:nvSpPr>
        <p:spPr/>
        <p:txBody>
          <a:bodyPr/>
          <a:lstStyle/>
          <a:p>
            <a:r>
              <a:rPr lang="tr-TR" dirty="0"/>
              <a:t>Varsayım 7: Öğretimi tasarlamak için tek bir </a:t>
            </a:r>
            <a:r>
              <a:rPr lang="tr-TR" dirty="0" smtClean="0"/>
              <a:t>en iyi </a:t>
            </a:r>
            <a:r>
              <a:rPr lang="tr-TR" dirty="0"/>
              <a:t>yol yoktur.</a:t>
            </a:r>
          </a:p>
        </p:txBody>
      </p:sp>
    </p:spTree>
    <p:extLst>
      <p:ext uri="{BB962C8B-B14F-4D97-AF65-F5344CB8AC3E}">
        <p14:creationId xmlns:p14="http://schemas.microsoft.com/office/powerpoint/2010/main" val="2394064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tr-TR" dirty="0" smtClean="0"/>
              <a:t>Tanım</a:t>
            </a:r>
            <a:endParaRPr lang="tr-TR" dirty="0"/>
          </a:p>
        </p:txBody>
      </p:sp>
      <p:sp>
        <p:nvSpPr>
          <p:cNvPr id="2" name="1 İçerik Yer Tutucusu"/>
          <p:cNvSpPr>
            <a:spLocks noGrp="1"/>
          </p:cNvSpPr>
          <p:nvPr>
            <p:ph idx="1"/>
          </p:nvPr>
        </p:nvSpPr>
        <p:spPr/>
        <p:txBody>
          <a:bodyPr>
            <a:normAutofit/>
          </a:bodyPr>
          <a:lstStyle/>
          <a:p>
            <a:pPr lvl="0"/>
            <a:r>
              <a:rPr lang="tr-TR" b="1" i="1" dirty="0" smtClean="0"/>
              <a:t>Öğretim Tasarımı</a:t>
            </a:r>
            <a:r>
              <a:rPr lang="tr-TR" dirty="0" smtClean="0"/>
              <a:t>  çözümleme, tasarımlama, geliştirme, uygulama ve değerlendirme basamaklarını içeren karmaşık bir süreçtir. </a:t>
            </a:r>
          </a:p>
          <a:p>
            <a:pPr lvl="0">
              <a:buNone/>
            </a:pPr>
            <a:endParaRPr lang="tr-TR" dirty="0" smtClean="0"/>
          </a:p>
          <a:p>
            <a:pPr lvl="0"/>
            <a:r>
              <a:rPr lang="tr-TR" dirty="0" smtClean="0"/>
              <a:t>Öğrenmenin hangi koşullarda, nasıl gerçekleşeceğini ve nasıl değerlendirileceğini tasarımlamayla ilgili bilgi ve becerileri kapsar. </a:t>
            </a:r>
          </a:p>
          <a:p>
            <a:endParaRPr lang="tr-TR"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fontScale="90000"/>
          </a:bodyPr>
          <a:lstStyle/>
          <a:p>
            <a:r>
              <a:rPr lang="tr-TR" altLang="tr-TR"/>
              <a:t>Öğretim Tasarımı Nedir? Ne değildir?</a:t>
            </a:r>
            <a:endParaRPr lang="en-US" altLang="tr-TR"/>
          </a:p>
        </p:txBody>
      </p:sp>
      <p:sp>
        <p:nvSpPr>
          <p:cNvPr id="54275"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buFontTx/>
              <a:buNone/>
            </a:pPr>
            <a:r>
              <a:rPr lang="tr-TR" altLang="tr-TR" dirty="0"/>
              <a:t>	Öğretim tasarımı süreç olarak ele alındığında; öğretimin kalitesini sağlamak için, öğrenme ve öğretim kuramlarından yararlanılarak ilerleyen sistematik bir geliştirme süreci olarak tanımlanmaktadır. </a:t>
            </a:r>
          </a:p>
          <a:p>
            <a:pPr>
              <a:buFontTx/>
              <a:buNone/>
            </a:pPr>
            <a:r>
              <a:rPr lang="tr-TR" altLang="tr-TR" dirty="0"/>
              <a:t>	</a:t>
            </a:r>
          </a:p>
          <a:p>
            <a:pPr>
              <a:buFontTx/>
              <a:buNone/>
            </a:pPr>
            <a:r>
              <a:rPr lang="tr-TR" altLang="tr-TR" dirty="0"/>
              <a:t>	</a:t>
            </a:r>
            <a:r>
              <a:rPr lang="tr-TR" altLang="tr-TR" sz="2200" dirty="0"/>
              <a:t>Bu süreçte, öğrenenlerin gereksinim ve hedeflerinin analizi ile sözü edilen gereksinimlerle örtüşen uygun sistemlerin geliştirilmesi bulunmaktadır. Bu sistemler içindeki öğretim materyal ve etkinliklerinin geliştirilmesi ile öğretim ve öğrenenlerin değerlendirilmesi de öğretim tasarımı sürecinde bulunmaktadır (Berger &amp; Kam, 1996).</a:t>
            </a:r>
          </a:p>
        </p:txBody>
      </p:sp>
    </p:spTree>
    <p:extLst>
      <p:ext uri="{BB962C8B-B14F-4D97-AF65-F5344CB8AC3E}">
        <p14:creationId xmlns:p14="http://schemas.microsoft.com/office/powerpoint/2010/main" val="2198464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fontScale="90000"/>
          </a:bodyPr>
          <a:lstStyle/>
          <a:p>
            <a:r>
              <a:rPr lang="tr-TR" altLang="tr-TR"/>
              <a:t>Öğretim Tasarımı Nedir? Ne değildir?</a:t>
            </a:r>
            <a:endParaRPr lang="en-US" altLang="tr-TR"/>
          </a:p>
        </p:txBody>
      </p:sp>
      <p:sp>
        <p:nvSpPr>
          <p:cNvPr id="55299" name="Rectangle 3" descr="Rectangle: Click to edit Master text styles&#10;Second level&#10;Third level&#10;Fourth level&#10;Fifth level"/>
          <p:cNvSpPr>
            <a:spLocks noGrp="1" noChangeArrowheads="1"/>
          </p:cNvSpPr>
          <p:nvPr>
            <p:ph idx="1"/>
          </p:nvPr>
        </p:nvSpPr>
        <p:spPr/>
        <p:txBody>
          <a:bodyPr/>
          <a:lstStyle/>
          <a:p>
            <a:pPr algn="just">
              <a:buFontTx/>
              <a:buNone/>
            </a:pPr>
            <a:r>
              <a:rPr lang="tr-TR" altLang="tr-TR" dirty="0"/>
              <a:t>	</a:t>
            </a:r>
          </a:p>
          <a:p>
            <a:pPr algn="just">
              <a:buFontTx/>
              <a:buNone/>
            </a:pPr>
            <a:r>
              <a:rPr lang="tr-TR" altLang="tr-TR" dirty="0"/>
              <a:t>	Öğretim tasarımına disiplin olarak bakıldığında; araştırma ve kuramsal temelde öğretim stratejileri ile öğretim stratejilerinin geliştirilmesi ve uygulanması süreciyle ilgilenen bir disiplin olduğu görülmektedir (Berger &amp; Kam, 1996).</a:t>
            </a:r>
          </a:p>
        </p:txBody>
      </p:sp>
    </p:spTree>
    <p:extLst>
      <p:ext uri="{BB962C8B-B14F-4D97-AF65-F5344CB8AC3E}">
        <p14:creationId xmlns:p14="http://schemas.microsoft.com/office/powerpoint/2010/main" val="1779075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normAutofit fontScale="90000"/>
          </a:bodyPr>
          <a:lstStyle/>
          <a:p>
            <a:r>
              <a:rPr lang="tr-TR" altLang="tr-TR"/>
              <a:t>Öğretim Tasarımı Nedir? Ne değildir?</a:t>
            </a:r>
            <a:endParaRPr lang="en-US" altLang="tr-TR"/>
          </a:p>
        </p:txBody>
      </p:sp>
      <p:sp>
        <p:nvSpPr>
          <p:cNvPr id="56323" name="Rectangle 3" descr="Rectangle: Click to edit Master text styles&#10;Second level&#10;Third level&#10;Fourth level&#10;Fifth level"/>
          <p:cNvSpPr>
            <a:spLocks noGrp="1" noChangeArrowheads="1"/>
          </p:cNvSpPr>
          <p:nvPr>
            <p:ph idx="1"/>
          </p:nvPr>
        </p:nvSpPr>
        <p:spPr/>
        <p:txBody>
          <a:bodyPr/>
          <a:lstStyle/>
          <a:p>
            <a:pPr algn="just">
              <a:buFontTx/>
              <a:buNone/>
            </a:pPr>
            <a:r>
              <a:rPr lang="tr-TR" altLang="tr-TR" dirty="0"/>
              <a:t>	</a:t>
            </a:r>
          </a:p>
          <a:p>
            <a:pPr algn="just">
              <a:buFontTx/>
              <a:buNone/>
            </a:pPr>
            <a:r>
              <a:rPr lang="tr-TR" altLang="tr-TR" dirty="0"/>
              <a:t>	Öğretim tasarımı bilim olarak açıklandığında; geliştirme, uygulama, değerlendirme ve durumların sürdürülebilirliğini sağlamak için büyük ya da küçük konu alanlarında ve tüm karmaşıklık düzeylerinde öğrenmeyi desteklemek ayrıntılı bir biçimde tasarım yapma bilimidir (Berger &amp; Kam, 1996).</a:t>
            </a:r>
          </a:p>
        </p:txBody>
      </p:sp>
    </p:spTree>
    <p:extLst>
      <p:ext uri="{BB962C8B-B14F-4D97-AF65-F5344CB8AC3E}">
        <p14:creationId xmlns:p14="http://schemas.microsoft.com/office/powerpoint/2010/main" val="3969272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r>
              <a:rPr lang="tr-TR" altLang="tr-TR"/>
              <a:t>Bir Öğretim Tasarımında Yer Alan Öğeler Nelerdir?</a:t>
            </a:r>
            <a:endParaRPr lang="en-US" altLang="tr-TR"/>
          </a:p>
        </p:txBody>
      </p:sp>
      <p:sp>
        <p:nvSpPr>
          <p:cNvPr id="58371" name="Rectangle 3" descr="Rectangle: Click to edit Master text styles&#10;Second level&#10;Third level&#10;Fourth level&#10;Fifth level"/>
          <p:cNvSpPr>
            <a:spLocks noGrp="1" noChangeArrowheads="1"/>
          </p:cNvSpPr>
          <p:nvPr>
            <p:ph idx="1"/>
          </p:nvPr>
        </p:nvSpPr>
        <p:spPr/>
        <p:txBody>
          <a:bodyPr>
            <a:normAutofit fontScale="70000" lnSpcReduction="20000"/>
          </a:bodyPr>
          <a:lstStyle/>
          <a:p>
            <a:pPr>
              <a:lnSpc>
                <a:spcPct val="105000"/>
              </a:lnSpc>
              <a:spcBef>
                <a:spcPct val="40000"/>
              </a:spcBef>
            </a:pPr>
            <a:endParaRPr lang="tr-TR" altLang="tr-TR" dirty="0"/>
          </a:p>
          <a:p>
            <a:pPr>
              <a:lnSpc>
                <a:spcPct val="105000"/>
              </a:lnSpc>
              <a:spcBef>
                <a:spcPct val="40000"/>
              </a:spcBef>
            </a:pPr>
            <a:r>
              <a:rPr lang="tr-TR" altLang="tr-TR" dirty="0"/>
              <a:t>Program kimin için geliştirilecek? (öğrenenin özellikleri)</a:t>
            </a:r>
          </a:p>
          <a:p>
            <a:pPr>
              <a:lnSpc>
                <a:spcPct val="105000"/>
              </a:lnSpc>
              <a:spcBef>
                <a:spcPct val="40000"/>
              </a:spcBef>
            </a:pPr>
            <a:r>
              <a:rPr lang="tr-TR" altLang="tr-TR" dirty="0"/>
              <a:t>Öğrenenlere ne öğretmek istiyoruz? (hedefler)</a:t>
            </a:r>
          </a:p>
          <a:p>
            <a:pPr>
              <a:lnSpc>
                <a:spcPct val="105000"/>
              </a:lnSpc>
              <a:spcBef>
                <a:spcPct val="40000"/>
              </a:spcBef>
            </a:pPr>
            <a:r>
              <a:rPr lang="tr-TR" altLang="tr-TR" dirty="0"/>
              <a:t>Konu ya da beceriler en iyi nasıl öğretilir? (öğrenme/öğretme yöntem ve etkinlikleri)</a:t>
            </a:r>
          </a:p>
          <a:p>
            <a:pPr>
              <a:lnSpc>
                <a:spcPct val="105000"/>
              </a:lnSpc>
              <a:spcBef>
                <a:spcPct val="40000"/>
              </a:spcBef>
            </a:pPr>
            <a:r>
              <a:rPr lang="tr-TR" altLang="tr-TR" dirty="0"/>
              <a:t>Uygulama süreçleri ve kararları</a:t>
            </a:r>
          </a:p>
          <a:p>
            <a:pPr>
              <a:lnSpc>
                <a:spcPct val="105000"/>
              </a:lnSpc>
              <a:spcBef>
                <a:spcPct val="40000"/>
              </a:spcBef>
            </a:pPr>
            <a:r>
              <a:rPr lang="tr-TR" altLang="tr-TR" dirty="0"/>
              <a:t>Ne öğrendiler/ne kadar öğrendiler? (değerlendirme süreci)</a:t>
            </a:r>
          </a:p>
          <a:p>
            <a:pPr>
              <a:lnSpc>
                <a:spcPct val="105000"/>
              </a:lnSpc>
              <a:spcBef>
                <a:spcPct val="40000"/>
              </a:spcBef>
            </a:pPr>
            <a:r>
              <a:rPr lang="tr-TR" altLang="tr-TR" dirty="0"/>
              <a:t>Öğretim tasarımının çerçevesini oluşturan bu beş öğe öğrenenin özellikleri, hedefler, yöntemler ve değerlendirmedir 	</a:t>
            </a:r>
          </a:p>
        </p:txBody>
      </p:sp>
    </p:spTree>
    <p:extLst>
      <p:ext uri="{BB962C8B-B14F-4D97-AF65-F5344CB8AC3E}">
        <p14:creationId xmlns:p14="http://schemas.microsoft.com/office/powerpoint/2010/main" val="5727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Amaç</a:t>
            </a:r>
            <a:endParaRPr lang="tr-TR" dirty="0"/>
          </a:p>
        </p:txBody>
      </p:sp>
      <p:sp>
        <p:nvSpPr>
          <p:cNvPr id="2" name="İçerik Yer Tutucusu 1"/>
          <p:cNvSpPr>
            <a:spLocks noGrp="1"/>
          </p:cNvSpPr>
          <p:nvPr>
            <p:ph idx="1"/>
          </p:nvPr>
        </p:nvSpPr>
        <p:spPr/>
        <p:txBody>
          <a:bodyPr/>
          <a:lstStyle/>
          <a:p>
            <a:r>
              <a:rPr lang="tr-TR" dirty="0" smtClean="0"/>
              <a:t>Öğretim tasarımının temel amacı, öğrenmeyi destekleyecek koşulları içeren </a:t>
            </a:r>
          </a:p>
          <a:p>
            <a:pPr marL="109728" indent="0">
              <a:buNone/>
            </a:pPr>
            <a:r>
              <a:rPr lang="tr-TR" dirty="0" smtClean="0"/>
              <a:t>- etkili</a:t>
            </a:r>
          </a:p>
          <a:p>
            <a:pPr marL="109728" indent="0">
              <a:buNone/>
            </a:pPr>
            <a:r>
              <a:rPr lang="tr-TR" dirty="0" smtClean="0"/>
              <a:t>- verimli </a:t>
            </a:r>
          </a:p>
          <a:p>
            <a:pPr marL="109728" indent="0">
              <a:buNone/>
            </a:pPr>
            <a:r>
              <a:rPr lang="tr-TR" dirty="0" smtClean="0"/>
              <a:t>- çekici </a:t>
            </a:r>
          </a:p>
          <a:p>
            <a:pPr marL="109728" indent="0">
              <a:buNone/>
            </a:pPr>
            <a:r>
              <a:rPr lang="tr-TR" dirty="0"/>
              <a:t>b</a:t>
            </a:r>
            <a:r>
              <a:rPr lang="tr-TR" dirty="0" smtClean="0"/>
              <a:t>ir öğretim sistemi oluşturmaktır.</a:t>
            </a:r>
            <a:endParaRPr lang="tr-TR" dirty="0"/>
          </a:p>
        </p:txBody>
      </p:sp>
    </p:spTree>
    <p:extLst>
      <p:ext uri="{BB962C8B-B14F-4D97-AF65-F5344CB8AC3E}">
        <p14:creationId xmlns:p14="http://schemas.microsoft.com/office/powerpoint/2010/main" val="3442933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tr-TR" dirty="0" smtClean="0"/>
              <a:t>Öğretim Tasarımı</a:t>
            </a:r>
            <a:endParaRPr lang="tr-TR" dirty="0"/>
          </a:p>
        </p:txBody>
      </p:sp>
      <p:sp>
        <p:nvSpPr>
          <p:cNvPr id="2" name="1 İçerik Yer Tutucusu"/>
          <p:cNvSpPr>
            <a:spLocks noGrp="1"/>
          </p:cNvSpPr>
          <p:nvPr>
            <p:ph idx="1"/>
          </p:nvPr>
        </p:nvSpPr>
        <p:spPr/>
        <p:txBody>
          <a:bodyPr/>
          <a:lstStyle/>
          <a:p>
            <a:r>
              <a:rPr lang="tr-TR" dirty="0" smtClean="0"/>
              <a:t>Bu süreçte,</a:t>
            </a:r>
          </a:p>
          <a:p>
            <a:pPr lvl="1"/>
            <a:r>
              <a:rPr lang="tr-TR" dirty="0" smtClean="0"/>
              <a:t>öğrenme kuramları, </a:t>
            </a:r>
          </a:p>
          <a:p>
            <a:pPr lvl="1"/>
            <a:r>
              <a:rPr lang="tr-TR" dirty="0" smtClean="0"/>
              <a:t>öğretim tasarımı kuram ve modelleri, </a:t>
            </a:r>
          </a:p>
          <a:p>
            <a:pPr lvl="1"/>
            <a:r>
              <a:rPr lang="tr-TR" dirty="0" smtClean="0"/>
              <a:t>mesaj tasarımı ilkeleri, </a:t>
            </a:r>
          </a:p>
          <a:p>
            <a:pPr lvl="1"/>
            <a:r>
              <a:rPr lang="tr-TR" dirty="0" smtClean="0"/>
              <a:t>öğretim stratejileri ve </a:t>
            </a:r>
          </a:p>
          <a:p>
            <a:pPr lvl="1"/>
            <a:r>
              <a:rPr lang="tr-TR" dirty="0" smtClean="0"/>
              <a:t>öğrenci özellikleri (bireysel farklılıklar) ile ilgili bilgiler ve beceriler kullanılır. </a:t>
            </a:r>
            <a:endParaRPr lang="tr-TR"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tr-TR" dirty="0" smtClean="0"/>
              <a:t>Makro ve Mikro Tasarım</a:t>
            </a:r>
            <a:endParaRPr lang="tr-TR" dirty="0"/>
          </a:p>
        </p:txBody>
      </p:sp>
      <p:sp>
        <p:nvSpPr>
          <p:cNvPr id="2" name="1 İçerik Yer Tutucusu"/>
          <p:cNvSpPr>
            <a:spLocks noGrp="1"/>
          </p:cNvSpPr>
          <p:nvPr>
            <p:ph idx="1"/>
          </p:nvPr>
        </p:nvSpPr>
        <p:spPr/>
        <p:txBody>
          <a:bodyPr/>
          <a:lstStyle/>
          <a:p>
            <a:r>
              <a:rPr lang="tr-TR" dirty="0" smtClean="0"/>
              <a:t>Öğretim Tasarımı, bir ders için (mikro tasarım) yapılabileceği gibi, </a:t>
            </a:r>
          </a:p>
          <a:p>
            <a:r>
              <a:rPr lang="tr-TR" dirty="0" smtClean="0"/>
              <a:t>bir bütün eğitim programı (makro tasarım) için de yapılabilir.</a:t>
            </a:r>
            <a:endParaRPr lang="tr-TR"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k">
  <a:themeElements>
    <a:clrScheme name="Organik">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k">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k">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emplate>Organic</Template>
  <TotalTime>51</TotalTime>
  <Words>382</Words>
  <Application>Microsoft Office PowerPoint</Application>
  <PresentationFormat>Ekran Gösterisi (4:3)</PresentationFormat>
  <Paragraphs>69</Paragraphs>
  <Slides>18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18</vt:i4>
      </vt:variant>
    </vt:vector>
  </HeadingPairs>
  <TitlesOfParts>
    <vt:vector size="21" baseType="lpstr">
      <vt:lpstr>Arial</vt:lpstr>
      <vt:lpstr>Garamond</vt:lpstr>
      <vt:lpstr>Organik</vt:lpstr>
      <vt:lpstr>Öğretim Tasarımı</vt:lpstr>
      <vt:lpstr>Tanım</vt:lpstr>
      <vt:lpstr>Öğretim Tasarımı Nedir? Ne değildir?</vt:lpstr>
      <vt:lpstr>Öğretim Tasarımı Nedir? Ne değildir?</vt:lpstr>
      <vt:lpstr>Öğretim Tasarımı Nedir? Ne değildir?</vt:lpstr>
      <vt:lpstr>Bir Öğretim Tasarımında Yer Alan Öğeler Nelerdir?</vt:lpstr>
      <vt:lpstr>Amaç</vt:lpstr>
      <vt:lpstr>Öğretim Tasarımı</vt:lpstr>
      <vt:lpstr>Makro ve Mikro Tasarım</vt:lpstr>
      <vt:lpstr>Öğretim Tasarımı</vt:lpstr>
      <vt:lpstr>Öğretim Tasarımının Özellikleri</vt:lpstr>
      <vt:lpstr>Öğretim Tasarımı Surecinin Temelini Oluşturan Varsayımlar</vt:lpstr>
      <vt:lpstr>Öğretim Tasarımı Surecinin Temelini Oluşturan Varsayımlar</vt:lpstr>
      <vt:lpstr>Öğretim Tasarımı Surecinin Temelini Oluşturan Varsayımlar</vt:lpstr>
      <vt:lpstr>Öğretim Tasarımı Surecinin Temelini Oluşturan Varsayımlar</vt:lpstr>
      <vt:lpstr>Öğretim Tasarımı Surecinin Temelini Oluşturan Varsayımlar</vt:lpstr>
      <vt:lpstr>Öğretim Tasarımı Surecinin Temelini Oluşturan Varsayımlar</vt:lpstr>
      <vt:lpstr>Öğretim Tasarımı Surecinin Temelini Oluşturan Varsayımlar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Öğretim Tasarımı</dc:title>
  <dc:creator>rs3</dc:creator>
  <cp:lastModifiedBy>kullanicii</cp:lastModifiedBy>
  <cp:revision>13</cp:revision>
  <dcterms:created xsi:type="dcterms:W3CDTF">2010-02-24T12:41:18Z</dcterms:created>
  <dcterms:modified xsi:type="dcterms:W3CDTF">2019-12-06T15:43:06Z</dcterms:modified>
</cp:coreProperties>
</file>