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81" r:id="rId5"/>
    <p:sldId id="258" r:id="rId6"/>
    <p:sldId id="28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FELSEFESİ</a:t>
            </a:r>
            <a:r>
              <a:rPr lang="en-US" dirty="0" smtClean="0"/>
              <a:t> VE ÇEVRE ETİĞİ</a:t>
            </a:r>
            <a:r>
              <a:rPr lang="tr-TR" dirty="0" smtClean="0"/>
              <a:t> YAKLAŞIMLARI</a:t>
            </a:r>
            <a:r>
              <a:rPr lang="tr-TR" smtClean="0"/>
              <a:t/>
            </a:r>
            <a:br>
              <a:rPr lang="tr-TR" smtClean="0"/>
            </a:br>
            <a:r>
              <a:rPr lang="tr-TR" smtClean="0"/>
              <a:t>13.Hafta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ÇEVRE</a:t>
            </a:r>
            <a:endParaRPr lang="en-US" dirty="0"/>
          </a:p>
        </p:txBody>
      </p:sp>
      <p:sp>
        <p:nvSpPr>
          <p:cNvPr id="3" name="Content Placeholder 2"/>
          <p:cNvSpPr>
            <a:spLocks noGrp="1"/>
          </p:cNvSpPr>
          <p:nvPr>
            <p:ph idx="1"/>
          </p:nvPr>
        </p:nvSpPr>
        <p:spPr/>
        <p:txBody>
          <a:bodyPr>
            <a:normAutofit/>
          </a:bodyPr>
          <a:lstStyle/>
          <a:p>
            <a:pPr marL="0" indent="0">
              <a:buNone/>
            </a:pPr>
            <a:r>
              <a:rPr lang="tr-TR" dirty="0"/>
              <a:t>Türkiye Cumhuriyeti Anayasası’nın 56. maddesi, doğrudan çevre hakkıyla ilgili bir düzenleme getirmiştir. Anayasanın 56. maddesindeki düzenleme şöyledir: “Herkes, sağlıklı ve dengeli bir çevre hakkına sahiptir. Çevreyi geliştirmek, çevre sağlığını korumak ve çevre kirlenmesini önlemek, devletin ve vatandaşların ödevidir.” Bu düzenleme ile bireylere “sağlıklı ve dengeli bir çevrede yaşama hakkı” tanınmış ve bunu gerçekleştirmek için devlet ve bireylerin sorumlu olduğu belirtilmiştir. </a:t>
            </a:r>
            <a:endParaRPr lang="tr-TR" dirty="0">
              <a:latin typeface="Arial Black" pitchFamily="34" charset="0"/>
              <a:cs typeface="Arial" pitchFamily="34" charset="0"/>
            </a:endParaRPr>
          </a:p>
          <a:p>
            <a:pPr marL="0" indent="0">
              <a:buNone/>
            </a:pPr>
            <a:endParaRPr lang="en-US" dirty="0"/>
          </a:p>
        </p:txBody>
      </p:sp>
    </p:spTree>
    <p:extLst>
      <p:ext uri="{BB962C8B-B14F-4D97-AF65-F5344CB8AC3E}">
        <p14:creationId xmlns:p14="http://schemas.microsoft.com/office/powerpoint/2010/main" val="305960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Autofit/>
          </a:bodyPr>
          <a:lstStyle/>
          <a:p>
            <a:r>
              <a:rPr lang="tr-TR" sz="2800" dirty="0"/>
              <a:t>Bu düzenleme ile bireylere “sağlıklı ve dengeli bir çevrede yaşama hakkı” tanınmış ve bunu gerçekleştirmek için devlet ve bireylerin sorumlu olduğu belirtilmiştir. </a:t>
            </a:r>
            <a:endParaRPr lang="tr-TR" sz="2800" dirty="0" smtClean="0"/>
          </a:p>
          <a:p>
            <a:endParaRPr lang="tr-TR" sz="2800" dirty="0">
              <a:latin typeface="Arial Black" pitchFamily="34" charset="0"/>
              <a:cs typeface="Arial" pitchFamily="34" charset="0"/>
            </a:endParaRPr>
          </a:p>
        </p:txBody>
      </p:sp>
    </p:spTree>
    <p:extLst>
      <p:ext uri="{BB962C8B-B14F-4D97-AF65-F5344CB8AC3E}">
        <p14:creationId xmlns:p14="http://schemas.microsoft.com/office/powerpoint/2010/main" val="257604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smtClean="0"/>
              <a:t>Önceleri sağlık hakkı kapsamında ele alınmakta olup 1982 Anayasası ile çevre hakkı hükmüne yer verilmiş ve bu anlamda önemli bir adım atılmıştır.</a:t>
            </a:r>
          </a:p>
          <a:p>
            <a:r>
              <a:rPr lang="tr-TR" dirty="0" smtClean="0"/>
              <a:t>Bu hükmün insan-merkezcilik yanında </a:t>
            </a:r>
            <a:r>
              <a:rPr lang="tr-TR" dirty="0" err="1" smtClean="0"/>
              <a:t>çevremerkezci</a:t>
            </a:r>
            <a:r>
              <a:rPr lang="tr-TR" dirty="0" smtClean="0"/>
              <a:t> etik yaklaşıma örnek bir nitelik taşıdığını söyleyebiliriz.</a:t>
            </a:r>
            <a:endParaRPr lang="en-US" dirty="0"/>
          </a:p>
        </p:txBody>
      </p:sp>
    </p:spTree>
    <p:extLst>
      <p:ext uri="{BB962C8B-B14F-4D97-AF65-F5344CB8AC3E}">
        <p14:creationId xmlns:p14="http://schemas.microsoft.com/office/powerpoint/2010/main" val="171148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smtClean="0"/>
              <a:t>Çevre yasası da temel olarak insan-merkezci hükümler içermekle birlikte son değişikliklerle anlı-merkezci etik yaklaşıma örnek sayılabilir bir </a:t>
            </a:r>
            <a:r>
              <a:rPr lang="tr-TR" dirty="0" err="1" smtClean="0"/>
              <a:t>ieçriğe</a:t>
            </a:r>
            <a:r>
              <a:rPr lang="tr-TR" dirty="0" smtClean="0"/>
              <a:t> kavuşmuştur.</a:t>
            </a:r>
          </a:p>
          <a:p>
            <a:r>
              <a:rPr lang="tr-TR" dirty="0" smtClean="0"/>
              <a:t>Çevre mevzuatımızın ağırlıklı olarak insan-merkezci olduğunu </a:t>
            </a:r>
            <a:r>
              <a:rPr lang="tr-TR" dirty="0" err="1" smtClean="0"/>
              <a:t>söyleyebilirz</a:t>
            </a:r>
            <a:r>
              <a:rPr lang="tr-TR" smtClean="0"/>
              <a:t>.</a:t>
            </a:r>
            <a:endParaRPr lang="en-US" dirty="0"/>
          </a:p>
        </p:txBody>
      </p:sp>
    </p:spTree>
    <p:extLst>
      <p:ext uri="{BB962C8B-B14F-4D97-AF65-F5344CB8AC3E}">
        <p14:creationId xmlns:p14="http://schemas.microsoft.com/office/powerpoint/2010/main" val="363867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err="1"/>
              <a:t>Ataöv</a:t>
            </a:r>
            <a:r>
              <a:rPr lang="tr-TR" dirty="0"/>
              <a:t>, </a:t>
            </a:r>
            <a:r>
              <a:rPr lang="tr-TR" dirty="0" err="1"/>
              <a:t>Türkkaya</a:t>
            </a:r>
            <a:r>
              <a:rPr lang="tr-TR" dirty="0"/>
              <a:t> (2009), Kapitalizm ve Çevre, İleri Yayınları, 1. Baskı, İstanbul.</a:t>
            </a:r>
          </a:p>
          <a:p>
            <a:r>
              <a:rPr lang="tr-TR" dirty="0"/>
              <a:t>Cevizci, Ahmet (2013), Uygulamalı Etik, Say Yayınları, İstanbul.</a:t>
            </a:r>
          </a:p>
          <a:p>
            <a:r>
              <a:rPr lang="tr-TR" dirty="0" err="1"/>
              <a:t>Des</a:t>
            </a:r>
            <a:r>
              <a:rPr lang="tr-TR" dirty="0"/>
              <a:t> </a:t>
            </a:r>
            <a:r>
              <a:rPr lang="tr-TR" dirty="0" err="1"/>
              <a:t>Jardins</a:t>
            </a:r>
            <a:r>
              <a:rPr lang="tr-TR" dirty="0"/>
              <a:t>, Joseph R. (2006), Çevre Etiği, İmge Kitabevi Yayınları, Ankara.</a:t>
            </a:r>
          </a:p>
          <a:p>
            <a:endParaRPr lang="tr-TR" dirty="0"/>
          </a:p>
        </p:txBody>
      </p:sp>
    </p:spTree>
    <p:extLst>
      <p:ext uri="{BB962C8B-B14F-4D97-AF65-F5344CB8AC3E}">
        <p14:creationId xmlns:p14="http://schemas.microsoft.com/office/powerpoint/2010/main" val="58588258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78</TotalTime>
  <Words>227</Words>
  <Application>Microsoft Office PowerPoint</Application>
  <PresentationFormat>Ekran Gösterisi (4:3)</PresentationFormat>
  <Paragraphs>16</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vt:lpstr>
      <vt:lpstr>Arial Black</vt:lpstr>
      <vt:lpstr>Calisto MT</vt:lpstr>
      <vt:lpstr>Mistral</vt:lpstr>
      <vt:lpstr>Wingdings 2</vt:lpstr>
      <vt:lpstr>Travelogue</vt:lpstr>
      <vt:lpstr>ÇEVRE FELSEFESİ VE ÇEVRE ETİĞİ YAKLAŞIMLARI 13.Hafta</vt:lpstr>
      <vt:lpstr>ÇEVRE</vt:lpstr>
      <vt:lpstr>Çevre</vt:lpstr>
      <vt:lpstr>Çevre</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22</cp:revision>
  <dcterms:created xsi:type="dcterms:W3CDTF">2014-03-19T06:29:54Z</dcterms:created>
  <dcterms:modified xsi:type="dcterms:W3CDTF">2019-11-29T10:40:29Z</dcterms:modified>
</cp:coreProperties>
</file>