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4" r:id="rId4"/>
    <p:sldId id="281" r:id="rId5"/>
    <p:sldId id="258" r:id="rId6"/>
    <p:sldId id="28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spcAft>
                <a:spcPts val="10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tr-TR" smtClean="0"/>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tr-TR" smtClean="0"/>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11/29/2019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11/29/2019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11/29/2019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tr-TR" smtClean="0"/>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marL="2290763" indent="-461963">
              <a:defRPr sz="2000"/>
            </a:lvl6pPr>
            <a:lvl7pPr marL="2290763" indent="-461963">
              <a:defRPr sz="2000"/>
            </a:lvl7pPr>
            <a:lvl8pPr marL="2290763" indent="-461963">
              <a:defRPr sz="2000"/>
            </a:lvl8pPr>
            <a:lvl9pPr marL="2290763" indent="-461963">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spcAft>
                <a:spcPts val="1000"/>
              </a:spcAft>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tr-TR" smtClean="0"/>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A4A6734C-E115-4BC5-9FB0-F9BF6FABFDA0}" type="datetimeFigureOut">
              <a:rPr lang="en-US" smtClean="0"/>
              <a:t>11/29/2019</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D739C4FB-7D33-419B-8833-D1372BFD11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7432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6pPr>
      <a:lvl7pPr marL="32051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7pPr>
      <a:lvl8pPr marL="36576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8pPr>
      <a:lvl9pPr marL="41195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ÇEVRE</a:t>
            </a:r>
            <a:r>
              <a:rPr lang="tr-TR" dirty="0" smtClean="0"/>
              <a:t> FELSEFESİ</a:t>
            </a:r>
            <a:r>
              <a:rPr lang="en-US" dirty="0" smtClean="0"/>
              <a:t> VE ÇEVRE ETİĞİ</a:t>
            </a:r>
            <a:r>
              <a:rPr lang="tr-TR" dirty="0" smtClean="0"/>
              <a:t> YAKLAŞIMLARI</a:t>
            </a:r>
            <a:r>
              <a:rPr lang="tr-TR" smtClean="0"/>
              <a:t/>
            </a:r>
            <a:br>
              <a:rPr lang="tr-TR" smtClean="0"/>
            </a:br>
            <a:r>
              <a:rPr lang="tr-TR" smtClean="0"/>
              <a:t>13.Hafta</a:t>
            </a:r>
            <a:endParaRPr lang="en-US" dirty="0"/>
          </a:p>
        </p:txBody>
      </p:sp>
      <p:sp>
        <p:nvSpPr>
          <p:cNvPr id="3" name="Subtitle 2"/>
          <p:cNvSpPr>
            <a:spLocks noGrp="1"/>
          </p:cNvSpPr>
          <p:nvPr>
            <p:ph type="subTitle" idx="1"/>
          </p:nvPr>
        </p:nvSpPr>
        <p:spPr/>
        <p:txBody>
          <a:bodyPr/>
          <a:lstStyle/>
          <a:p>
            <a:r>
              <a:rPr lang="tr-TR" dirty="0" err="1" smtClean="0"/>
              <a:t>Prof.Dr.Kıvılcım</a:t>
            </a:r>
            <a:r>
              <a:rPr lang="tr-TR" dirty="0" smtClean="0"/>
              <a:t> ERTAN</a:t>
            </a:r>
            <a:endParaRPr lang="en-US" dirty="0"/>
          </a:p>
        </p:txBody>
      </p:sp>
    </p:spTree>
    <p:extLst>
      <p:ext uri="{BB962C8B-B14F-4D97-AF65-F5344CB8AC3E}">
        <p14:creationId xmlns:p14="http://schemas.microsoft.com/office/powerpoint/2010/main" val="2117018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ÇEVRE</a:t>
            </a:r>
            <a:endParaRPr lang="en-US" dirty="0"/>
          </a:p>
        </p:txBody>
      </p:sp>
      <p:sp>
        <p:nvSpPr>
          <p:cNvPr id="3" name="Content Placeholder 2"/>
          <p:cNvSpPr>
            <a:spLocks noGrp="1"/>
          </p:cNvSpPr>
          <p:nvPr>
            <p:ph idx="1"/>
          </p:nvPr>
        </p:nvSpPr>
        <p:spPr/>
        <p:txBody>
          <a:bodyPr>
            <a:normAutofit/>
          </a:bodyPr>
          <a:lstStyle/>
          <a:p>
            <a:pPr marL="0" indent="0">
              <a:buNone/>
            </a:pPr>
            <a:r>
              <a:rPr lang="tr-TR" dirty="0"/>
              <a:t>Türkiye Cumhuriyeti Anayasası’nın 56. maddesi, doğrudan çevre hakkıyla ilgili bir düzenleme getirmiştir. Anayasanın 56. maddesindeki düzenleme şöyledir: “Herkes, sağlıklı ve dengeli bir çevre hakkına sahiptir. Çevreyi geliştirmek, çevre sağlığını korumak ve çevre kirlenmesini önlemek, devletin ve vatandaşların ödevidir.” Bu düzenleme ile bireylere “sağlıklı ve dengeli bir çevrede yaşama hakkı” tanınmış ve bunu gerçekleştirmek için devlet ve bireylerin sorumlu olduğu belirtilmiştir. </a:t>
            </a:r>
            <a:endParaRPr lang="tr-TR" dirty="0">
              <a:latin typeface="Arial Black" pitchFamily="34" charset="0"/>
              <a:cs typeface="Arial" pitchFamily="34" charset="0"/>
            </a:endParaRPr>
          </a:p>
          <a:p>
            <a:pPr marL="0" indent="0">
              <a:buNone/>
            </a:pPr>
            <a:endParaRPr lang="en-US" dirty="0"/>
          </a:p>
        </p:txBody>
      </p:sp>
    </p:spTree>
    <p:extLst>
      <p:ext uri="{BB962C8B-B14F-4D97-AF65-F5344CB8AC3E}">
        <p14:creationId xmlns:p14="http://schemas.microsoft.com/office/powerpoint/2010/main" val="3059605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noAutofit/>
          </a:bodyPr>
          <a:lstStyle/>
          <a:p>
            <a:r>
              <a:rPr lang="tr-TR" sz="2800" dirty="0"/>
              <a:t>Bu düzenleme ile bireylere “sağlıklı ve dengeli bir çevrede yaşama hakkı” tanınmış ve bunu gerçekleştirmek için devlet ve bireylerin sorumlu olduğu belirtilmiştir. </a:t>
            </a:r>
            <a:endParaRPr lang="tr-TR" sz="2800" dirty="0" smtClean="0"/>
          </a:p>
          <a:p>
            <a:endParaRPr lang="tr-TR" sz="2800" dirty="0">
              <a:latin typeface="Arial Black" pitchFamily="34" charset="0"/>
              <a:cs typeface="Arial" pitchFamily="34" charset="0"/>
            </a:endParaRPr>
          </a:p>
        </p:txBody>
      </p:sp>
    </p:spTree>
    <p:extLst>
      <p:ext uri="{BB962C8B-B14F-4D97-AF65-F5344CB8AC3E}">
        <p14:creationId xmlns:p14="http://schemas.microsoft.com/office/powerpoint/2010/main" val="2576049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lstStyle/>
          <a:p>
            <a:r>
              <a:rPr lang="tr-TR" dirty="0" smtClean="0"/>
              <a:t>Önceleri sağlık hakkı kapsamında ele alınmakta olup 1982 Anayasası ile çevre hakkı hükmüne yer verilmiş ve bu anlamda önemli bir adım atılmıştır.</a:t>
            </a:r>
          </a:p>
          <a:p>
            <a:r>
              <a:rPr lang="tr-TR" dirty="0" smtClean="0"/>
              <a:t>Bu hükmün insan-merkezcilik yanında </a:t>
            </a:r>
            <a:r>
              <a:rPr lang="tr-TR" dirty="0" err="1" smtClean="0"/>
              <a:t>çevremerkezci</a:t>
            </a:r>
            <a:r>
              <a:rPr lang="tr-TR" dirty="0" smtClean="0"/>
              <a:t> etik yaklaşıma örnek bir nitelik taşıdığını söyleyebiliriz.</a:t>
            </a:r>
            <a:endParaRPr lang="en-US" dirty="0"/>
          </a:p>
        </p:txBody>
      </p:sp>
    </p:spTree>
    <p:extLst>
      <p:ext uri="{BB962C8B-B14F-4D97-AF65-F5344CB8AC3E}">
        <p14:creationId xmlns:p14="http://schemas.microsoft.com/office/powerpoint/2010/main" val="171148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lstStyle/>
          <a:p>
            <a:r>
              <a:rPr lang="tr-TR" dirty="0" smtClean="0"/>
              <a:t>Çevre yasası da temel olarak insan-merkezci hükümler içermekle birlikte son değişikliklerle anlı-merkezci etik yaklaşıma örnek sayılabilir bir </a:t>
            </a:r>
            <a:r>
              <a:rPr lang="tr-TR" dirty="0" err="1" smtClean="0"/>
              <a:t>ieçriğe</a:t>
            </a:r>
            <a:r>
              <a:rPr lang="tr-TR" dirty="0" smtClean="0"/>
              <a:t> kavuşmuştur.</a:t>
            </a:r>
          </a:p>
          <a:p>
            <a:r>
              <a:rPr lang="tr-TR" dirty="0" smtClean="0"/>
              <a:t>Çevre mevzuatımızın ağırlıklı olarak insan-merkezci olduğunu </a:t>
            </a:r>
            <a:r>
              <a:rPr lang="tr-TR" dirty="0" err="1" smtClean="0"/>
              <a:t>söyleyebilirz</a:t>
            </a:r>
            <a:r>
              <a:rPr lang="tr-TR" smtClean="0"/>
              <a:t>.</a:t>
            </a:r>
            <a:endParaRPr lang="en-US" dirty="0"/>
          </a:p>
        </p:txBody>
      </p:sp>
    </p:spTree>
    <p:extLst>
      <p:ext uri="{BB962C8B-B14F-4D97-AF65-F5344CB8AC3E}">
        <p14:creationId xmlns:p14="http://schemas.microsoft.com/office/powerpoint/2010/main" val="3638670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err="1"/>
              <a:t>Ataöv</a:t>
            </a:r>
            <a:r>
              <a:rPr lang="tr-TR" dirty="0"/>
              <a:t>, </a:t>
            </a:r>
            <a:r>
              <a:rPr lang="tr-TR" dirty="0" err="1"/>
              <a:t>Türkkaya</a:t>
            </a:r>
            <a:r>
              <a:rPr lang="tr-TR" dirty="0"/>
              <a:t> (2009), Kapitalizm ve Çevre, İleri Yayınları, 1. Baskı, İstanbul.</a:t>
            </a:r>
          </a:p>
          <a:p>
            <a:r>
              <a:rPr lang="tr-TR" dirty="0"/>
              <a:t>Cevizci, Ahmet (2013), Uygulamalı Etik, Say Yayınları, İstanbul.</a:t>
            </a:r>
          </a:p>
          <a:p>
            <a:r>
              <a:rPr lang="tr-TR" dirty="0" err="1"/>
              <a:t>Des</a:t>
            </a:r>
            <a:r>
              <a:rPr lang="tr-TR" dirty="0"/>
              <a:t> </a:t>
            </a:r>
            <a:r>
              <a:rPr lang="tr-TR" dirty="0" err="1"/>
              <a:t>Jardins</a:t>
            </a:r>
            <a:r>
              <a:rPr lang="tr-TR" dirty="0"/>
              <a:t>, Joseph R. (2006), Çevre Etiği, İmge Kitabevi Yayınları, Ankara.</a:t>
            </a:r>
          </a:p>
          <a:p>
            <a:endParaRPr lang="tr-TR" dirty="0"/>
          </a:p>
        </p:txBody>
      </p:sp>
    </p:spTree>
    <p:extLst>
      <p:ext uri="{BB962C8B-B14F-4D97-AF65-F5344CB8AC3E}">
        <p14:creationId xmlns:p14="http://schemas.microsoft.com/office/powerpoint/2010/main" val="58588258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78</TotalTime>
  <Words>227</Words>
  <Application>Microsoft Office PowerPoint</Application>
  <PresentationFormat>Ekran Gösterisi (4:3)</PresentationFormat>
  <Paragraphs>16</Paragraphs>
  <Slides>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6</vt:i4>
      </vt:variant>
    </vt:vector>
  </HeadingPairs>
  <TitlesOfParts>
    <vt:vector size="12" baseType="lpstr">
      <vt:lpstr>Arial</vt:lpstr>
      <vt:lpstr>Arial Black</vt:lpstr>
      <vt:lpstr>Calisto MT</vt:lpstr>
      <vt:lpstr>Mistral</vt:lpstr>
      <vt:lpstr>Wingdings 2</vt:lpstr>
      <vt:lpstr>Travelogue</vt:lpstr>
      <vt:lpstr>ÇEVRE FELSEFESİ VE ÇEVRE ETİĞİ YAKLAŞIMLARI 13.Hafta</vt:lpstr>
      <vt:lpstr>ÇEVRE</vt:lpstr>
      <vt:lpstr>Çevre</vt:lpstr>
      <vt:lpstr>Çevre</vt:lpstr>
      <vt:lpstr>Çevre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VE YURTTAŞLIK</dc:title>
  <dc:creator>Apple</dc:creator>
  <cp:lastModifiedBy>KIVILCIM ERTAN</cp:lastModifiedBy>
  <cp:revision>22</cp:revision>
  <dcterms:created xsi:type="dcterms:W3CDTF">2014-03-19T06:29:54Z</dcterms:created>
  <dcterms:modified xsi:type="dcterms:W3CDTF">2019-11-29T10:40:29Z</dcterms:modified>
</cp:coreProperties>
</file>