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9. Hafta</a:t>
            </a:r>
            <a:r>
              <a:rPr lang="tr-TR" smtClean="0"/>
              <a:t>: laiklik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Laik cumhuriyet krizi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Din bir sivil toplum öğesi haline geldi ve siyasallaştı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Dini vesayetin tekrar inşası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hayatın muhafazakârlaşması</a:t>
            </a:r>
          </a:p>
          <a:p>
            <a:pPr marL="201168" lvl="1" indent="0">
              <a:buNone/>
            </a:pP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3561975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Kökenler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Geniş anlamıyla din ve devlet işlerinin birbirinden ayrılması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Farklı dinlere mensup topluluklarda farklı süreçler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Tanrı kavramının ve Tanrıyla fert arasındaki ilişkinin biçimine göre değişen bir süreç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028171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İslamiyet, Hristiyanlık </a:t>
            </a:r>
            <a:r>
              <a:rPr lang="tr-TR" dirty="0" smtClean="0"/>
              <a:t>ve laiklik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İslamiyet’te Tanrı’yla inanan arasında ayrıcalıklı bir ruhban sınıfının olmaması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Ortaçağ’da Müslüman toplulukların kültürel uyanışı – ulema ve fakihler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Müslüman toplulukların kültürel ve bilimsel ilerlemesinin Avrupa’ya etkisi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956248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Rönesans ve Reform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Antik Yunan kökenli eserlerin çevrilmesi – bilimsel düşünce ve sorgulayıcılığın yerleşmesi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Martin Luther (1483-1546): Katolik Kilisesi’nin dünyevi çıkarların aracı haline gelmesine itiraz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Protestanlığın başlangıcı: kilise kurumunu Tanrı ile fert arasından çıkarmak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9690155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Protestanlık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Protestanlığın otoriteye itirazı özgür düşüncenin de kapılarını açtı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Max</a:t>
            </a:r>
            <a:r>
              <a:rPr lang="tr-TR" sz="2600" dirty="0" smtClean="0"/>
              <a:t> </a:t>
            </a:r>
            <a:r>
              <a:rPr lang="tr-TR" sz="2600" dirty="0" err="1" smtClean="0"/>
              <a:t>Weber</a:t>
            </a:r>
            <a:r>
              <a:rPr lang="tr-TR" sz="2600" dirty="0" smtClean="0"/>
              <a:t>: «kapitalizmin ruhu» ile «Protestan etik» arasındaki sıkı ilişki</a:t>
            </a:r>
            <a:r>
              <a:rPr lang="tr-TR" sz="2600" dirty="0"/>
              <a:t> </a:t>
            </a:r>
            <a:r>
              <a:rPr lang="tr-TR" sz="2600" dirty="0" smtClean="0"/>
              <a:t>– dünyanın büyüsünün bozulması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Rasyonalist felsefenin ortaya çıkışı </a:t>
            </a:r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1301770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Aydınlanma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Doğa bilimlerinin de etkisiyle insan ve toplum bilimlerinin de ilahiyatın sultasından kurtulduğu ve </a:t>
            </a:r>
            <a:r>
              <a:rPr lang="tr-TR" sz="2600" dirty="0" err="1" smtClean="0"/>
              <a:t>sekülerleştiği</a:t>
            </a:r>
            <a:r>
              <a:rPr lang="tr-TR" sz="2600" dirty="0" smtClean="0"/>
              <a:t> bir dönem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Immanuel</a:t>
            </a:r>
            <a:r>
              <a:rPr lang="tr-TR" sz="2600" dirty="0" smtClean="0"/>
              <a:t> Kant (1724-1804): insanların rasyonel kapasiteleri aracılığıyla dini vesayetten kurtulması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Fransız Devrimi: din ve devletin ayrıştığı laik yönetim düzeninin inşası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759444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 eleştirisi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err="1" smtClean="0"/>
              <a:t>Feuerbach</a:t>
            </a:r>
            <a:r>
              <a:rPr lang="tr-TR" sz="2600" dirty="0" smtClean="0"/>
              <a:t>: Tanrı, insanın kendi cinsinin en yüce niteliklerini atfettiği bir yaratısıdır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Marx</a:t>
            </a:r>
            <a:r>
              <a:rPr lang="tr-TR" sz="2600" dirty="0" smtClean="0"/>
              <a:t>: «dinin eleştirisi tüm eleştirinin koşuludur»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Bauer</a:t>
            </a:r>
            <a:r>
              <a:rPr lang="tr-TR" sz="2600" dirty="0" smtClean="0"/>
              <a:t>: özgürleşmenin koşulu dinleri ortadan kaldırmak vs. </a:t>
            </a:r>
            <a:r>
              <a:rPr lang="tr-TR" sz="2600" dirty="0" err="1" smtClean="0"/>
              <a:t>Marx</a:t>
            </a:r>
            <a:r>
              <a:rPr lang="tr-TR" sz="2600" dirty="0" smtClean="0"/>
              <a:t>: yalnızca siyasal alandaki eşitlik özgürleşme getirmez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928037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Osmanlı’da laikleşme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Tanzimat Fermanı (1839): şeriatı koruyan ama can ve mal güvencesi sağlayan bir belge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Islahat Fermanı (1856): gayrimüslimlerin katılımı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Kanunu Esasi (1876): gayrimüslimlerin tebaadan kabul edilmesi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Teokratik yapının devamlılığı 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439277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Cumhuriyet dönemi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Lozan görüşmeleri öncesi saltanatın ilgası – Cumhuriyet’ten sonra hilafetin ilgası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1924 Anayasası: devletin dini İslam’dır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1925’te tekke ve zaviyelerin kapatılması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1928’de bu maddenin Anayasa’dan çıkarılması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1937’de laikliğin Anayasa’ya eklenmesi</a:t>
            </a:r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228482655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119</TotalTime>
  <Words>303</Words>
  <Application>Microsoft Office PowerPoint</Application>
  <PresentationFormat>Özel</PresentationFormat>
  <Paragraphs>62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Geçmişe bakış</vt:lpstr>
      <vt:lpstr>Siyaset Bilimi I</vt:lpstr>
      <vt:lpstr>Kökenler</vt:lpstr>
      <vt:lpstr>İslamiyet, Hristiyanlık ve laiklik</vt:lpstr>
      <vt:lpstr>Rönesans ve Reform</vt:lpstr>
      <vt:lpstr>Protestanlık</vt:lpstr>
      <vt:lpstr>Aydınlanma</vt:lpstr>
      <vt:lpstr>Din eleştirisi</vt:lpstr>
      <vt:lpstr>Osmanlı’da laikleşme </vt:lpstr>
      <vt:lpstr>Cumhuriyet dönemi</vt:lpstr>
      <vt:lpstr>Laik cumhuriyet krizi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16</cp:revision>
  <dcterms:created xsi:type="dcterms:W3CDTF">2018-06-19T11:27:11Z</dcterms:created>
  <dcterms:modified xsi:type="dcterms:W3CDTF">2018-06-25T10:12:28Z</dcterms:modified>
</cp:coreProperties>
</file>