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6" r:id="rId5"/>
    <p:sldId id="259" r:id="rId6"/>
    <p:sldId id="260" r:id="rId7"/>
    <p:sldId id="263" r:id="rId8"/>
    <p:sldId id="262"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766CA6D-9D39-4FEA-B9BF-EBF8B39FDBE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79FF8D0-577A-49BC-B506-D02FF6DB9233}">
      <dgm:prSet/>
      <dgm:spPr/>
      <dgm:t>
        <a:bodyPr/>
        <a:lstStyle/>
        <a:p>
          <a:r>
            <a:rPr lang="tr-TR"/>
            <a:t>19. yy ortasında Fransa’da ortaya çıkan şiir akımıdır.</a:t>
          </a:r>
          <a:endParaRPr lang="en-US"/>
        </a:p>
      </dgm:t>
    </dgm:pt>
    <dgm:pt modelId="{481234CF-2CF0-4B34-ADC3-CCE1BAC85D79}" type="parTrans" cxnId="{380888FD-DF59-4BA9-B23A-6FD645F657EF}">
      <dgm:prSet/>
      <dgm:spPr/>
      <dgm:t>
        <a:bodyPr/>
        <a:lstStyle/>
        <a:p>
          <a:endParaRPr lang="en-US"/>
        </a:p>
      </dgm:t>
    </dgm:pt>
    <dgm:pt modelId="{46D6F739-04A5-425C-932A-B45A03308912}" type="sibTrans" cxnId="{380888FD-DF59-4BA9-B23A-6FD645F657EF}">
      <dgm:prSet/>
      <dgm:spPr/>
      <dgm:t>
        <a:bodyPr/>
        <a:lstStyle/>
        <a:p>
          <a:endParaRPr lang="en-US"/>
        </a:p>
      </dgm:t>
    </dgm:pt>
    <dgm:pt modelId="{9AD294AE-9F3F-4AEB-92D4-1FF39F6D08FA}">
      <dgm:prSet/>
      <dgm:spPr/>
      <dgm:t>
        <a:bodyPr/>
        <a:lstStyle/>
        <a:p>
          <a:r>
            <a:rPr lang="tr-TR"/>
            <a:t>Romantizme tepki olarak doğmuştur.</a:t>
          </a:r>
          <a:endParaRPr lang="en-US"/>
        </a:p>
      </dgm:t>
    </dgm:pt>
    <dgm:pt modelId="{475769C1-A613-4DA8-B6B9-E6F312F5E415}" type="parTrans" cxnId="{471F189E-05BD-4F7B-BB56-A51E32507F58}">
      <dgm:prSet/>
      <dgm:spPr/>
      <dgm:t>
        <a:bodyPr/>
        <a:lstStyle/>
        <a:p>
          <a:endParaRPr lang="en-US"/>
        </a:p>
      </dgm:t>
    </dgm:pt>
    <dgm:pt modelId="{E7680D94-A0A5-4E1D-970B-15395A5441C7}" type="sibTrans" cxnId="{471F189E-05BD-4F7B-BB56-A51E32507F58}">
      <dgm:prSet/>
      <dgm:spPr/>
      <dgm:t>
        <a:bodyPr/>
        <a:lstStyle/>
        <a:p>
          <a:endParaRPr lang="en-US"/>
        </a:p>
      </dgm:t>
    </dgm:pt>
    <dgm:pt modelId="{499DDB77-00D6-49D8-883B-4E47C9CF1970}">
      <dgm:prSet/>
      <dgm:spPr/>
      <dgm:t>
        <a:bodyPr/>
        <a:lstStyle/>
        <a:p>
          <a:r>
            <a:rPr lang="tr-TR"/>
            <a:t>Düşünceler, ayrıntılı ve nesnel betimlemeler, duyguların reddedilişi olarak tanımlanabilir.</a:t>
          </a:r>
          <a:endParaRPr lang="en-US"/>
        </a:p>
      </dgm:t>
    </dgm:pt>
    <dgm:pt modelId="{5D5964C1-B169-4725-9311-0CDFDD42000B}" type="parTrans" cxnId="{109399A6-A2DC-44B7-BA29-51B674FE1DB5}">
      <dgm:prSet/>
      <dgm:spPr/>
      <dgm:t>
        <a:bodyPr/>
        <a:lstStyle/>
        <a:p>
          <a:endParaRPr lang="en-US"/>
        </a:p>
      </dgm:t>
    </dgm:pt>
    <dgm:pt modelId="{3505D1DA-78F1-4BE1-82AA-057F9D87B712}" type="sibTrans" cxnId="{109399A6-A2DC-44B7-BA29-51B674FE1DB5}">
      <dgm:prSet/>
      <dgm:spPr/>
      <dgm:t>
        <a:bodyPr/>
        <a:lstStyle/>
        <a:p>
          <a:endParaRPr lang="en-US"/>
        </a:p>
      </dgm:t>
    </dgm:pt>
    <dgm:pt modelId="{7FF472BA-F20A-4192-BD44-C1F15DCB6465}">
      <dgm:prSet/>
      <dgm:spPr/>
      <dgm:t>
        <a:bodyPr/>
        <a:lstStyle/>
        <a:p>
          <a:r>
            <a:rPr lang="tr-TR"/>
            <a:t>Eski Yunan ve Latin mitolojisine hayranlık barından unsurlar tespit edilmektedir.</a:t>
          </a:r>
          <a:endParaRPr lang="en-US"/>
        </a:p>
      </dgm:t>
    </dgm:pt>
    <dgm:pt modelId="{340F76B6-E519-47DE-AAB5-341E6A773ECC}" type="parTrans" cxnId="{562A9034-3D84-4616-9F14-513537032845}">
      <dgm:prSet/>
      <dgm:spPr/>
      <dgm:t>
        <a:bodyPr/>
        <a:lstStyle/>
        <a:p>
          <a:endParaRPr lang="en-US"/>
        </a:p>
      </dgm:t>
    </dgm:pt>
    <dgm:pt modelId="{334BE533-E8F3-48AC-BAD2-53D3DEFBD9DD}" type="sibTrans" cxnId="{562A9034-3D84-4616-9F14-513537032845}">
      <dgm:prSet/>
      <dgm:spPr/>
      <dgm:t>
        <a:bodyPr/>
        <a:lstStyle/>
        <a:p>
          <a:endParaRPr lang="en-US"/>
        </a:p>
      </dgm:t>
    </dgm:pt>
    <dgm:pt modelId="{B31C651A-30D0-417E-BA0B-40F43C9BB3EB}" type="pres">
      <dgm:prSet presAssocID="{A766CA6D-9D39-4FEA-B9BF-EBF8B39FDBE1}" presName="linear" presStyleCnt="0">
        <dgm:presLayoutVars>
          <dgm:animLvl val="lvl"/>
          <dgm:resizeHandles val="exact"/>
        </dgm:presLayoutVars>
      </dgm:prSet>
      <dgm:spPr/>
    </dgm:pt>
    <dgm:pt modelId="{489662D4-2778-4A51-9EE6-BF0F42827299}" type="pres">
      <dgm:prSet presAssocID="{679FF8D0-577A-49BC-B506-D02FF6DB9233}" presName="parentText" presStyleLbl="node1" presStyleIdx="0" presStyleCnt="4">
        <dgm:presLayoutVars>
          <dgm:chMax val="0"/>
          <dgm:bulletEnabled val="1"/>
        </dgm:presLayoutVars>
      </dgm:prSet>
      <dgm:spPr/>
    </dgm:pt>
    <dgm:pt modelId="{4E0F46CA-8C09-42D5-9DF9-C77DFA8C6DCF}" type="pres">
      <dgm:prSet presAssocID="{46D6F739-04A5-425C-932A-B45A03308912}" presName="spacer" presStyleCnt="0"/>
      <dgm:spPr/>
    </dgm:pt>
    <dgm:pt modelId="{C64F9C0A-0F57-4D47-BEE1-A4BEA37A40BA}" type="pres">
      <dgm:prSet presAssocID="{9AD294AE-9F3F-4AEB-92D4-1FF39F6D08FA}" presName="parentText" presStyleLbl="node1" presStyleIdx="1" presStyleCnt="4">
        <dgm:presLayoutVars>
          <dgm:chMax val="0"/>
          <dgm:bulletEnabled val="1"/>
        </dgm:presLayoutVars>
      </dgm:prSet>
      <dgm:spPr/>
    </dgm:pt>
    <dgm:pt modelId="{9D00DEA2-82C3-4A0D-88CC-05C1205B0A66}" type="pres">
      <dgm:prSet presAssocID="{E7680D94-A0A5-4E1D-970B-15395A5441C7}" presName="spacer" presStyleCnt="0"/>
      <dgm:spPr/>
    </dgm:pt>
    <dgm:pt modelId="{4BB78086-53EB-4BD4-8D48-66E0E5C5E786}" type="pres">
      <dgm:prSet presAssocID="{499DDB77-00D6-49D8-883B-4E47C9CF1970}" presName="parentText" presStyleLbl="node1" presStyleIdx="2" presStyleCnt="4">
        <dgm:presLayoutVars>
          <dgm:chMax val="0"/>
          <dgm:bulletEnabled val="1"/>
        </dgm:presLayoutVars>
      </dgm:prSet>
      <dgm:spPr/>
    </dgm:pt>
    <dgm:pt modelId="{9BDBB206-2609-46BB-8726-BD368FEB8B40}" type="pres">
      <dgm:prSet presAssocID="{3505D1DA-78F1-4BE1-82AA-057F9D87B712}" presName="spacer" presStyleCnt="0"/>
      <dgm:spPr/>
    </dgm:pt>
    <dgm:pt modelId="{9BFA630E-2FE5-493D-B9F1-6B8C4FD17DE9}" type="pres">
      <dgm:prSet presAssocID="{7FF472BA-F20A-4192-BD44-C1F15DCB6465}" presName="parentText" presStyleLbl="node1" presStyleIdx="3" presStyleCnt="4">
        <dgm:presLayoutVars>
          <dgm:chMax val="0"/>
          <dgm:bulletEnabled val="1"/>
        </dgm:presLayoutVars>
      </dgm:prSet>
      <dgm:spPr/>
    </dgm:pt>
  </dgm:ptLst>
  <dgm:cxnLst>
    <dgm:cxn modelId="{E9FCC10A-0C55-4B4E-94E2-1FBDD8F0E910}" type="presOf" srcId="{9AD294AE-9F3F-4AEB-92D4-1FF39F6D08FA}" destId="{C64F9C0A-0F57-4D47-BEE1-A4BEA37A40BA}" srcOrd="0" destOrd="0" presId="urn:microsoft.com/office/officeart/2005/8/layout/vList2"/>
    <dgm:cxn modelId="{7F5BFE0F-4ECC-4BFC-93B9-8F02A13BF305}" type="presOf" srcId="{679FF8D0-577A-49BC-B506-D02FF6DB9233}" destId="{489662D4-2778-4A51-9EE6-BF0F42827299}" srcOrd="0" destOrd="0" presId="urn:microsoft.com/office/officeart/2005/8/layout/vList2"/>
    <dgm:cxn modelId="{6DEC9E32-4C0A-4BED-B445-4E0BE6668216}" type="presOf" srcId="{A766CA6D-9D39-4FEA-B9BF-EBF8B39FDBE1}" destId="{B31C651A-30D0-417E-BA0B-40F43C9BB3EB}" srcOrd="0" destOrd="0" presId="urn:microsoft.com/office/officeart/2005/8/layout/vList2"/>
    <dgm:cxn modelId="{562A9034-3D84-4616-9F14-513537032845}" srcId="{A766CA6D-9D39-4FEA-B9BF-EBF8B39FDBE1}" destId="{7FF472BA-F20A-4192-BD44-C1F15DCB6465}" srcOrd="3" destOrd="0" parTransId="{340F76B6-E519-47DE-AAB5-341E6A773ECC}" sibTransId="{334BE533-E8F3-48AC-BAD2-53D3DEFBD9DD}"/>
    <dgm:cxn modelId="{3BC6745E-3D4B-4054-8250-E4B7B42DDB16}" type="presOf" srcId="{499DDB77-00D6-49D8-883B-4E47C9CF1970}" destId="{4BB78086-53EB-4BD4-8D48-66E0E5C5E786}" srcOrd="0" destOrd="0" presId="urn:microsoft.com/office/officeart/2005/8/layout/vList2"/>
    <dgm:cxn modelId="{45C8206F-12A0-414F-BA95-EDB577011FC7}" type="presOf" srcId="{7FF472BA-F20A-4192-BD44-C1F15DCB6465}" destId="{9BFA630E-2FE5-493D-B9F1-6B8C4FD17DE9}" srcOrd="0" destOrd="0" presId="urn:microsoft.com/office/officeart/2005/8/layout/vList2"/>
    <dgm:cxn modelId="{471F189E-05BD-4F7B-BB56-A51E32507F58}" srcId="{A766CA6D-9D39-4FEA-B9BF-EBF8B39FDBE1}" destId="{9AD294AE-9F3F-4AEB-92D4-1FF39F6D08FA}" srcOrd="1" destOrd="0" parTransId="{475769C1-A613-4DA8-B6B9-E6F312F5E415}" sibTransId="{E7680D94-A0A5-4E1D-970B-15395A5441C7}"/>
    <dgm:cxn modelId="{109399A6-A2DC-44B7-BA29-51B674FE1DB5}" srcId="{A766CA6D-9D39-4FEA-B9BF-EBF8B39FDBE1}" destId="{499DDB77-00D6-49D8-883B-4E47C9CF1970}" srcOrd="2" destOrd="0" parTransId="{5D5964C1-B169-4725-9311-0CDFDD42000B}" sibTransId="{3505D1DA-78F1-4BE1-82AA-057F9D87B712}"/>
    <dgm:cxn modelId="{380888FD-DF59-4BA9-B23A-6FD645F657EF}" srcId="{A766CA6D-9D39-4FEA-B9BF-EBF8B39FDBE1}" destId="{679FF8D0-577A-49BC-B506-D02FF6DB9233}" srcOrd="0" destOrd="0" parTransId="{481234CF-2CF0-4B34-ADC3-CCE1BAC85D79}" sibTransId="{46D6F739-04A5-425C-932A-B45A03308912}"/>
    <dgm:cxn modelId="{EF622B99-CC82-4781-9F18-D75C9B3E04E9}" type="presParOf" srcId="{B31C651A-30D0-417E-BA0B-40F43C9BB3EB}" destId="{489662D4-2778-4A51-9EE6-BF0F42827299}" srcOrd="0" destOrd="0" presId="urn:microsoft.com/office/officeart/2005/8/layout/vList2"/>
    <dgm:cxn modelId="{EBCA6F61-8E2C-4F36-B66F-F589B27A4015}" type="presParOf" srcId="{B31C651A-30D0-417E-BA0B-40F43C9BB3EB}" destId="{4E0F46CA-8C09-42D5-9DF9-C77DFA8C6DCF}" srcOrd="1" destOrd="0" presId="urn:microsoft.com/office/officeart/2005/8/layout/vList2"/>
    <dgm:cxn modelId="{407C4A43-9F91-400E-8377-CAA204D01B57}" type="presParOf" srcId="{B31C651A-30D0-417E-BA0B-40F43C9BB3EB}" destId="{C64F9C0A-0F57-4D47-BEE1-A4BEA37A40BA}" srcOrd="2" destOrd="0" presId="urn:microsoft.com/office/officeart/2005/8/layout/vList2"/>
    <dgm:cxn modelId="{F6D1AE5C-FD59-45F2-9E83-916A88610BAC}" type="presParOf" srcId="{B31C651A-30D0-417E-BA0B-40F43C9BB3EB}" destId="{9D00DEA2-82C3-4A0D-88CC-05C1205B0A66}" srcOrd="3" destOrd="0" presId="urn:microsoft.com/office/officeart/2005/8/layout/vList2"/>
    <dgm:cxn modelId="{4A18E7A5-0B93-4A23-87DF-1325F1AB6B4B}" type="presParOf" srcId="{B31C651A-30D0-417E-BA0B-40F43C9BB3EB}" destId="{4BB78086-53EB-4BD4-8D48-66E0E5C5E786}" srcOrd="4" destOrd="0" presId="urn:microsoft.com/office/officeart/2005/8/layout/vList2"/>
    <dgm:cxn modelId="{A256A2FB-8BC5-40BF-9B43-FEF7F46E5122}" type="presParOf" srcId="{B31C651A-30D0-417E-BA0B-40F43C9BB3EB}" destId="{9BDBB206-2609-46BB-8726-BD368FEB8B40}" srcOrd="5" destOrd="0" presId="urn:microsoft.com/office/officeart/2005/8/layout/vList2"/>
    <dgm:cxn modelId="{CBBBF4E9-F9A6-43AE-940F-4AC0E6899711}" type="presParOf" srcId="{B31C651A-30D0-417E-BA0B-40F43C9BB3EB}" destId="{9BFA630E-2FE5-493D-B9F1-6B8C4FD17DE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15A99E-A166-4CB9-97B9-FD02B68C0FC2}"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B0DD4FAD-0A55-46DD-B521-FB302B97DF8E}">
      <dgm:prSet/>
      <dgm:spPr/>
      <dgm:t>
        <a:bodyPr/>
        <a:lstStyle/>
        <a:p>
          <a:r>
            <a:rPr lang="tr-TR"/>
            <a:t>19. yüzyılında Fransa’da ortaya çıkmıştır.</a:t>
          </a:r>
          <a:endParaRPr lang="en-US"/>
        </a:p>
      </dgm:t>
    </dgm:pt>
    <dgm:pt modelId="{1C93CFA4-3E75-4186-BFC2-837883391366}" type="parTrans" cxnId="{D7BBBC0C-4C38-4F79-BBDE-5AACE4D15D2F}">
      <dgm:prSet/>
      <dgm:spPr/>
      <dgm:t>
        <a:bodyPr/>
        <a:lstStyle/>
        <a:p>
          <a:endParaRPr lang="en-US"/>
        </a:p>
      </dgm:t>
    </dgm:pt>
    <dgm:pt modelId="{4AAE8954-DFC2-49D5-AE7E-501C0A9ED8B2}" type="sibTrans" cxnId="{D7BBBC0C-4C38-4F79-BBDE-5AACE4D15D2F}">
      <dgm:prSet/>
      <dgm:spPr/>
      <dgm:t>
        <a:bodyPr/>
        <a:lstStyle/>
        <a:p>
          <a:endParaRPr lang="en-US"/>
        </a:p>
      </dgm:t>
    </dgm:pt>
    <dgm:pt modelId="{1A61DC2C-2C2D-4253-9205-0D221F7967C6}">
      <dgm:prSet/>
      <dgm:spPr/>
      <dgm:t>
        <a:bodyPr/>
        <a:lstStyle/>
        <a:p>
          <a:r>
            <a:rPr lang="tr-TR"/>
            <a:t>Sembolistler insanın iç dünyasında yönelirler.</a:t>
          </a:r>
          <a:endParaRPr lang="en-US"/>
        </a:p>
      </dgm:t>
    </dgm:pt>
    <dgm:pt modelId="{FD2AD765-16FB-4D5F-BD9D-5ECD48DF10A9}" type="parTrans" cxnId="{B0F6495A-F40D-4E36-80A6-1C2658C11A5E}">
      <dgm:prSet/>
      <dgm:spPr/>
      <dgm:t>
        <a:bodyPr/>
        <a:lstStyle/>
        <a:p>
          <a:endParaRPr lang="en-US"/>
        </a:p>
      </dgm:t>
    </dgm:pt>
    <dgm:pt modelId="{918A7E4A-655B-4CFC-8942-B2C76075E96D}" type="sibTrans" cxnId="{B0F6495A-F40D-4E36-80A6-1C2658C11A5E}">
      <dgm:prSet/>
      <dgm:spPr/>
      <dgm:t>
        <a:bodyPr/>
        <a:lstStyle/>
        <a:p>
          <a:endParaRPr lang="en-US"/>
        </a:p>
      </dgm:t>
    </dgm:pt>
    <dgm:pt modelId="{C45424FE-E85A-4F66-85C8-72DC70B6EA1A}">
      <dgm:prSet/>
      <dgm:spPr/>
      <dgm:t>
        <a:bodyPr/>
        <a:lstStyle/>
        <a:p>
          <a:r>
            <a:rPr lang="tr-TR"/>
            <a:t>Sembolistler duygularını anlatmak için sembol/simgeler aracılığıyla ifade eder.</a:t>
          </a:r>
          <a:endParaRPr lang="en-US"/>
        </a:p>
      </dgm:t>
    </dgm:pt>
    <dgm:pt modelId="{D81851DF-5EBE-40F4-9504-15489E5A7804}" type="parTrans" cxnId="{1DF54985-1EA2-47BB-B719-53476A26EB1C}">
      <dgm:prSet/>
      <dgm:spPr/>
      <dgm:t>
        <a:bodyPr/>
        <a:lstStyle/>
        <a:p>
          <a:endParaRPr lang="en-US"/>
        </a:p>
      </dgm:t>
    </dgm:pt>
    <dgm:pt modelId="{829A3C3D-3D55-4E06-A9B6-FE8B54F0F651}" type="sibTrans" cxnId="{1DF54985-1EA2-47BB-B719-53476A26EB1C}">
      <dgm:prSet/>
      <dgm:spPr/>
      <dgm:t>
        <a:bodyPr/>
        <a:lstStyle/>
        <a:p>
          <a:endParaRPr lang="en-US"/>
        </a:p>
      </dgm:t>
    </dgm:pt>
    <dgm:pt modelId="{AC22798E-805B-45E0-A70F-7CB57B9C3154}" type="pres">
      <dgm:prSet presAssocID="{6E15A99E-A166-4CB9-97B9-FD02B68C0FC2}" presName="outerComposite" presStyleCnt="0">
        <dgm:presLayoutVars>
          <dgm:chMax val="5"/>
          <dgm:dir/>
          <dgm:resizeHandles val="exact"/>
        </dgm:presLayoutVars>
      </dgm:prSet>
      <dgm:spPr/>
    </dgm:pt>
    <dgm:pt modelId="{EE113000-E6C8-4123-9466-5CB8EA2DE7AE}" type="pres">
      <dgm:prSet presAssocID="{6E15A99E-A166-4CB9-97B9-FD02B68C0FC2}" presName="dummyMaxCanvas" presStyleCnt="0">
        <dgm:presLayoutVars/>
      </dgm:prSet>
      <dgm:spPr/>
    </dgm:pt>
    <dgm:pt modelId="{48E23E3A-AE29-4E9F-89B1-EB0646015301}" type="pres">
      <dgm:prSet presAssocID="{6E15A99E-A166-4CB9-97B9-FD02B68C0FC2}" presName="ThreeNodes_1" presStyleLbl="node1" presStyleIdx="0" presStyleCnt="3">
        <dgm:presLayoutVars>
          <dgm:bulletEnabled val="1"/>
        </dgm:presLayoutVars>
      </dgm:prSet>
      <dgm:spPr/>
    </dgm:pt>
    <dgm:pt modelId="{ECCD44A2-E2C2-4D99-9209-638C269D2D06}" type="pres">
      <dgm:prSet presAssocID="{6E15A99E-A166-4CB9-97B9-FD02B68C0FC2}" presName="ThreeNodes_2" presStyleLbl="node1" presStyleIdx="1" presStyleCnt="3">
        <dgm:presLayoutVars>
          <dgm:bulletEnabled val="1"/>
        </dgm:presLayoutVars>
      </dgm:prSet>
      <dgm:spPr/>
    </dgm:pt>
    <dgm:pt modelId="{5CC177C4-D68C-449F-8290-908DF6610766}" type="pres">
      <dgm:prSet presAssocID="{6E15A99E-A166-4CB9-97B9-FD02B68C0FC2}" presName="ThreeNodes_3" presStyleLbl="node1" presStyleIdx="2" presStyleCnt="3">
        <dgm:presLayoutVars>
          <dgm:bulletEnabled val="1"/>
        </dgm:presLayoutVars>
      </dgm:prSet>
      <dgm:spPr/>
    </dgm:pt>
    <dgm:pt modelId="{7DA27E32-66D6-45A6-9FF1-CD294E061CAF}" type="pres">
      <dgm:prSet presAssocID="{6E15A99E-A166-4CB9-97B9-FD02B68C0FC2}" presName="ThreeConn_1-2" presStyleLbl="fgAccFollowNode1" presStyleIdx="0" presStyleCnt="2">
        <dgm:presLayoutVars>
          <dgm:bulletEnabled val="1"/>
        </dgm:presLayoutVars>
      </dgm:prSet>
      <dgm:spPr/>
    </dgm:pt>
    <dgm:pt modelId="{194C68BF-CD5F-4415-9648-68691E6E6FA0}" type="pres">
      <dgm:prSet presAssocID="{6E15A99E-A166-4CB9-97B9-FD02B68C0FC2}" presName="ThreeConn_2-3" presStyleLbl="fgAccFollowNode1" presStyleIdx="1" presStyleCnt="2">
        <dgm:presLayoutVars>
          <dgm:bulletEnabled val="1"/>
        </dgm:presLayoutVars>
      </dgm:prSet>
      <dgm:spPr/>
    </dgm:pt>
    <dgm:pt modelId="{D0AE2B12-3977-4531-BFFA-DEBC1A3AD5F1}" type="pres">
      <dgm:prSet presAssocID="{6E15A99E-A166-4CB9-97B9-FD02B68C0FC2}" presName="ThreeNodes_1_text" presStyleLbl="node1" presStyleIdx="2" presStyleCnt="3">
        <dgm:presLayoutVars>
          <dgm:bulletEnabled val="1"/>
        </dgm:presLayoutVars>
      </dgm:prSet>
      <dgm:spPr/>
    </dgm:pt>
    <dgm:pt modelId="{5BBD0AE8-FE33-459C-BB37-AD1211E3E3EF}" type="pres">
      <dgm:prSet presAssocID="{6E15A99E-A166-4CB9-97B9-FD02B68C0FC2}" presName="ThreeNodes_2_text" presStyleLbl="node1" presStyleIdx="2" presStyleCnt="3">
        <dgm:presLayoutVars>
          <dgm:bulletEnabled val="1"/>
        </dgm:presLayoutVars>
      </dgm:prSet>
      <dgm:spPr/>
    </dgm:pt>
    <dgm:pt modelId="{75BBEB91-FA5C-4C9E-9747-5395149CAD15}" type="pres">
      <dgm:prSet presAssocID="{6E15A99E-A166-4CB9-97B9-FD02B68C0FC2}" presName="ThreeNodes_3_text" presStyleLbl="node1" presStyleIdx="2" presStyleCnt="3">
        <dgm:presLayoutVars>
          <dgm:bulletEnabled val="1"/>
        </dgm:presLayoutVars>
      </dgm:prSet>
      <dgm:spPr/>
    </dgm:pt>
  </dgm:ptLst>
  <dgm:cxnLst>
    <dgm:cxn modelId="{D7BBBC0C-4C38-4F79-BBDE-5AACE4D15D2F}" srcId="{6E15A99E-A166-4CB9-97B9-FD02B68C0FC2}" destId="{B0DD4FAD-0A55-46DD-B521-FB302B97DF8E}" srcOrd="0" destOrd="0" parTransId="{1C93CFA4-3E75-4186-BFC2-837883391366}" sibTransId="{4AAE8954-DFC2-49D5-AE7E-501C0A9ED8B2}"/>
    <dgm:cxn modelId="{9E7A4110-FB13-426B-8F9C-0ECD37CE3C2B}" type="presOf" srcId="{4AAE8954-DFC2-49D5-AE7E-501C0A9ED8B2}" destId="{7DA27E32-66D6-45A6-9FF1-CD294E061CAF}" srcOrd="0" destOrd="0" presId="urn:microsoft.com/office/officeart/2005/8/layout/vProcess5"/>
    <dgm:cxn modelId="{B28BA81E-05D4-4A42-9289-F1574C69F84F}" type="presOf" srcId="{B0DD4FAD-0A55-46DD-B521-FB302B97DF8E}" destId="{D0AE2B12-3977-4531-BFFA-DEBC1A3AD5F1}" srcOrd="1" destOrd="0" presId="urn:microsoft.com/office/officeart/2005/8/layout/vProcess5"/>
    <dgm:cxn modelId="{9CEB7221-0996-41A8-99E2-71267AB860C3}" type="presOf" srcId="{1A61DC2C-2C2D-4253-9205-0D221F7967C6}" destId="{ECCD44A2-E2C2-4D99-9209-638C269D2D06}" srcOrd="0" destOrd="0" presId="urn:microsoft.com/office/officeart/2005/8/layout/vProcess5"/>
    <dgm:cxn modelId="{8E86DE5E-FF43-4305-8610-4A049BE9A38E}" type="presOf" srcId="{918A7E4A-655B-4CFC-8942-B2C76075E96D}" destId="{194C68BF-CD5F-4415-9648-68691E6E6FA0}" srcOrd="0" destOrd="0" presId="urn:microsoft.com/office/officeart/2005/8/layout/vProcess5"/>
    <dgm:cxn modelId="{E24FD163-F8CB-42D7-9214-B6152C3F72B8}" type="presOf" srcId="{C45424FE-E85A-4F66-85C8-72DC70B6EA1A}" destId="{75BBEB91-FA5C-4C9E-9747-5395149CAD15}" srcOrd="1" destOrd="0" presId="urn:microsoft.com/office/officeart/2005/8/layout/vProcess5"/>
    <dgm:cxn modelId="{48987870-5C8C-4FF1-861C-FAAD20406A2C}" type="presOf" srcId="{C45424FE-E85A-4F66-85C8-72DC70B6EA1A}" destId="{5CC177C4-D68C-449F-8290-908DF6610766}" srcOrd="0" destOrd="0" presId="urn:microsoft.com/office/officeart/2005/8/layout/vProcess5"/>
    <dgm:cxn modelId="{7E07B277-E8D5-4255-9A40-ED4D9D4FB1A7}" type="presOf" srcId="{6E15A99E-A166-4CB9-97B9-FD02B68C0FC2}" destId="{AC22798E-805B-45E0-A70F-7CB57B9C3154}" srcOrd="0" destOrd="0" presId="urn:microsoft.com/office/officeart/2005/8/layout/vProcess5"/>
    <dgm:cxn modelId="{B0F6495A-F40D-4E36-80A6-1C2658C11A5E}" srcId="{6E15A99E-A166-4CB9-97B9-FD02B68C0FC2}" destId="{1A61DC2C-2C2D-4253-9205-0D221F7967C6}" srcOrd="1" destOrd="0" parTransId="{FD2AD765-16FB-4D5F-BD9D-5ECD48DF10A9}" sibTransId="{918A7E4A-655B-4CFC-8942-B2C76075E96D}"/>
    <dgm:cxn modelId="{1DF54985-1EA2-47BB-B719-53476A26EB1C}" srcId="{6E15A99E-A166-4CB9-97B9-FD02B68C0FC2}" destId="{C45424FE-E85A-4F66-85C8-72DC70B6EA1A}" srcOrd="2" destOrd="0" parTransId="{D81851DF-5EBE-40F4-9504-15489E5A7804}" sibTransId="{829A3C3D-3D55-4E06-A9B6-FE8B54F0F651}"/>
    <dgm:cxn modelId="{7D554C9A-42B5-4B15-AC74-44E2E635B55C}" type="presOf" srcId="{B0DD4FAD-0A55-46DD-B521-FB302B97DF8E}" destId="{48E23E3A-AE29-4E9F-89B1-EB0646015301}" srcOrd="0" destOrd="0" presId="urn:microsoft.com/office/officeart/2005/8/layout/vProcess5"/>
    <dgm:cxn modelId="{021764C5-21DD-4C9C-8217-8F8CBF6D3DBB}" type="presOf" srcId="{1A61DC2C-2C2D-4253-9205-0D221F7967C6}" destId="{5BBD0AE8-FE33-459C-BB37-AD1211E3E3EF}" srcOrd="1" destOrd="0" presId="urn:microsoft.com/office/officeart/2005/8/layout/vProcess5"/>
    <dgm:cxn modelId="{A903FF35-98B8-458E-B0C7-29C6E29B4784}" type="presParOf" srcId="{AC22798E-805B-45E0-A70F-7CB57B9C3154}" destId="{EE113000-E6C8-4123-9466-5CB8EA2DE7AE}" srcOrd="0" destOrd="0" presId="urn:microsoft.com/office/officeart/2005/8/layout/vProcess5"/>
    <dgm:cxn modelId="{E956F674-BC3E-45C6-826A-12554665EEA5}" type="presParOf" srcId="{AC22798E-805B-45E0-A70F-7CB57B9C3154}" destId="{48E23E3A-AE29-4E9F-89B1-EB0646015301}" srcOrd="1" destOrd="0" presId="urn:microsoft.com/office/officeart/2005/8/layout/vProcess5"/>
    <dgm:cxn modelId="{256E000E-873C-4655-A5A3-599291386036}" type="presParOf" srcId="{AC22798E-805B-45E0-A70F-7CB57B9C3154}" destId="{ECCD44A2-E2C2-4D99-9209-638C269D2D06}" srcOrd="2" destOrd="0" presId="urn:microsoft.com/office/officeart/2005/8/layout/vProcess5"/>
    <dgm:cxn modelId="{7D89ED83-C2FF-4475-B099-420F99BA9775}" type="presParOf" srcId="{AC22798E-805B-45E0-A70F-7CB57B9C3154}" destId="{5CC177C4-D68C-449F-8290-908DF6610766}" srcOrd="3" destOrd="0" presId="urn:microsoft.com/office/officeart/2005/8/layout/vProcess5"/>
    <dgm:cxn modelId="{7EC3A0B1-67D9-42DD-9EB1-02F4ADEB3B04}" type="presParOf" srcId="{AC22798E-805B-45E0-A70F-7CB57B9C3154}" destId="{7DA27E32-66D6-45A6-9FF1-CD294E061CAF}" srcOrd="4" destOrd="0" presId="urn:microsoft.com/office/officeart/2005/8/layout/vProcess5"/>
    <dgm:cxn modelId="{9FFE7613-921F-4626-8467-4AD27B3CD957}" type="presParOf" srcId="{AC22798E-805B-45E0-A70F-7CB57B9C3154}" destId="{194C68BF-CD5F-4415-9648-68691E6E6FA0}" srcOrd="5" destOrd="0" presId="urn:microsoft.com/office/officeart/2005/8/layout/vProcess5"/>
    <dgm:cxn modelId="{C2E6F6EC-EBF8-4584-9ABB-DF13FD829523}" type="presParOf" srcId="{AC22798E-805B-45E0-A70F-7CB57B9C3154}" destId="{D0AE2B12-3977-4531-BFFA-DEBC1A3AD5F1}" srcOrd="6" destOrd="0" presId="urn:microsoft.com/office/officeart/2005/8/layout/vProcess5"/>
    <dgm:cxn modelId="{1BB6CCFA-D9CD-4DB5-A675-AF62CDA88D85}" type="presParOf" srcId="{AC22798E-805B-45E0-A70F-7CB57B9C3154}" destId="{5BBD0AE8-FE33-459C-BB37-AD1211E3E3EF}" srcOrd="7" destOrd="0" presId="urn:microsoft.com/office/officeart/2005/8/layout/vProcess5"/>
    <dgm:cxn modelId="{A9EAAC8B-B797-46FE-B2CD-F29ABF7D5811}" type="presParOf" srcId="{AC22798E-805B-45E0-A70F-7CB57B9C3154}" destId="{75BBEB91-FA5C-4C9E-9747-5395149CAD1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726A7C-D893-4CC7-8466-9B77380B75D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3791E30-B02F-4178-8AA0-117AB91B639E}">
      <dgm:prSet/>
      <dgm:spPr/>
      <dgm:t>
        <a:bodyPr/>
        <a:lstStyle/>
        <a:p>
          <a:r>
            <a:rPr lang="tr-TR"/>
            <a:t>Dönemin öncü şairidir.</a:t>
          </a:r>
          <a:endParaRPr lang="en-US"/>
        </a:p>
      </dgm:t>
    </dgm:pt>
    <dgm:pt modelId="{08C6D11F-8C40-4236-9D73-5A6D04521F5B}" type="parTrans" cxnId="{C6B392AE-A6A4-44D5-9B1A-BA45D51114DB}">
      <dgm:prSet/>
      <dgm:spPr/>
      <dgm:t>
        <a:bodyPr/>
        <a:lstStyle/>
        <a:p>
          <a:endParaRPr lang="en-US"/>
        </a:p>
      </dgm:t>
    </dgm:pt>
    <dgm:pt modelId="{3295411F-3505-45E6-A463-AFEFE9EE0418}" type="sibTrans" cxnId="{C6B392AE-A6A4-44D5-9B1A-BA45D51114DB}">
      <dgm:prSet/>
      <dgm:spPr/>
      <dgm:t>
        <a:bodyPr/>
        <a:lstStyle/>
        <a:p>
          <a:endParaRPr lang="en-US"/>
        </a:p>
      </dgm:t>
    </dgm:pt>
    <dgm:pt modelId="{26188706-3EC0-4C0E-A12D-1E7F5E7CD977}">
      <dgm:prSet/>
      <dgm:spPr/>
      <dgm:t>
        <a:bodyPr/>
        <a:lstStyle/>
        <a:p>
          <a:r>
            <a:rPr lang="tr-TR"/>
            <a:t>Tarihsel devamlığa değinir.</a:t>
          </a:r>
          <a:endParaRPr lang="en-US"/>
        </a:p>
      </dgm:t>
    </dgm:pt>
    <dgm:pt modelId="{B424BDEF-098C-4564-9747-5E188879260C}" type="parTrans" cxnId="{D223D934-57BA-4E64-B415-0709AFDC4903}">
      <dgm:prSet/>
      <dgm:spPr/>
      <dgm:t>
        <a:bodyPr/>
        <a:lstStyle/>
        <a:p>
          <a:endParaRPr lang="en-US"/>
        </a:p>
      </dgm:t>
    </dgm:pt>
    <dgm:pt modelId="{68A4A76B-BDAD-4CCA-86FE-FBC510BBA80E}" type="sibTrans" cxnId="{D223D934-57BA-4E64-B415-0709AFDC4903}">
      <dgm:prSet/>
      <dgm:spPr/>
      <dgm:t>
        <a:bodyPr/>
        <a:lstStyle/>
        <a:p>
          <a:endParaRPr lang="en-US"/>
        </a:p>
      </dgm:t>
    </dgm:pt>
    <dgm:pt modelId="{A440CE7D-544D-48FE-8BB7-0C4C6981404A}">
      <dgm:prSet/>
      <dgm:spPr/>
      <dgm:t>
        <a:bodyPr/>
        <a:lstStyle/>
        <a:p>
          <a:r>
            <a:rPr lang="tr-TR"/>
            <a:t>Yalnızlığı konu alan lirik şiirler kaleme alır.</a:t>
          </a:r>
          <a:endParaRPr lang="en-US"/>
        </a:p>
      </dgm:t>
    </dgm:pt>
    <dgm:pt modelId="{5E0FE06F-D41F-4FB9-8F5D-A2218117AB5A}" type="parTrans" cxnId="{9A21BD55-0AC5-4E31-8D1C-8D6E0E831C67}">
      <dgm:prSet/>
      <dgm:spPr/>
      <dgm:t>
        <a:bodyPr/>
        <a:lstStyle/>
        <a:p>
          <a:endParaRPr lang="en-US"/>
        </a:p>
      </dgm:t>
    </dgm:pt>
    <dgm:pt modelId="{FB088220-15DB-4944-8833-FA703E8F8361}" type="sibTrans" cxnId="{9A21BD55-0AC5-4E31-8D1C-8D6E0E831C67}">
      <dgm:prSet/>
      <dgm:spPr/>
      <dgm:t>
        <a:bodyPr/>
        <a:lstStyle/>
        <a:p>
          <a:endParaRPr lang="en-US"/>
        </a:p>
      </dgm:t>
    </dgm:pt>
    <dgm:pt modelId="{82682EE8-FB30-4486-B373-33A155680A26}">
      <dgm:prSet/>
      <dgm:spPr/>
      <dgm:t>
        <a:bodyPr/>
        <a:lstStyle/>
        <a:p>
          <a:r>
            <a:rPr lang="tr-TR"/>
            <a:t>Avrupa akımları ve Yunan geleneği mısralarında göze çarpar.</a:t>
          </a:r>
          <a:endParaRPr lang="en-US"/>
        </a:p>
      </dgm:t>
    </dgm:pt>
    <dgm:pt modelId="{594F55A6-0469-448A-A642-A17EF0ABA386}" type="parTrans" cxnId="{C047CDF3-44A0-4426-A553-9F515C05C2B9}">
      <dgm:prSet/>
      <dgm:spPr/>
      <dgm:t>
        <a:bodyPr/>
        <a:lstStyle/>
        <a:p>
          <a:endParaRPr lang="en-US"/>
        </a:p>
      </dgm:t>
    </dgm:pt>
    <dgm:pt modelId="{509DBDD9-0359-449F-8963-2ECA150E92A4}" type="sibTrans" cxnId="{C047CDF3-44A0-4426-A553-9F515C05C2B9}">
      <dgm:prSet/>
      <dgm:spPr/>
      <dgm:t>
        <a:bodyPr/>
        <a:lstStyle/>
        <a:p>
          <a:endParaRPr lang="en-US"/>
        </a:p>
      </dgm:t>
    </dgm:pt>
    <dgm:pt modelId="{6DB8B66F-22DF-4A23-9834-E281A31933AB}">
      <dgm:prSet/>
      <dgm:spPr/>
      <dgm:t>
        <a:bodyPr/>
        <a:lstStyle/>
        <a:p>
          <a:r>
            <a:rPr lang="tr-TR"/>
            <a:t>On iki Çingene şarkısı (1907):  ulusal acıları </a:t>
          </a:r>
          <a:br>
            <a:rPr lang="tr-TR"/>
          </a:br>
          <a:r>
            <a:rPr lang="tr-TR"/>
            <a:t>unutma isteğini ve daha görkemli bir gelenek için umutlarını ifade eder.</a:t>
          </a:r>
          <a:endParaRPr lang="en-US"/>
        </a:p>
      </dgm:t>
    </dgm:pt>
    <dgm:pt modelId="{30B9D2A0-45C8-4F2F-94B2-3B7723433EC3}" type="parTrans" cxnId="{B0E69B87-F56D-40B7-87A3-C256E86B62B9}">
      <dgm:prSet/>
      <dgm:spPr/>
      <dgm:t>
        <a:bodyPr/>
        <a:lstStyle/>
        <a:p>
          <a:endParaRPr lang="en-US"/>
        </a:p>
      </dgm:t>
    </dgm:pt>
    <dgm:pt modelId="{64728DA2-724D-4088-9A57-573524F8DEBD}" type="sibTrans" cxnId="{B0E69B87-F56D-40B7-87A3-C256E86B62B9}">
      <dgm:prSet/>
      <dgm:spPr/>
      <dgm:t>
        <a:bodyPr/>
        <a:lstStyle/>
        <a:p>
          <a:endParaRPr lang="en-US"/>
        </a:p>
      </dgm:t>
    </dgm:pt>
    <dgm:pt modelId="{39278F05-BB49-4032-B1D6-2AC1A873F8A5}" type="pres">
      <dgm:prSet presAssocID="{EA726A7C-D893-4CC7-8466-9B77380B75DB}" presName="linear" presStyleCnt="0">
        <dgm:presLayoutVars>
          <dgm:animLvl val="lvl"/>
          <dgm:resizeHandles val="exact"/>
        </dgm:presLayoutVars>
      </dgm:prSet>
      <dgm:spPr/>
    </dgm:pt>
    <dgm:pt modelId="{2A44CC92-EA22-4C5C-BE0C-2A36996848E0}" type="pres">
      <dgm:prSet presAssocID="{C3791E30-B02F-4178-8AA0-117AB91B639E}" presName="parentText" presStyleLbl="node1" presStyleIdx="0" presStyleCnt="5">
        <dgm:presLayoutVars>
          <dgm:chMax val="0"/>
          <dgm:bulletEnabled val="1"/>
        </dgm:presLayoutVars>
      </dgm:prSet>
      <dgm:spPr/>
    </dgm:pt>
    <dgm:pt modelId="{A663A08B-B26F-4354-B3A6-2857919E1BEB}" type="pres">
      <dgm:prSet presAssocID="{3295411F-3505-45E6-A463-AFEFE9EE0418}" presName="spacer" presStyleCnt="0"/>
      <dgm:spPr/>
    </dgm:pt>
    <dgm:pt modelId="{B01DFE22-6EB6-4EB9-8CF3-7A048BB4A2BD}" type="pres">
      <dgm:prSet presAssocID="{26188706-3EC0-4C0E-A12D-1E7F5E7CD977}" presName="parentText" presStyleLbl="node1" presStyleIdx="1" presStyleCnt="5">
        <dgm:presLayoutVars>
          <dgm:chMax val="0"/>
          <dgm:bulletEnabled val="1"/>
        </dgm:presLayoutVars>
      </dgm:prSet>
      <dgm:spPr/>
    </dgm:pt>
    <dgm:pt modelId="{E4251475-F464-4681-B283-ED11861AE4AA}" type="pres">
      <dgm:prSet presAssocID="{68A4A76B-BDAD-4CCA-86FE-FBC510BBA80E}" presName="spacer" presStyleCnt="0"/>
      <dgm:spPr/>
    </dgm:pt>
    <dgm:pt modelId="{92A7F7A6-D1B0-4178-AA7C-ACD4AE367535}" type="pres">
      <dgm:prSet presAssocID="{A440CE7D-544D-48FE-8BB7-0C4C6981404A}" presName="parentText" presStyleLbl="node1" presStyleIdx="2" presStyleCnt="5">
        <dgm:presLayoutVars>
          <dgm:chMax val="0"/>
          <dgm:bulletEnabled val="1"/>
        </dgm:presLayoutVars>
      </dgm:prSet>
      <dgm:spPr/>
    </dgm:pt>
    <dgm:pt modelId="{DD437038-527D-4967-9547-A92737C76552}" type="pres">
      <dgm:prSet presAssocID="{FB088220-15DB-4944-8833-FA703E8F8361}" presName="spacer" presStyleCnt="0"/>
      <dgm:spPr/>
    </dgm:pt>
    <dgm:pt modelId="{785A556B-2A9F-491D-8C65-B1DF1303A8D4}" type="pres">
      <dgm:prSet presAssocID="{82682EE8-FB30-4486-B373-33A155680A26}" presName="parentText" presStyleLbl="node1" presStyleIdx="3" presStyleCnt="5">
        <dgm:presLayoutVars>
          <dgm:chMax val="0"/>
          <dgm:bulletEnabled val="1"/>
        </dgm:presLayoutVars>
      </dgm:prSet>
      <dgm:spPr/>
    </dgm:pt>
    <dgm:pt modelId="{62BCFCC1-91B6-40E7-B079-C4A867111A23}" type="pres">
      <dgm:prSet presAssocID="{509DBDD9-0359-449F-8963-2ECA150E92A4}" presName="spacer" presStyleCnt="0"/>
      <dgm:spPr/>
    </dgm:pt>
    <dgm:pt modelId="{4A86FF92-C861-4F4F-B0C2-649F36057830}" type="pres">
      <dgm:prSet presAssocID="{6DB8B66F-22DF-4A23-9834-E281A31933AB}" presName="parentText" presStyleLbl="node1" presStyleIdx="4" presStyleCnt="5">
        <dgm:presLayoutVars>
          <dgm:chMax val="0"/>
          <dgm:bulletEnabled val="1"/>
        </dgm:presLayoutVars>
      </dgm:prSet>
      <dgm:spPr/>
    </dgm:pt>
  </dgm:ptLst>
  <dgm:cxnLst>
    <dgm:cxn modelId="{A45A2600-4891-441C-910E-DE0BD2398A4A}" type="presOf" srcId="{A440CE7D-544D-48FE-8BB7-0C4C6981404A}" destId="{92A7F7A6-D1B0-4178-AA7C-ACD4AE367535}" srcOrd="0" destOrd="0" presId="urn:microsoft.com/office/officeart/2005/8/layout/vList2"/>
    <dgm:cxn modelId="{2D4C920A-0DDA-4C68-AFFE-16268AB3B110}" type="presOf" srcId="{6DB8B66F-22DF-4A23-9834-E281A31933AB}" destId="{4A86FF92-C861-4F4F-B0C2-649F36057830}" srcOrd="0" destOrd="0" presId="urn:microsoft.com/office/officeart/2005/8/layout/vList2"/>
    <dgm:cxn modelId="{70902432-BF5C-4351-907C-436F7EFD744E}" type="presOf" srcId="{82682EE8-FB30-4486-B373-33A155680A26}" destId="{785A556B-2A9F-491D-8C65-B1DF1303A8D4}" srcOrd="0" destOrd="0" presId="urn:microsoft.com/office/officeart/2005/8/layout/vList2"/>
    <dgm:cxn modelId="{D223D934-57BA-4E64-B415-0709AFDC4903}" srcId="{EA726A7C-D893-4CC7-8466-9B77380B75DB}" destId="{26188706-3EC0-4C0E-A12D-1E7F5E7CD977}" srcOrd="1" destOrd="0" parTransId="{B424BDEF-098C-4564-9747-5E188879260C}" sibTransId="{68A4A76B-BDAD-4CCA-86FE-FBC510BBA80E}"/>
    <dgm:cxn modelId="{9A21BD55-0AC5-4E31-8D1C-8D6E0E831C67}" srcId="{EA726A7C-D893-4CC7-8466-9B77380B75DB}" destId="{A440CE7D-544D-48FE-8BB7-0C4C6981404A}" srcOrd="2" destOrd="0" parTransId="{5E0FE06F-D41F-4FB9-8F5D-A2218117AB5A}" sibTransId="{FB088220-15DB-4944-8833-FA703E8F8361}"/>
    <dgm:cxn modelId="{B0E69B87-F56D-40B7-87A3-C256E86B62B9}" srcId="{EA726A7C-D893-4CC7-8466-9B77380B75DB}" destId="{6DB8B66F-22DF-4A23-9834-E281A31933AB}" srcOrd="4" destOrd="0" parTransId="{30B9D2A0-45C8-4F2F-94B2-3B7723433EC3}" sibTransId="{64728DA2-724D-4088-9A57-573524F8DEBD}"/>
    <dgm:cxn modelId="{3133E5A6-32DB-4277-8C9B-5DE574AD8022}" type="presOf" srcId="{26188706-3EC0-4C0E-A12D-1E7F5E7CD977}" destId="{B01DFE22-6EB6-4EB9-8CF3-7A048BB4A2BD}" srcOrd="0" destOrd="0" presId="urn:microsoft.com/office/officeart/2005/8/layout/vList2"/>
    <dgm:cxn modelId="{8777EDA6-95EA-4391-BCEC-8AE451D3D1AA}" type="presOf" srcId="{C3791E30-B02F-4178-8AA0-117AB91B639E}" destId="{2A44CC92-EA22-4C5C-BE0C-2A36996848E0}" srcOrd="0" destOrd="0" presId="urn:microsoft.com/office/officeart/2005/8/layout/vList2"/>
    <dgm:cxn modelId="{3882AAA7-38FA-47B0-AFF3-B4336C6FFEFB}" type="presOf" srcId="{EA726A7C-D893-4CC7-8466-9B77380B75DB}" destId="{39278F05-BB49-4032-B1D6-2AC1A873F8A5}" srcOrd="0" destOrd="0" presId="urn:microsoft.com/office/officeart/2005/8/layout/vList2"/>
    <dgm:cxn modelId="{C6B392AE-A6A4-44D5-9B1A-BA45D51114DB}" srcId="{EA726A7C-D893-4CC7-8466-9B77380B75DB}" destId="{C3791E30-B02F-4178-8AA0-117AB91B639E}" srcOrd="0" destOrd="0" parTransId="{08C6D11F-8C40-4236-9D73-5A6D04521F5B}" sibTransId="{3295411F-3505-45E6-A463-AFEFE9EE0418}"/>
    <dgm:cxn modelId="{C047CDF3-44A0-4426-A553-9F515C05C2B9}" srcId="{EA726A7C-D893-4CC7-8466-9B77380B75DB}" destId="{82682EE8-FB30-4486-B373-33A155680A26}" srcOrd="3" destOrd="0" parTransId="{594F55A6-0469-448A-A642-A17EF0ABA386}" sibTransId="{509DBDD9-0359-449F-8963-2ECA150E92A4}"/>
    <dgm:cxn modelId="{AD6592B7-7049-4507-8193-1438D701530F}" type="presParOf" srcId="{39278F05-BB49-4032-B1D6-2AC1A873F8A5}" destId="{2A44CC92-EA22-4C5C-BE0C-2A36996848E0}" srcOrd="0" destOrd="0" presId="urn:microsoft.com/office/officeart/2005/8/layout/vList2"/>
    <dgm:cxn modelId="{E51128D6-B0A2-4D0E-A0A1-0569ADEC25E8}" type="presParOf" srcId="{39278F05-BB49-4032-B1D6-2AC1A873F8A5}" destId="{A663A08B-B26F-4354-B3A6-2857919E1BEB}" srcOrd="1" destOrd="0" presId="urn:microsoft.com/office/officeart/2005/8/layout/vList2"/>
    <dgm:cxn modelId="{A03D62BE-4522-46BA-B71B-01206532F02C}" type="presParOf" srcId="{39278F05-BB49-4032-B1D6-2AC1A873F8A5}" destId="{B01DFE22-6EB6-4EB9-8CF3-7A048BB4A2BD}" srcOrd="2" destOrd="0" presId="urn:microsoft.com/office/officeart/2005/8/layout/vList2"/>
    <dgm:cxn modelId="{1D99F350-8489-47DB-8F7E-2F2AD6D7CD6D}" type="presParOf" srcId="{39278F05-BB49-4032-B1D6-2AC1A873F8A5}" destId="{E4251475-F464-4681-B283-ED11861AE4AA}" srcOrd="3" destOrd="0" presId="urn:microsoft.com/office/officeart/2005/8/layout/vList2"/>
    <dgm:cxn modelId="{CB7BE7F9-95FB-432A-9DCA-9534FBF4BEE4}" type="presParOf" srcId="{39278F05-BB49-4032-B1D6-2AC1A873F8A5}" destId="{92A7F7A6-D1B0-4178-AA7C-ACD4AE367535}" srcOrd="4" destOrd="0" presId="urn:microsoft.com/office/officeart/2005/8/layout/vList2"/>
    <dgm:cxn modelId="{E51E3FD9-8734-47DC-8AE6-B5E639B73F9D}" type="presParOf" srcId="{39278F05-BB49-4032-B1D6-2AC1A873F8A5}" destId="{DD437038-527D-4967-9547-A92737C76552}" srcOrd="5" destOrd="0" presId="urn:microsoft.com/office/officeart/2005/8/layout/vList2"/>
    <dgm:cxn modelId="{56C18B55-9245-490B-8CC9-8F8370C11050}" type="presParOf" srcId="{39278F05-BB49-4032-B1D6-2AC1A873F8A5}" destId="{785A556B-2A9F-491D-8C65-B1DF1303A8D4}" srcOrd="6" destOrd="0" presId="urn:microsoft.com/office/officeart/2005/8/layout/vList2"/>
    <dgm:cxn modelId="{7B1C7689-AC84-40B9-B188-57CB3B26BD08}" type="presParOf" srcId="{39278F05-BB49-4032-B1D6-2AC1A873F8A5}" destId="{62BCFCC1-91B6-40E7-B079-C4A867111A23}" srcOrd="7" destOrd="0" presId="urn:microsoft.com/office/officeart/2005/8/layout/vList2"/>
    <dgm:cxn modelId="{2B3F76C5-52A7-42CD-8CF5-D3E64DEEAE31}" type="presParOf" srcId="{39278F05-BB49-4032-B1D6-2AC1A873F8A5}" destId="{4A86FF92-C861-4F4F-B0C2-649F3605783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238570-8C7C-4166-AE81-53A6F07871EE}" type="doc">
      <dgm:prSet loTypeId="urn:microsoft.com/office/officeart/2018/2/layout/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EB267524-91DC-426F-A50C-C8C785E08EC4}">
      <dgm:prSet/>
      <dgm:spPr/>
      <dgm:t>
        <a:bodyPr/>
        <a:lstStyle/>
        <a:p>
          <a:pPr>
            <a:defRPr b="1"/>
          </a:pPr>
          <a:r>
            <a:rPr lang="tr-TR"/>
            <a:t>Bu ekolde öyküler ön plana çıkar.</a:t>
          </a:r>
          <a:endParaRPr lang="en-US"/>
        </a:p>
      </dgm:t>
    </dgm:pt>
    <dgm:pt modelId="{7B3C3381-D1B2-4DC5-9DB0-1466570B2D66}" type="parTrans" cxnId="{915C34CD-F56F-47E2-9F62-BE21681270CC}">
      <dgm:prSet/>
      <dgm:spPr/>
      <dgm:t>
        <a:bodyPr/>
        <a:lstStyle/>
        <a:p>
          <a:endParaRPr lang="en-US"/>
        </a:p>
      </dgm:t>
    </dgm:pt>
    <dgm:pt modelId="{3BA08C30-44AD-4351-8687-07E70702BC86}" type="sibTrans" cxnId="{915C34CD-F56F-47E2-9F62-BE21681270CC}">
      <dgm:prSet/>
      <dgm:spPr/>
      <dgm:t>
        <a:bodyPr/>
        <a:lstStyle/>
        <a:p>
          <a:endParaRPr lang="en-US"/>
        </a:p>
      </dgm:t>
    </dgm:pt>
    <dgm:pt modelId="{566D7759-B80C-4A8B-83E0-79254229D4C4}">
      <dgm:prSet/>
      <dgm:spPr/>
      <dgm:t>
        <a:bodyPr/>
        <a:lstStyle/>
        <a:p>
          <a:pPr>
            <a:defRPr b="1"/>
          </a:pPr>
          <a:r>
            <a:rPr lang="tr-TR"/>
            <a:t>İthografya kavramı gündeme gelir. Bu kavram taşradaki gelenek ve göreneği, oradaki yaşam şartlarını anlatan bir türdür. Kimi eserlerde kent ithografyasına da rastlanır. Fakat bu eserler kentin varoşlarına, zor ve kötü yaşam şartlarına değinir.</a:t>
          </a:r>
          <a:endParaRPr lang="en-US"/>
        </a:p>
      </dgm:t>
    </dgm:pt>
    <dgm:pt modelId="{6E3691A7-46EF-4CD1-98A3-CC3A600EDB37}" type="parTrans" cxnId="{C880BD85-3D12-43B7-8DFE-58B7AA1E7116}">
      <dgm:prSet/>
      <dgm:spPr/>
      <dgm:t>
        <a:bodyPr/>
        <a:lstStyle/>
        <a:p>
          <a:endParaRPr lang="en-US"/>
        </a:p>
      </dgm:t>
    </dgm:pt>
    <dgm:pt modelId="{D391BAB6-51FD-4CC7-A242-1B5ACDEDFC55}" type="sibTrans" cxnId="{C880BD85-3D12-43B7-8DFE-58B7AA1E7116}">
      <dgm:prSet/>
      <dgm:spPr/>
      <dgm:t>
        <a:bodyPr/>
        <a:lstStyle/>
        <a:p>
          <a:endParaRPr lang="en-US"/>
        </a:p>
      </dgm:t>
    </dgm:pt>
    <dgm:pt modelId="{41528ADF-C72A-4471-A8E3-03173762AA6F}">
      <dgm:prSet/>
      <dgm:spPr/>
      <dgm:t>
        <a:bodyPr/>
        <a:lstStyle/>
        <a:p>
          <a:pPr>
            <a:defRPr b="1"/>
          </a:pPr>
          <a:r>
            <a:rPr lang="tr-TR"/>
            <a:t>Naturalizm ve realizm akımlarına rastlanılır.</a:t>
          </a:r>
          <a:endParaRPr lang="en-US"/>
        </a:p>
      </dgm:t>
    </dgm:pt>
    <dgm:pt modelId="{D2009C7B-92BB-4E46-91AA-C3EF7ECDCB8E}" type="parTrans" cxnId="{355E13C3-849E-4177-BD71-47DAA92C1944}">
      <dgm:prSet/>
      <dgm:spPr/>
      <dgm:t>
        <a:bodyPr/>
        <a:lstStyle/>
        <a:p>
          <a:endParaRPr lang="en-US"/>
        </a:p>
      </dgm:t>
    </dgm:pt>
    <dgm:pt modelId="{BB19A4C8-4108-4F1D-95A0-005C2F2A3E6A}" type="sibTrans" cxnId="{355E13C3-849E-4177-BD71-47DAA92C1944}">
      <dgm:prSet/>
      <dgm:spPr/>
      <dgm:t>
        <a:bodyPr/>
        <a:lstStyle/>
        <a:p>
          <a:endParaRPr lang="en-US"/>
        </a:p>
      </dgm:t>
    </dgm:pt>
    <dgm:pt modelId="{0C0FB3E1-A03C-49F2-9BA0-10D0901E3578}">
      <dgm:prSet/>
      <dgm:spPr/>
      <dgm:t>
        <a:bodyPr/>
        <a:lstStyle/>
        <a:p>
          <a:pPr>
            <a:defRPr b="1"/>
          </a:pPr>
          <a:r>
            <a:rPr lang="tr-TR"/>
            <a:t>Konular: Taşra yaşamı, halkın gelenekleri ve görenekleri oluşturur.</a:t>
          </a:r>
          <a:endParaRPr lang="en-US"/>
        </a:p>
      </dgm:t>
    </dgm:pt>
    <dgm:pt modelId="{40CAE780-5402-463F-B32E-A583CA787482}" type="parTrans" cxnId="{701DD6B7-99BE-4B1A-8B6E-F2EBEF1F0E95}">
      <dgm:prSet/>
      <dgm:spPr/>
      <dgm:t>
        <a:bodyPr/>
        <a:lstStyle/>
        <a:p>
          <a:endParaRPr lang="en-US"/>
        </a:p>
      </dgm:t>
    </dgm:pt>
    <dgm:pt modelId="{9DBE5F57-242E-41DD-96AC-F6C273FEF444}" type="sibTrans" cxnId="{701DD6B7-99BE-4B1A-8B6E-F2EBEF1F0E95}">
      <dgm:prSet/>
      <dgm:spPr/>
      <dgm:t>
        <a:bodyPr/>
        <a:lstStyle/>
        <a:p>
          <a:endParaRPr lang="en-US"/>
        </a:p>
      </dgm:t>
    </dgm:pt>
    <dgm:pt modelId="{54CFCA44-3111-4994-BE9A-8BF8E8C38FD1}">
      <dgm:prSet/>
      <dgm:spPr/>
      <dgm:t>
        <a:bodyPr/>
        <a:lstStyle/>
        <a:p>
          <a:pPr>
            <a:defRPr b="1"/>
          </a:pPr>
          <a:r>
            <a:rPr lang="tr-TR"/>
            <a:t>‘Estia’ dergisi ekolün sembol dergisidir.</a:t>
          </a:r>
          <a:endParaRPr lang="en-US"/>
        </a:p>
      </dgm:t>
    </dgm:pt>
    <dgm:pt modelId="{E0D77135-139F-4D6C-8BDB-400C9F961282}" type="parTrans" cxnId="{3FE3676F-6F57-4E91-A7EA-B48012EFC75D}">
      <dgm:prSet/>
      <dgm:spPr/>
      <dgm:t>
        <a:bodyPr/>
        <a:lstStyle/>
        <a:p>
          <a:endParaRPr lang="en-US"/>
        </a:p>
      </dgm:t>
    </dgm:pt>
    <dgm:pt modelId="{48A1F18B-7248-4DB4-B6BE-DC92BA238BC2}" type="sibTrans" cxnId="{3FE3676F-6F57-4E91-A7EA-B48012EFC75D}">
      <dgm:prSet/>
      <dgm:spPr/>
      <dgm:t>
        <a:bodyPr/>
        <a:lstStyle/>
        <a:p>
          <a:endParaRPr lang="en-US"/>
        </a:p>
      </dgm:t>
    </dgm:pt>
    <dgm:pt modelId="{EF4A123C-D1BA-45D2-AD3D-A9DF29AABF3A}" type="pres">
      <dgm:prSet presAssocID="{1A238570-8C7C-4166-AE81-53A6F07871EE}" presName="root" presStyleCnt="0">
        <dgm:presLayoutVars>
          <dgm:dir/>
          <dgm:resizeHandles val="exact"/>
        </dgm:presLayoutVars>
      </dgm:prSet>
      <dgm:spPr/>
    </dgm:pt>
    <dgm:pt modelId="{1C477066-B768-4BE4-B971-0969BECACF39}" type="pres">
      <dgm:prSet presAssocID="{EB267524-91DC-426F-A50C-C8C785E08EC4}" presName="compNode" presStyleCnt="0"/>
      <dgm:spPr/>
    </dgm:pt>
    <dgm:pt modelId="{9F05AFF3-8FF9-465A-AF67-4D0C5350511C}" type="pres">
      <dgm:prSet presAssocID="{EB267524-91DC-426F-A50C-C8C785E08EC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urşun kalem"/>
        </a:ext>
      </dgm:extLst>
    </dgm:pt>
    <dgm:pt modelId="{0CFDEB23-4C1C-4CC0-B008-686D1363790A}" type="pres">
      <dgm:prSet presAssocID="{EB267524-91DC-426F-A50C-C8C785E08EC4}" presName="iconSpace" presStyleCnt="0"/>
      <dgm:spPr/>
    </dgm:pt>
    <dgm:pt modelId="{8E785E14-EDD3-435C-A2FD-426484158F05}" type="pres">
      <dgm:prSet presAssocID="{EB267524-91DC-426F-A50C-C8C785E08EC4}" presName="parTx" presStyleLbl="revTx" presStyleIdx="0" presStyleCnt="10">
        <dgm:presLayoutVars>
          <dgm:chMax val="0"/>
          <dgm:chPref val="0"/>
        </dgm:presLayoutVars>
      </dgm:prSet>
      <dgm:spPr/>
    </dgm:pt>
    <dgm:pt modelId="{9E764D12-AA7B-4E5A-9A22-BE5C7FE64F4F}" type="pres">
      <dgm:prSet presAssocID="{EB267524-91DC-426F-A50C-C8C785E08EC4}" presName="txSpace" presStyleCnt="0"/>
      <dgm:spPr/>
    </dgm:pt>
    <dgm:pt modelId="{34B43F75-0B29-4204-B12F-C848AF899605}" type="pres">
      <dgm:prSet presAssocID="{EB267524-91DC-426F-A50C-C8C785E08EC4}" presName="desTx" presStyleLbl="revTx" presStyleIdx="1" presStyleCnt="10">
        <dgm:presLayoutVars/>
      </dgm:prSet>
      <dgm:spPr/>
    </dgm:pt>
    <dgm:pt modelId="{31963E4F-2E28-48BA-9229-FBAAFF045126}" type="pres">
      <dgm:prSet presAssocID="{3BA08C30-44AD-4351-8687-07E70702BC86}" presName="sibTrans" presStyleCnt="0"/>
      <dgm:spPr/>
    </dgm:pt>
    <dgm:pt modelId="{00160493-6A61-4547-BCC0-F74D8B2B05DA}" type="pres">
      <dgm:prSet presAssocID="{566D7759-B80C-4A8B-83E0-79254229D4C4}" presName="compNode" presStyleCnt="0"/>
      <dgm:spPr/>
    </dgm:pt>
    <dgm:pt modelId="{B3048672-806E-40EE-BB36-0B981AF512E9}" type="pres">
      <dgm:prSet presAssocID="{566D7759-B80C-4A8B-83E0-79254229D4C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orular"/>
        </a:ext>
      </dgm:extLst>
    </dgm:pt>
    <dgm:pt modelId="{E0C2D7A3-497B-4B4B-89A0-933D14B15DBE}" type="pres">
      <dgm:prSet presAssocID="{566D7759-B80C-4A8B-83E0-79254229D4C4}" presName="iconSpace" presStyleCnt="0"/>
      <dgm:spPr/>
    </dgm:pt>
    <dgm:pt modelId="{FAC139DD-3AB8-412F-BAF8-2CCF85494643}" type="pres">
      <dgm:prSet presAssocID="{566D7759-B80C-4A8B-83E0-79254229D4C4}" presName="parTx" presStyleLbl="revTx" presStyleIdx="2" presStyleCnt="10">
        <dgm:presLayoutVars>
          <dgm:chMax val="0"/>
          <dgm:chPref val="0"/>
        </dgm:presLayoutVars>
      </dgm:prSet>
      <dgm:spPr/>
    </dgm:pt>
    <dgm:pt modelId="{88A5DBCA-32E3-4E6D-8009-D413CA397924}" type="pres">
      <dgm:prSet presAssocID="{566D7759-B80C-4A8B-83E0-79254229D4C4}" presName="txSpace" presStyleCnt="0"/>
      <dgm:spPr/>
    </dgm:pt>
    <dgm:pt modelId="{23FF067E-D7F5-404D-839D-8B225B013A7B}" type="pres">
      <dgm:prSet presAssocID="{566D7759-B80C-4A8B-83E0-79254229D4C4}" presName="desTx" presStyleLbl="revTx" presStyleIdx="3" presStyleCnt="10">
        <dgm:presLayoutVars/>
      </dgm:prSet>
      <dgm:spPr/>
    </dgm:pt>
    <dgm:pt modelId="{4ED9052B-D9B4-41B8-AA35-4295FAD75064}" type="pres">
      <dgm:prSet presAssocID="{D391BAB6-51FD-4CC7-A242-1B5ACDEDFC55}" presName="sibTrans" presStyleCnt="0"/>
      <dgm:spPr/>
    </dgm:pt>
    <dgm:pt modelId="{C9CA56EF-6AD4-445F-BA13-4820A1289C32}" type="pres">
      <dgm:prSet presAssocID="{41528ADF-C72A-4471-A8E3-03173762AA6F}" presName="compNode" presStyleCnt="0"/>
      <dgm:spPr/>
    </dgm:pt>
    <dgm:pt modelId="{40FC3047-EF95-4FA2-AE24-902DDFFAC1D4}" type="pres">
      <dgm:prSet presAssocID="{41528ADF-C72A-4471-A8E3-03173762AA6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oked Turkey"/>
        </a:ext>
      </dgm:extLst>
    </dgm:pt>
    <dgm:pt modelId="{B39B47F0-9847-4A82-96E9-DE136CC26094}" type="pres">
      <dgm:prSet presAssocID="{41528ADF-C72A-4471-A8E3-03173762AA6F}" presName="iconSpace" presStyleCnt="0"/>
      <dgm:spPr/>
    </dgm:pt>
    <dgm:pt modelId="{A1830DDA-B29C-4567-A521-0E681718F00C}" type="pres">
      <dgm:prSet presAssocID="{41528ADF-C72A-4471-A8E3-03173762AA6F}" presName="parTx" presStyleLbl="revTx" presStyleIdx="4" presStyleCnt="10">
        <dgm:presLayoutVars>
          <dgm:chMax val="0"/>
          <dgm:chPref val="0"/>
        </dgm:presLayoutVars>
      </dgm:prSet>
      <dgm:spPr/>
    </dgm:pt>
    <dgm:pt modelId="{EB4DADB6-CDF3-431E-AE9D-4CD3C5C154FF}" type="pres">
      <dgm:prSet presAssocID="{41528ADF-C72A-4471-A8E3-03173762AA6F}" presName="txSpace" presStyleCnt="0"/>
      <dgm:spPr/>
    </dgm:pt>
    <dgm:pt modelId="{49828B5B-5F95-42EC-8942-B3D83AB10828}" type="pres">
      <dgm:prSet presAssocID="{41528ADF-C72A-4471-A8E3-03173762AA6F}" presName="desTx" presStyleLbl="revTx" presStyleIdx="5" presStyleCnt="10">
        <dgm:presLayoutVars/>
      </dgm:prSet>
      <dgm:spPr/>
    </dgm:pt>
    <dgm:pt modelId="{7DF11624-F01A-40FD-8099-4A2A1D7A88C9}" type="pres">
      <dgm:prSet presAssocID="{BB19A4C8-4108-4F1D-95A0-005C2F2A3E6A}" presName="sibTrans" presStyleCnt="0"/>
      <dgm:spPr/>
    </dgm:pt>
    <dgm:pt modelId="{167B2ED6-08C2-474F-9FC4-5900AB801801}" type="pres">
      <dgm:prSet presAssocID="{0C0FB3E1-A03C-49F2-9BA0-10D0901E3578}" presName="compNode" presStyleCnt="0"/>
      <dgm:spPr/>
    </dgm:pt>
    <dgm:pt modelId="{7377B1B1-A4C9-4A5D-90E9-457815C352A7}" type="pres">
      <dgm:prSet presAssocID="{0C0FB3E1-A03C-49F2-9BA0-10D0901E357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ustomer Review"/>
        </a:ext>
      </dgm:extLst>
    </dgm:pt>
    <dgm:pt modelId="{8B1DCC4D-5B3D-4C83-93DA-E2522A79298D}" type="pres">
      <dgm:prSet presAssocID="{0C0FB3E1-A03C-49F2-9BA0-10D0901E3578}" presName="iconSpace" presStyleCnt="0"/>
      <dgm:spPr/>
    </dgm:pt>
    <dgm:pt modelId="{D29083A7-1422-4167-AAD0-AFE634040C3C}" type="pres">
      <dgm:prSet presAssocID="{0C0FB3E1-A03C-49F2-9BA0-10D0901E3578}" presName="parTx" presStyleLbl="revTx" presStyleIdx="6" presStyleCnt="10">
        <dgm:presLayoutVars>
          <dgm:chMax val="0"/>
          <dgm:chPref val="0"/>
        </dgm:presLayoutVars>
      </dgm:prSet>
      <dgm:spPr/>
    </dgm:pt>
    <dgm:pt modelId="{F29591EE-2AF1-45EE-B2D7-CDF723C0CDA2}" type="pres">
      <dgm:prSet presAssocID="{0C0FB3E1-A03C-49F2-9BA0-10D0901E3578}" presName="txSpace" presStyleCnt="0"/>
      <dgm:spPr/>
    </dgm:pt>
    <dgm:pt modelId="{7FB202CF-6FE3-4BB9-8C5C-5DB38C7AC2AB}" type="pres">
      <dgm:prSet presAssocID="{0C0FB3E1-A03C-49F2-9BA0-10D0901E3578}" presName="desTx" presStyleLbl="revTx" presStyleIdx="7" presStyleCnt="10">
        <dgm:presLayoutVars/>
      </dgm:prSet>
      <dgm:spPr/>
    </dgm:pt>
    <dgm:pt modelId="{4D224E63-99BB-4A30-95C9-2DC57E205353}" type="pres">
      <dgm:prSet presAssocID="{9DBE5F57-242E-41DD-96AC-F6C273FEF444}" presName="sibTrans" presStyleCnt="0"/>
      <dgm:spPr/>
    </dgm:pt>
    <dgm:pt modelId="{56194A6B-3199-40DC-B3DD-DD04A15C2F65}" type="pres">
      <dgm:prSet presAssocID="{54CFCA44-3111-4994-BE9A-8BF8E8C38FD1}" presName="compNode" presStyleCnt="0"/>
      <dgm:spPr/>
    </dgm:pt>
    <dgm:pt modelId="{DA6A07BC-4CE0-4926-9BC5-D1060BE33C3A}" type="pres">
      <dgm:prSet presAssocID="{54CFCA44-3111-4994-BE9A-8BF8E8C38FD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vron Arrows"/>
        </a:ext>
      </dgm:extLst>
    </dgm:pt>
    <dgm:pt modelId="{492BDBE4-D01B-4A6B-9DC6-EB893C941FD8}" type="pres">
      <dgm:prSet presAssocID="{54CFCA44-3111-4994-BE9A-8BF8E8C38FD1}" presName="iconSpace" presStyleCnt="0"/>
      <dgm:spPr/>
    </dgm:pt>
    <dgm:pt modelId="{0B99AEE6-6C0C-4046-BD3E-B53519B3A5BD}" type="pres">
      <dgm:prSet presAssocID="{54CFCA44-3111-4994-BE9A-8BF8E8C38FD1}" presName="parTx" presStyleLbl="revTx" presStyleIdx="8" presStyleCnt="10">
        <dgm:presLayoutVars>
          <dgm:chMax val="0"/>
          <dgm:chPref val="0"/>
        </dgm:presLayoutVars>
      </dgm:prSet>
      <dgm:spPr/>
    </dgm:pt>
    <dgm:pt modelId="{6C5D60DF-3899-49F1-A16C-DF9C2B623C98}" type="pres">
      <dgm:prSet presAssocID="{54CFCA44-3111-4994-BE9A-8BF8E8C38FD1}" presName="txSpace" presStyleCnt="0"/>
      <dgm:spPr/>
    </dgm:pt>
    <dgm:pt modelId="{AF5DA6A2-C537-4448-B012-D59CF22B041B}" type="pres">
      <dgm:prSet presAssocID="{54CFCA44-3111-4994-BE9A-8BF8E8C38FD1}" presName="desTx" presStyleLbl="revTx" presStyleIdx="9" presStyleCnt="10">
        <dgm:presLayoutVars/>
      </dgm:prSet>
      <dgm:spPr/>
    </dgm:pt>
  </dgm:ptLst>
  <dgm:cxnLst>
    <dgm:cxn modelId="{E726E229-6BC2-4ADE-BD60-892B85A8646A}" type="presOf" srcId="{EB267524-91DC-426F-A50C-C8C785E08EC4}" destId="{8E785E14-EDD3-435C-A2FD-426484158F05}" srcOrd="0" destOrd="0" presId="urn:microsoft.com/office/officeart/2018/2/layout/IconLabelDescriptionList"/>
    <dgm:cxn modelId="{EC9DBA2B-7574-4483-A577-0A36487C8B3E}" type="presOf" srcId="{0C0FB3E1-A03C-49F2-9BA0-10D0901E3578}" destId="{D29083A7-1422-4167-AAD0-AFE634040C3C}" srcOrd="0" destOrd="0" presId="urn:microsoft.com/office/officeart/2018/2/layout/IconLabelDescriptionList"/>
    <dgm:cxn modelId="{D0CA3736-AD2B-42F6-9C74-6A6CEBF7566B}" type="presOf" srcId="{54CFCA44-3111-4994-BE9A-8BF8E8C38FD1}" destId="{0B99AEE6-6C0C-4046-BD3E-B53519B3A5BD}" srcOrd="0" destOrd="0" presId="urn:microsoft.com/office/officeart/2018/2/layout/IconLabelDescriptionList"/>
    <dgm:cxn modelId="{3FE3676F-6F57-4E91-A7EA-B48012EFC75D}" srcId="{1A238570-8C7C-4166-AE81-53A6F07871EE}" destId="{54CFCA44-3111-4994-BE9A-8BF8E8C38FD1}" srcOrd="4" destOrd="0" parTransId="{E0D77135-139F-4D6C-8BDB-400C9F961282}" sibTransId="{48A1F18B-7248-4DB4-B6BE-DC92BA238BC2}"/>
    <dgm:cxn modelId="{18E5E471-4D98-4370-A2D0-FD951C22D11C}" type="presOf" srcId="{41528ADF-C72A-4471-A8E3-03173762AA6F}" destId="{A1830DDA-B29C-4567-A521-0E681718F00C}" srcOrd="0" destOrd="0" presId="urn:microsoft.com/office/officeart/2018/2/layout/IconLabelDescriptionList"/>
    <dgm:cxn modelId="{C880BD85-3D12-43B7-8DFE-58B7AA1E7116}" srcId="{1A238570-8C7C-4166-AE81-53A6F07871EE}" destId="{566D7759-B80C-4A8B-83E0-79254229D4C4}" srcOrd="1" destOrd="0" parTransId="{6E3691A7-46EF-4CD1-98A3-CC3A600EDB37}" sibTransId="{D391BAB6-51FD-4CC7-A242-1B5ACDEDFC55}"/>
    <dgm:cxn modelId="{701DD6B7-99BE-4B1A-8B6E-F2EBEF1F0E95}" srcId="{1A238570-8C7C-4166-AE81-53A6F07871EE}" destId="{0C0FB3E1-A03C-49F2-9BA0-10D0901E3578}" srcOrd="3" destOrd="0" parTransId="{40CAE780-5402-463F-B32E-A583CA787482}" sibTransId="{9DBE5F57-242E-41DD-96AC-F6C273FEF444}"/>
    <dgm:cxn modelId="{355E13C3-849E-4177-BD71-47DAA92C1944}" srcId="{1A238570-8C7C-4166-AE81-53A6F07871EE}" destId="{41528ADF-C72A-4471-A8E3-03173762AA6F}" srcOrd="2" destOrd="0" parTransId="{D2009C7B-92BB-4E46-91AA-C3EF7ECDCB8E}" sibTransId="{BB19A4C8-4108-4F1D-95A0-005C2F2A3E6A}"/>
    <dgm:cxn modelId="{915C34CD-F56F-47E2-9F62-BE21681270CC}" srcId="{1A238570-8C7C-4166-AE81-53A6F07871EE}" destId="{EB267524-91DC-426F-A50C-C8C785E08EC4}" srcOrd="0" destOrd="0" parTransId="{7B3C3381-D1B2-4DC5-9DB0-1466570B2D66}" sibTransId="{3BA08C30-44AD-4351-8687-07E70702BC86}"/>
    <dgm:cxn modelId="{7410DCE4-36BB-4F6F-A647-360391DDDE8E}" type="presOf" srcId="{566D7759-B80C-4A8B-83E0-79254229D4C4}" destId="{FAC139DD-3AB8-412F-BAF8-2CCF85494643}" srcOrd="0" destOrd="0" presId="urn:microsoft.com/office/officeart/2018/2/layout/IconLabelDescriptionList"/>
    <dgm:cxn modelId="{C1BBFFEA-F0E2-4F37-B6DB-9959CED97DF7}" type="presOf" srcId="{1A238570-8C7C-4166-AE81-53A6F07871EE}" destId="{EF4A123C-D1BA-45D2-AD3D-A9DF29AABF3A}" srcOrd="0" destOrd="0" presId="urn:microsoft.com/office/officeart/2018/2/layout/IconLabelDescriptionList"/>
    <dgm:cxn modelId="{A8D71C4E-DD49-4E1C-B2B2-F9B76C9904E2}" type="presParOf" srcId="{EF4A123C-D1BA-45D2-AD3D-A9DF29AABF3A}" destId="{1C477066-B768-4BE4-B971-0969BECACF39}" srcOrd="0" destOrd="0" presId="urn:microsoft.com/office/officeart/2018/2/layout/IconLabelDescriptionList"/>
    <dgm:cxn modelId="{AF0B6E5D-923D-4726-892E-2FEA430519EF}" type="presParOf" srcId="{1C477066-B768-4BE4-B971-0969BECACF39}" destId="{9F05AFF3-8FF9-465A-AF67-4D0C5350511C}" srcOrd="0" destOrd="0" presId="urn:microsoft.com/office/officeart/2018/2/layout/IconLabelDescriptionList"/>
    <dgm:cxn modelId="{395120C9-0131-47F3-8078-4A2E25848F87}" type="presParOf" srcId="{1C477066-B768-4BE4-B971-0969BECACF39}" destId="{0CFDEB23-4C1C-4CC0-B008-686D1363790A}" srcOrd="1" destOrd="0" presId="urn:microsoft.com/office/officeart/2018/2/layout/IconLabelDescriptionList"/>
    <dgm:cxn modelId="{4EFDDD88-3D34-400E-9F10-41BE3B44899D}" type="presParOf" srcId="{1C477066-B768-4BE4-B971-0969BECACF39}" destId="{8E785E14-EDD3-435C-A2FD-426484158F05}" srcOrd="2" destOrd="0" presId="urn:microsoft.com/office/officeart/2018/2/layout/IconLabelDescriptionList"/>
    <dgm:cxn modelId="{EC150A69-77CD-4EE9-B301-CF253EC17789}" type="presParOf" srcId="{1C477066-B768-4BE4-B971-0969BECACF39}" destId="{9E764D12-AA7B-4E5A-9A22-BE5C7FE64F4F}" srcOrd="3" destOrd="0" presId="urn:microsoft.com/office/officeart/2018/2/layout/IconLabelDescriptionList"/>
    <dgm:cxn modelId="{64EE93B3-8927-4819-AE79-637F81ED5F00}" type="presParOf" srcId="{1C477066-B768-4BE4-B971-0969BECACF39}" destId="{34B43F75-0B29-4204-B12F-C848AF899605}" srcOrd="4" destOrd="0" presId="urn:microsoft.com/office/officeart/2018/2/layout/IconLabelDescriptionList"/>
    <dgm:cxn modelId="{4D60E2E7-36BC-4FE1-BC8D-FB21FFA4BE9E}" type="presParOf" srcId="{EF4A123C-D1BA-45D2-AD3D-A9DF29AABF3A}" destId="{31963E4F-2E28-48BA-9229-FBAAFF045126}" srcOrd="1" destOrd="0" presId="urn:microsoft.com/office/officeart/2018/2/layout/IconLabelDescriptionList"/>
    <dgm:cxn modelId="{4E84BE7B-4E0A-4F33-BFC5-31D08589A04E}" type="presParOf" srcId="{EF4A123C-D1BA-45D2-AD3D-A9DF29AABF3A}" destId="{00160493-6A61-4547-BCC0-F74D8B2B05DA}" srcOrd="2" destOrd="0" presId="urn:microsoft.com/office/officeart/2018/2/layout/IconLabelDescriptionList"/>
    <dgm:cxn modelId="{9BA9FC4B-75B0-47D5-B0B8-CDF73DBDA644}" type="presParOf" srcId="{00160493-6A61-4547-BCC0-F74D8B2B05DA}" destId="{B3048672-806E-40EE-BB36-0B981AF512E9}" srcOrd="0" destOrd="0" presId="urn:microsoft.com/office/officeart/2018/2/layout/IconLabelDescriptionList"/>
    <dgm:cxn modelId="{2397ED84-D650-4686-A844-1D20C38B47B7}" type="presParOf" srcId="{00160493-6A61-4547-BCC0-F74D8B2B05DA}" destId="{E0C2D7A3-497B-4B4B-89A0-933D14B15DBE}" srcOrd="1" destOrd="0" presId="urn:microsoft.com/office/officeart/2018/2/layout/IconLabelDescriptionList"/>
    <dgm:cxn modelId="{10E81006-5EB3-4F3D-ABEC-7A9C6D3ADCBD}" type="presParOf" srcId="{00160493-6A61-4547-BCC0-F74D8B2B05DA}" destId="{FAC139DD-3AB8-412F-BAF8-2CCF85494643}" srcOrd="2" destOrd="0" presId="urn:microsoft.com/office/officeart/2018/2/layout/IconLabelDescriptionList"/>
    <dgm:cxn modelId="{B3EF97E5-74E2-4AD0-BE25-A9D5F456919B}" type="presParOf" srcId="{00160493-6A61-4547-BCC0-F74D8B2B05DA}" destId="{88A5DBCA-32E3-4E6D-8009-D413CA397924}" srcOrd="3" destOrd="0" presId="urn:microsoft.com/office/officeart/2018/2/layout/IconLabelDescriptionList"/>
    <dgm:cxn modelId="{82A746E8-C3C2-425D-B567-837D1EFE5ACB}" type="presParOf" srcId="{00160493-6A61-4547-BCC0-F74D8B2B05DA}" destId="{23FF067E-D7F5-404D-839D-8B225B013A7B}" srcOrd="4" destOrd="0" presId="urn:microsoft.com/office/officeart/2018/2/layout/IconLabelDescriptionList"/>
    <dgm:cxn modelId="{29904EDD-8F3E-4A0F-B232-8EF1843A2BCD}" type="presParOf" srcId="{EF4A123C-D1BA-45D2-AD3D-A9DF29AABF3A}" destId="{4ED9052B-D9B4-41B8-AA35-4295FAD75064}" srcOrd="3" destOrd="0" presId="urn:microsoft.com/office/officeart/2018/2/layout/IconLabelDescriptionList"/>
    <dgm:cxn modelId="{A6A47BB8-E198-44B5-AC80-97187B1BF72D}" type="presParOf" srcId="{EF4A123C-D1BA-45D2-AD3D-A9DF29AABF3A}" destId="{C9CA56EF-6AD4-445F-BA13-4820A1289C32}" srcOrd="4" destOrd="0" presId="urn:microsoft.com/office/officeart/2018/2/layout/IconLabelDescriptionList"/>
    <dgm:cxn modelId="{53336F46-2347-450D-93B5-8A9363939B77}" type="presParOf" srcId="{C9CA56EF-6AD4-445F-BA13-4820A1289C32}" destId="{40FC3047-EF95-4FA2-AE24-902DDFFAC1D4}" srcOrd="0" destOrd="0" presId="urn:microsoft.com/office/officeart/2018/2/layout/IconLabelDescriptionList"/>
    <dgm:cxn modelId="{FD15657F-E4EF-4CFC-A4BA-1E3F5F3EEB03}" type="presParOf" srcId="{C9CA56EF-6AD4-445F-BA13-4820A1289C32}" destId="{B39B47F0-9847-4A82-96E9-DE136CC26094}" srcOrd="1" destOrd="0" presId="urn:microsoft.com/office/officeart/2018/2/layout/IconLabelDescriptionList"/>
    <dgm:cxn modelId="{51624DF6-FA88-4E48-846D-E54A61C7EE4E}" type="presParOf" srcId="{C9CA56EF-6AD4-445F-BA13-4820A1289C32}" destId="{A1830DDA-B29C-4567-A521-0E681718F00C}" srcOrd="2" destOrd="0" presId="urn:microsoft.com/office/officeart/2018/2/layout/IconLabelDescriptionList"/>
    <dgm:cxn modelId="{28721CDE-FEA4-4D56-9555-BA03ECFB9DA2}" type="presParOf" srcId="{C9CA56EF-6AD4-445F-BA13-4820A1289C32}" destId="{EB4DADB6-CDF3-431E-AE9D-4CD3C5C154FF}" srcOrd="3" destOrd="0" presId="urn:microsoft.com/office/officeart/2018/2/layout/IconLabelDescriptionList"/>
    <dgm:cxn modelId="{48458564-7168-48E1-92AE-3D995A63AC11}" type="presParOf" srcId="{C9CA56EF-6AD4-445F-BA13-4820A1289C32}" destId="{49828B5B-5F95-42EC-8942-B3D83AB10828}" srcOrd="4" destOrd="0" presId="urn:microsoft.com/office/officeart/2018/2/layout/IconLabelDescriptionList"/>
    <dgm:cxn modelId="{4D1F3C0F-85D1-4548-AEE3-3C0DB30C0EBA}" type="presParOf" srcId="{EF4A123C-D1BA-45D2-AD3D-A9DF29AABF3A}" destId="{7DF11624-F01A-40FD-8099-4A2A1D7A88C9}" srcOrd="5" destOrd="0" presId="urn:microsoft.com/office/officeart/2018/2/layout/IconLabelDescriptionList"/>
    <dgm:cxn modelId="{C0D9C10E-EC41-433C-9351-B2CE5E833240}" type="presParOf" srcId="{EF4A123C-D1BA-45D2-AD3D-A9DF29AABF3A}" destId="{167B2ED6-08C2-474F-9FC4-5900AB801801}" srcOrd="6" destOrd="0" presId="urn:microsoft.com/office/officeart/2018/2/layout/IconLabelDescriptionList"/>
    <dgm:cxn modelId="{A5D4D973-2F8E-4A94-A1D5-3041B799C931}" type="presParOf" srcId="{167B2ED6-08C2-474F-9FC4-5900AB801801}" destId="{7377B1B1-A4C9-4A5D-90E9-457815C352A7}" srcOrd="0" destOrd="0" presId="urn:microsoft.com/office/officeart/2018/2/layout/IconLabelDescriptionList"/>
    <dgm:cxn modelId="{F3C49AB0-EF43-42B8-8D71-2028D31F3365}" type="presParOf" srcId="{167B2ED6-08C2-474F-9FC4-5900AB801801}" destId="{8B1DCC4D-5B3D-4C83-93DA-E2522A79298D}" srcOrd="1" destOrd="0" presId="urn:microsoft.com/office/officeart/2018/2/layout/IconLabelDescriptionList"/>
    <dgm:cxn modelId="{B5756558-B582-4DEA-AFF5-AB7A75271C7F}" type="presParOf" srcId="{167B2ED6-08C2-474F-9FC4-5900AB801801}" destId="{D29083A7-1422-4167-AAD0-AFE634040C3C}" srcOrd="2" destOrd="0" presId="urn:microsoft.com/office/officeart/2018/2/layout/IconLabelDescriptionList"/>
    <dgm:cxn modelId="{84E4A373-0C29-45C9-B28F-24497A16E382}" type="presParOf" srcId="{167B2ED6-08C2-474F-9FC4-5900AB801801}" destId="{F29591EE-2AF1-45EE-B2D7-CDF723C0CDA2}" srcOrd="3" destOrd="0" presId="urn:microsoft.com/office/officeart/2018/2/layout/IconLabelDescriptionList"/>
    <dgm:cxn modelId="{A6924133-67C0-451C-ACD8-DD7598C4DF8D}" type="presParOf" srcId="{167B2ED6-08C2-474F-9FC4-5900AB801801}" destId="{7FB202CF-6FE3-4BB9-8C5C-5DB38C7AC2AB}" srcOrd="4" destOrd="0" presId="urn:microsoft.com/office/officeart/2018/2/layout/IconLabelDescriptionList"/>
    <dgm:cxn modelId="{A063E203-9943-4C4D-9186-6A3BF4F29E23}" type="presParOf" srcId="{EF4A123C-D1BA-45D2-AD3D-A9DF29AABF3A}" destId="{4D224E63-99BB-4A30-95C9-2DC57E205353}" srcOrd="7" destOrd="0" presId="urn:microsoft.com/office/officeart/2018/2/layout/IconLabelDescriptionList"/>
    <dgm:cxn modelId="{8C6A3B58-082B-488F-B313-3EDCB0D4DC5F}" type="presParOf" srcId="{EF4A123C-D1BA-45D2-AD3D-A9DF29AABF3A}" destId="{56194A6B-3199-40DC-B3DD-DD04A15C2F65}" srcOrd="8" destOrd="0" presId="urn:microsoft.com/office/officeart/2018/2/layout/IconLabelDescriptionList"/>
    <dgm:cxn modelId="{5D673DB4-54E0-4B6A-B91A-45959C6498BB}" type="presParOf" srcId="{56194A6B-3199-40DC-B3DD-DD04A15C2F65}" destId="{DA6A07BC-4CE0-4926-9BC5-D1060BE33C3A}" srcOrd="0" destOrd="0" presId="urn:microsoft.com/office/officeart/2018/2/layout/IconLabelDescriptionList"/>
    <dgm:cxn modelId="{63B8E465-87D1-4A02-AEBD-8DC2B8526D53}" type="presParOf" srcId="{56194A6B-3199-40DC-B3DD-DD04A15C2F65}" destId="{492BDBE4-D01B-4A6B-9DC6-EB893C941FD8}" srcOrd="1" destOrd="0" presId="urn:microsoft.com/office/officeart/2018/2/layout/IconLabelDescriptionList"/>
    <dgm:cxn modelId="{A7510F16-7469-4EF4-8379-84809D90CC5D}" type="presParOf" srcId="{56194A6B-3199-40DC-B3DD-DD04A15C2F65}" destId="{0B99AEE6-6C0C-4046-BD3E-B53519B3A5BD}" srcOrd="2" destOrd="0" presId="urn:microsoft.com/office/officeart/2018/2/layout/IconLabelDescriptionList"/>
    <dgm:cxn modelId="{11C8F676-67CC-48C1-A5F0-0AE600DEA9DD}" type="presParOf" srcId="{56194A6B-3199-40DC-B3DD-DD04A15C2F65}" destId="{6C5D60DF-3899-49F1-A16C-DF9C2B623C98}" srcOrd="3" destOrd="0" presId="urn:microsoft.com/office/officeart/2018/2/layout/IconLabelDescriptionList"/>
    <dgm:cxn modelId="{CD6E8D99-4082-4BB6-8A98-A34067AD6FBB}" type="presParOf" srcId="{56194A6B-3199-40DC-B3DD-DD04A15C2F65}" destId="{AF5DA6A2-C537-4448-B012-D59CF22B041B}"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C23FD4-6399-4848-80A6-933A5E708B9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72E43CB-A040-4C94-960C-4E6A09A7E0F4}">
      <dgm:prSet/>
      <dgm:spPr/>
      <dgm:t>
        <a:bodyPr/>
        <a:lstStyle/>
        <a:p>
          <a:r>
            <a:rPr lang="tr-TR"/>
            <a:t>İlk başta katharevusa’yı sonra dimotiki’yi kullandı. </a:t>
          </a:r>
          <a:endParaRPr lang="en-US"/>
        </a:p>
      </dgm:t>
    </dgm:pt>
    <dgm:pt modelId="{EE8605D0-AF9A-4CFA-B789-ED221C1747D5}" type="parTrans" cxnId="{EF63F40B-9EEE-4865-B82A-D876E4CE5D47}">
      <dgm:prSet/>
      <dgm:spPr/>
      <dgm:t>
        <a:bodyPr/>
        <a:lstStyle/>
        <a:p>
          <a:endParaRPr lang="en-US"/>
        </a:p>
      </dgm:t>
    </dgm:pt>
    <dgm:pt modelId="{676C5AC4-8FF9-43A4-BDE6-32E7AAA384C0}" type="sibTrans" cxnId="{EF63F40B-9EEE-4865-B82A-D876E4CE5D47}">
      <dgm:prSet/>
      <dgm:spPr/>
      <dgm:t>
        <a:bodyPr/>
        <a:lstStyle/>
        <a:p>
          <a:endParaRPr lang="en-US"/>
        </a:p>
      </dgm:t>
    </dgm:pt>
    <dgm:pt modelId="{6C5BC3A7-194E-409A-9FA6-804E5D372C87}">
      <dgm:prSet/>
      <dgm:spPr/>
      <dgm:t>
        <a:bodyPr/>
        <a:lstStyle/>
        <a:p>
          <a:r>
            <a:rPr lang="tr-TR"/>
            <a:t>Toplum eleştirisinde bulunur, taşradaki toplumunun olumsuz yönlerin anlatır (yoksulluk, cehalet)</a:t>
          </a:r>
          <a:endParaRPr lang="en-US"/>
        </a:p>
      </dgm:t>
    </dgm:pt>
    <dgm:pt modelId="{E8D2900E-D265-4A83-8220-F0187732E518}" type="parTrans" cxnId="{1C6F77FD-9560-4345-9F45-AE7B348D9E6B}">
      <dgm:prSet/>
      <dgm:spPr/>
      <dgm:t>
        <a:bodyPr/>
        <a:lstStyle/>
        <a:p>
          <a:endParaRPr lang="en-US"/>
        </a:p>
      </dgm:t>
    </dgm:pt>
    <dgm:pt modelId="{8FFA1787-5C6B-4B3E-ACC3-BBC105FC0C4C}" type="sibTrans" cxnId="{1C6F77FD-9560-4345-9F45-AE7B348D9E6B}">
      <dgm:prSet/>
      <dgm:spPr/>
      <dgm:t>
        <a:bodyPr/>
        <a:lstStyle/>
        <a:p>
          <a:endParaRPr lang="en-US"/>
        </a:p>
      </dgm:t>
    </dgm:pt>
    <dgm:pt modelId="{FA5BA918-F67B-4A4F-8C83-A4CA222DCCE7}">
      <dgm:prSet/>
      <dgm:spPr/>
      <dgm:t>
        <a:bodyPr/>
        <a:lstStyle/>
        <a:p>
          <a:r>
            <a:rPr lang="tr-TR"/>
            <a:t>En önemli eseri: Dilenci</a:t>
          </a:r>
          <a:endParaRPr lang="en-US"/>
        </a:p>
      </dgm:t>
    </dgm:pt>
    <dgm:pt modelId="{444AE3A5-6CDB-4186-82DB-8D7F7840AD37}" type="parTrans" cxnId="{33C8D3CD-AAFC-45B5-BD9A-BF6368FEC6BB}">
      <dgm:prSet/>
      <dgm:spPr/>
      <dgm:t>
        <a:bodyPr/>
        <a:lstStyle/>
        <a:p>
          <a:endParaRPr lang="en-US"/>
        </a:p>
      </dgm:t>
    </dgm:pt>
    <dgm:pt modelId="{DC72075E-AD62-48A2-9F5A-F05B2A6AC7CE}" type="sibTrans" cxnId="{33C8D3CD-AAFC-45B5-BD9A-BF6368FEC6BB}">
      <dgm:prSet/>
      <dgm:spPr/>
      <dgm:t>
        <a:bodyPr/>
        <a:lstStyle/>
        <a:p>
          <a:endParaRPr lang="en-US"/>
        </a:p>
      </dgm:t>
    </dgm:pt>
    <dgm:pt modelId="{3FFA81ED-9AB6-4488-B9E9-E56B50115869}" type="pres">
      <dgm:prSet presAssocID="{FFC23FD4-6399-4848-80A6-933A5E708B9C}" presName="root" presStyleCnt="0">
        <dgm:presLayoutVars>
          <dgm:dir/>
          <dgm:resizeHandles val="exact"/>
        </dgm:presLayoutVars>
      </dgm:prSet>
      <dgm:spPr/>
    </dgm:pt>
    <dgm:pt modelId="{0EA87811-852F-46B3-9994-CF63712857D6}" type="pres">
      <dgm:prSet presAssocID="{572E43CB-A040-4C94-960C-4E6A09A7E0F4}" presName="compNode" presStyleCnt="0"/>
      <dgm:spPr/>
    </dgm:pt>
    <dgm:pt modelId="{93239778-70A2-4C33-A87D-5EADF4035AE8}" type="pres">
      <dgm:prSet presAssocID="{572E43CB-A040-4C94-960C-4E6A09A7E0F4}" presName="bgRect" presStyleLbl="bgShp" presStyleIdx="0" presStyleCnt="3"/>
      <dgm:spPr/>
    </dgm:pt>
    <dgm:pt modelId="{B99B2D7C-A8CF-4522-B2C2-5F80D5CD3014}" type="pres">
      <dgm:prSet presAssocID="{572E43CB-A040-4C94-960C-4E6A09A7E0F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atellite dish"/>
        </a:ext>
      </dgm:extLst>
    </dgm:pt>
    <dgm:pt modelId="{95DB257F-3823-4E71-8AA0-61F28572F9E0}" type="pres">
      <dgm:prSet presAssocID="{572E43CB-A040-4C94-960C-4E6A09A7E0F4}" presName="spaceRect" presStyleCnt="0"/>
      <dgm:spPr/>
    </dgm:pt>
    <dgm:pt modelId="{F18CCCC1-F2B8-4155-A3AF-3B5B085C24EE}" type="pres">
      <dgm:prSet presAssocID="{572E43CB-A040-4C94-960C-4E6A09A7E0F4}" presName="parTx" presStyleLbl="revTx" presStyleIdx="0" presStyleCnt="3">
        <dgm:presLayoutVars>
          <dgm:chMax val="0"/>
          <dgm:chPref val="0"/>
        </dgm:presLayoutVars>
      </dgm:prSet>
      <dgm:spPr/>
    </dgm:pt>
    <dgm:pt modelId="{A8BE9436-2C80-45F9-9F97-6E2549F99EF4}" type="pres">
      <dgm:prSet presAssocID="{676C5AC4-8FF9-43A4-BDE6-32E7AAA384C0}" presName="sibTrans" presStyleCnt="0"/>
      <dgm:spPr/>
    </dgm:pt>
    <dgm:pt modelId="{7D3CF20D-0ACB-4462-98B8-425730CF31DE}" type="pres">
      <dgm:prSet presAssocID="{6C5BC3A7-194E-409A-9FA6-804E5D372C87}" presName="compNode" presStyleCnt="0"/>
      <dgm:spPr/>
    </dgm:pt>
    <dgm:pt modelId="{F1BAB512-07DE-4557-9A0C-6786FFEEC2BB}" type="pres">
      <dgm:prSet presAssocID="{6C5BC3A7-194E-409A-9FA6-804E5D372C87}" presName="bgRect" presStyleLbl="bgShp" presStyleIdx="1" presStyleCnt="3"/>
      <dgm:spPr/>
    </dgm:pt>
    <dgm:pt modelId="{1AC2D1A4-2B4B-457C-AF99-4FBF676CDEA0}" type="pres">
      <dgm:prSet presAssocID="{6C5BC3A7-194E-409A-9FA6-804E5D372C8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orular"/>
        </a:ext>
      </dgm:extLst>
    </dgm:pt>
    <dgm:pt modelId="{985C7CAE-1EF1-480D-BEE3-CFD0044421FA}" type="pres">
      <dgm:prSet presAssocID="{6C5BC3A7-194E-409A-9FA6-804E5D372C87}" presName="spaceRect" presStyleCnt="0"/>
      <dgm:spPr/>
    </dgm:pt>
    <dgm:pt modelId="{E6410B41-F73C-43DE-9CD7-E2B142E7250C}" type="pres">
      <dgm:prSet presAssocID="{6C5BC3A7-194E-409A-9FA6-804E5D372C87}" presName="parTx" presStyleLbl="revTx" presStyleIdx="1" presStyleCnt="3">
        <dgm:presLayoutVars>
          <dgm:chMax val="0"/>
          <dgm:chPref val="0"/>
        </dgm:presLayoutVars>
      </dgm:prSet>
      <dgm:spPr/>
    </dgm:pt>
    <dgm:pt modelId="{B0780AE1-7B4D-4E01-9315-D565F1988B25}" type="pres">
      <dgm:prSet presAssocID="{8FFA1787-5C6B-4B3E-ACC3-BBC105FC0C4C}" presName="sibTrans" presStyleCnt="0"/>
      <dgm:spPr/>
    </dgm:pt>
    <dgm:pt modelId="{09BFCF8C-F4AB-4452-AE69-8EB21313B9FB}" type="pres">
      <dgm:prSet presAssocID="{FA5BA918-F67B-4A4F-8C83-A4CA222DCCE7}" presName="compNode" presStyleCnt="0"/>
      <dgm:spPr/>
    </dgm:pt>
    <dgm:pt modelId="{9B130DC6-3E45-49AA-BE72-02F49B81FF1A}" type="pres">
      <dgm:prSet presAssocID="{FA5BA918-F67B-4A4F-8C83-A4CA222DCCE7}" presName="bgRect" presStyleLbl="bgShp" presStyleIdx="2" presStyleCnt="3"/>
      <dgm:spPr/>
    </dgm:pt>
    <dgm:pt modelId="{39738279-B1CF-4DD9-AFD7-53FAA4C8F8BC}" type="pres">
      <dgm:prSet presAssocID="{FA5BA918-F67B-4A4F-8C83-A4CA222DCCE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Yay"/>
        </a:ext>
      </dgm:extLst>
    </dgm:pt>
    <dgm:pt modelId="{2C029EFB-399F-449D-AF9F-D741D9ABAB57}" type="pres">
      <dgm:prSet presAssocID="{FA5BA918-F67B-4A4F-8C83-A4CA222DCCE7}" presName="spaceRect" presStyleCnt="0"/>
      <dgm:spPr/>
    </dgm:pt>
    <dgm:pt modelId="{EF3E2D82-48C1-45CD-87E2-62FF38EDADD4}" type="pres">
      <dgm:prSet presAssocID="{FA5BA918-F67B-4A4F-8C83-A4CA222DCCE7}" presName="parTx" presStyleLbl="revTx" presStyleIdx="2" presStyleCnt="3">
        <dgm:presLayoutVars>
          <dgm:chMax val="0"/>
          <dgm:chPref val="0"/>
        </dgm:presLayoutVars>
      </dgm:prSet>
      <dgm:spPr/>
    </dgm:pt>
  </dgm:ptLst>
  <dgm:cxnLst>
    <dgm:cxn modelId="{EF63F40B-9EEE-4865-B82A-D876E4CE5D47}" srcId="{FFC23FD4-6399-4848-80A6-933A5E708B9C}" destId="{572E43CB-A040-4C94-960C-4E6A09A7E0F4}" srcOrd="0" destOrd="0" parTransId="{EE8605D0-AF9A-4CFA-B789-ED221C1747D5}" sibTransId="{676C5AC4-8FF9-43A4-BDE6-32E7AAA384C0}"/>
    <dgm:cxn modelId="{F62B9A32-9D78-49C2-A20A-EDEC2CCF552F}" type="presOf" srcId="{FA5BA918-F67B-4A4F-8C83-A4CA222DCCE7}" destId="{EF3E2D82-48C1-45CD-87E2-62FF38EDADD4}" srcOrd="0" destOrd="0" presId="urn:microsoft.com/office/officeart/2018/2/layout/IconVerticalSolidList"/>
    <dgm:cxn modelId="{697A783C-FD40-4ECD-AC52-E1B357C4BAEB}" type="presOf" srcId="{572E43CB-A040-4C94-960C-4E6A09A7E0F4}" destId="{F18CCCC1-F2B8-4155-A3AF-3B5B085C24EE}" srcOrd="0" destOrd="0" presId="urn:microsoft.com/office/officeart/2018/2/layout/IconVerticalSolidList"/>
    <dgm:cxn modelId="{33C8D3CD-AAFC-45B5-BD9A-BF6368FEC6BB}" srcId="{FFC23FD4-6399-4848-80A6-933A5E708B9C}" destId="{FA5BA918-F67B-4A4F-8C83-A4CA222DCCE7}" srcOrd="2" destOrd="0" parTransId="{444AE3A5-6CDB-4186-82DB-8D7F7840AD37}" sibTransId="{DC72075E-AD62-48A2-9F5A-F05B2A6AC7CE}"/>
    <dgm:cxn modelId="{2DAD7CE2-F330-440F-B745-C6ED88F5E1E1}" type="presOf" srcId="{FFC23FD4-6399-4848-80A6-933A5E708B9C}" destId="{3FFA81ED-9AB6-4488-B9E9-E56B50115869}" srcOrd="0" destOrd="0" presId="urn:microsoft.com/office/officeart/2018/2/layout/IconVerticalSolidList"/>
    <dgm:cxn modelId="{5B76EEE4-8827-45E9-B2E2-EBC6BB15D70D}" type="presOf" srcId="{6C5BC3A7-194E-409A-9FA6-804E5D372C87}" destId="{E6410B41-F73C-43DE-9CD7-E2B142E7250C}" srcOrd="0" destOrd="0" presId="urn:microsoft.com/office/officeart/2018/2/layout/IconVerticalSolidList"/>
    <dgm:cxn modelId="{1C6F77FD-9560-4345-9F45-AE7B348D9E6B}" srcId="{FFC23FD4-6399-4848-80A6-933A5E708B9C}" destId="{6C5BC3A7-194E-409A-9FA6-804E5D372C87}" srcOrd="1" destOrd="0" parTransId="{E8D2900E-D265-4A83-8220-F0187732E518}" sibTransId="{8FFA1787-5C6B-4B3E-ACC3-BBC105FC0C4C}"/>
    <dgm:cxn modelId="{B3D6D550-866E-453D-B354-01A11260E548}" type="presParOf" srcId="{3FFA81ED-9AB6-4488-B9E9-E56B50115869}" destId="{0EA87811-852F-46B3-9994-CF63712857D6}" srcOrd="0" destOrd="0" presId="urn:microsoft.com/office/officeart/2018/2/layout/IconVerticalSolidList"/>
    <dgm:cxn modelId="{85CFFFE8-ECC1-412C-BC19-AE3B052A0BC1}" type="presParOf" srcId="{0EA87811-852F-46B3-9994-CF63712857D6}" destId="{93239778-70A2-4C33-A87D-5EADF4035AE8}" srcOrd="0" destOrd="0" presId="urn:microsoft.com/office/officeart/2018/2/layout/IconVerticalSolidList"/>
    <dgm:cxn modelId="{F1171A6E-2BC6-4683-BC04-280BEAFF09B4}" type="presParOf" srcId="{0EA87811-852F-46B3-9994-CF63712857D6}" destId="{B99B2D7C-A8CF-4522-B2C2-5F80D5CD3014}" srcOrd="1" destOrd="0" presId="urn:microsoft.com/office/officeart/2018/2/layout/IconVerticalSolidList"/>
    <dgm:cxn modelId="{7664AC3F-E768-47BA-BF2F-B80C4EEF53F0}" type="presParOf" srcId="{0EA87811-852F-46B3-9994-CF63712857D6}" destId="{95DB257F-3823-4E71-8AA0-61F28572F9E0}" srcOrd="2" destOrd="0" presId="urn:microsoft.com/office/officeart/2018/2/layout/IconVerticalSolidList"/>
    <dgm:cxn modelId="{C78E2BFD-8931-42B0-A6DA-F2250991BAE4}" type="presParOf" srcId="{0EA87811-852F-46B3-9994-CF63712857D6}" destId="{F18CCCC1-F2B8-4155-A3AF-3B5B085C24EE}" srcOrd="3" destOrd="0" presId="urn:microsoft.com/office/officeart/2018/2/layout/IconVerticalSolidList"/>
    <dgm:cxn modelId="{B64C95B6-A1FB-43A0-A04F-AD2106B1655A}" type="presParOf" srcId="{3FFA81ED-9AB6-4488-B9E9-E56B50115869}" destId="{A8BE9436-2C80-45F9-9F97-6E2549F99EF4}" srcOrd="1" destOrd="0" presId="urn:microsoft.com/office/officeart/2018/2/layout/IconVerticalSolidList"/>
    <dgm:cxn modelId="{84A13A39-4288-432D-A38F-ECE923E5691E}" type="presParOf" srcId="{3FFA81ED-9AB6-4488-B9E9-E56B50115869}" destId="{7D3CF20D-0ACB-4462-98B8-425730CF31DE}" srcOrd="2" destOrd="0" presId="urn:microsoft.com/office/officeart/2018/2/layout/IconVerticalSolidList"/>
    <dgm:cxn modelId="{285392FA-7EA5-45E7-BFA3-94A95E2DDFA9}" type="presParOf" srcId="{7D3CF20D-0ACB-4462-98B8-425730CF31DE}" destId="{F1BAB512-07DE-4557-9A0C-6786FFEEC2BB}" srcOrd="0" destOrd="0" presId="urn:microsoft.com/office/officeart/2018/2/layout/IconVerticalSolidList"/>
    <dgm:cxn modelId="{49A5F157-56F7-4347-ABB3-3BA1377BAC76}" type="presParOf" srcId="{7D3CF20D-0ACB-4462-98B8-425730CF31DE}" destId="{1AC2D1A4-2B4B-457C-AF99-4FBF676CDEA0}" srcOrd="1" destOrd="0" presId="urn:microsoft.com/office/officeart/2018/2/layout/IconVerticalSolidList"/>
    <dgm:cxn modelId="{01DA1805-5416-46EA-8680-8A42C6C9BFC7}" type="presParOf" srcId="{7D3CF20D-0ACB-4462-98B8-425730CF31DE}" destId="{985C7CAE-1EF1-480D-BEE3-CFD0044421FA}" srcOrd="2" destOrd="0" presId="urn:microsoft.com/office/officeart/2018/2/layout/IconVerticalSolidList"/>
    <dgm:cxn modelId="{95C6D7CA-35E8-427F-8AA9-682126B29AE3}" type="presParOf" srcId="{7D3CF20D-0ACB-4462-98B8-425730CF31DE}" destId="{E6410B41-F73C-43DE-9CD7-E2B142E7250C}" srcOrd="3" destOrd="0" presId="urn:microsoft.com/office/officeart/2018/2/layout/IconVerticalSolidList"/>
    <dgm:cxn modelId="{BB761326-9C51-450D-B50D-5733E4BB0D7E}" type="presParOf" srcId="{3FFA81ED-9AB6-4488-B9E9-E56B50115869}" destId="{B0780AE1-7B4D-4E01-9315-D565F1988B25}" srcOrd="3" destOrd="0" presId="urn:microsoft.com/office/officeart/2018/2/layout/IconVerticalSolidList"/>
    <dgm:cxn modelId="{78638E5C-ACD4-413B-9602-E49E211A6DE2}" type="presParOf" srcId="{3FFA81ED-9AB6-4488-B9E9-E56B50115869}" destId="{09BFCF8C-F4AB-4452-AE69-8EB21313B9FB}" srcOrd="4" destOrd="0" presId="urn:microsoft.com/office/officeart/2018/2/layout/IconVerticalSolidList"/>
    <dgm:cxn modelId="{DDDF30E1-A6DD-4A77-9C47-350DD3C3693A}" type="presParOf" srcId="{09BFCF8C-F4AB-4452-AE69-8EB21313B9FB}" destId="{9B130DC6-3E45-49AA-BE72-02F49B81FF1A}" srcOrd="0" destOrd="0" presId="urn:microsoft.com/office/officeart/2018/2/layout/IconVerticalSolidList"/>
    <dgm:cxn modelId="{0FEDAED3-94C0-46BD-AD16-402A014A6E61}" type="presParOf" srcId="{09BFCF8C-F4AB-4452-AE69-8EB21313B9FB}" destId="{39738279-B1CF-4DD9-AFD7-53FAA4C8F8BC}" srcOrd="1" destOrd="0" presId="urn:microsoft.com/office/officeart/2018/2/layout/IconVerticalSolidList"/>
    <dgm:cxn modelId="{38BB1255-D71D-4FD9-BC35-BE4CA36991F3}" type="presParOf" srcId="{09BFCF8C-F4AB-4452-AE69-8EB21313B9FB}" destId="{2C029EFB-399F-449D-AF9F-D741D9ABAB57}" srcOrd="2" destOrd="0" presId="urn:microsoft.com/office/officeart/2018/2/layout/IconVerticalSolidList"/>
    <dgm:cxn modelId="{22D7DFF2-2BF3-495F-8C8E-AD9F22AF8B2B}" type="presParOf" srcId="{09BFCF8C-F4AB-4452-AE69-8EB21313B9FB}" destId="{EF3E2D82-48C1-45CD-87E2-62FF38EDADD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662D4-2778-4A51-9EE6-BF0F42827299}">
      <dsp:nvSpPr>
        <dsp:cNvPr id="0" name=""/>
        <dsp:cNvSpPr/>
      </dsp:nvSpPr>
      <dsp:spPr>
        <a:xfrm>
          <a:off x="0" y="476316"/>
          <a:ext cx="6797675" cy="111384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a:t>19. yy ortasında Fransa’da ortaya çıkan şiir akımıdır.</a:t>
          </a:r>
          <a:endParaRPr lang="en-US" sz="2800" kern="1200"/>
        </a:p>
      </dsp:txBody>
      <dsp:txXfrm>
        <a:off x="54373" y="530689"/>
        <a:ext cx="6688929" cy="1005094"/>
      </dsp:txXfrm>
    </dsp:sp>
    <dsp:sp modelId="{C64F9C0A-0F57-4D47-BEE1-A4BEA37A40BA}">
      <dsp:nvSpPr>
        <dsp:cNvPr id="0" name=""/>
        <dsp:cNvSpPr/>
      </dsp:nvSpPr>
      <dsp:spPr>
        <a:xfrm>
          <a:off x="0" y="1670796"/>
          <a:ext cx="6797675" cy="1113840"/>
        </a:xfrm>
        <a:prstGeom prst="roundRect">
          <a:avLst/>
        </a:prstGeom>
        <a:gradFill rotWithShape="0">
          <a:gsLst>
            <a:gs pos="0">
              <a:schemeClr val="accent2">
                <a:hueOff val="635930"/>
                <a:satOff val="-14509"/>
                <a:lumOff val="5360"/>
                <a:alphaOff val="0"/>
                <a:shade val="85000"/>
                <a:satMod val="130000"/>
              </a:schemeClr>
            </a:gs>
            <a:gs pos="34000">
              <a:schemeClr val="accent2">
                <a:hueOff val="635930"/>
                <a:satOff val="-14509"/>
                <a:lumOff val="5360"/>
                <a:alphaOff val="0"/>
                <a:shade val="87000"/>
                <a:satMod val="125000"/>
              </a:schemeClr>
            </a:gs>
            <a:gs pos="70000">
              <a:schemeClr val="accent2">
                <a:hueOff val="635930"/>
                <a:satOff val="-14509"/>
                <a:lumOff val="5360"/>
                <a:alphaOff val="0"/>
                <a:tint val="100000"/>
                <a:shade val="90000"/>
                <a:satMod val="130000"/>
              </a:schemeClr>
            </a:gs>
            <a:gs pos="100000">
              <a:schemeClr val="accent2">
                <a:hueOff val="635930"/>
                <a:satOff val="-14509"/>
                <a:lumOff val="536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a:t>Romantizme tepki olarak doğmuştur.</a:t>
          </a:r>
          <a:endParaRPr lang="en-US" sz="2800" kern="1200"/>
        </a:p>
      </dsp:txBody>
      <dsp:txXfrm>
        <a:off x="54373" y="1725169"/>
        <a:ext cx="6688929" cy="1005094"/>
      </dsp:txXfrm>
    </dsp:sp>
    <dsp:sp modelId="{4BB78086-53EB-4BD4-8D48-66E0E5C5E786}">
      <dsp:nvSpPr>
        <dsp:cNvPr id="0" name=""/>
        <dsp:cNvSpPr/>
      </dsp:nvSpPr>
      <dsp:spPr>
        <a:xfrm>
          <a:off x="0" y="2865276"/>
          <a:ext cx="6797675" cy="1113840"/>
        </a:xfrm>
        <a:prstGeom prst="roundRect">
          <a:avLst/>
        </a:prstGeom>
        <a:gradFill rotWithShape="0">
          <a:gsLst>
            <a:gs pos="0">
              <a:schemeClr val="accent2">
                <a:hueOff val="1271860"/>
                <a:satOff val="-29019"/>
                <a:lumOff val="10719"/>
                <a:alphaOff val="0"/>
                <a:shade val="85000"/>
                <a:satMod val="130000"/>
              </a:schemeClr>
            </a:gs>
            <a:gs pos="34000">
              <a:schemeClr val="accent2">
                <a:hueOff val="1271860"/>
                <a:satOff val="-29019"/>
                <a:lumOff val="10719"/>
                <a:alphaOff val="0"/>
                <a:shade val="87000"/>
                <a:satMod val="125000"/>
              </a:schemeClr>
            </a:gs>
            <a:gs pos="70000">
              <a:schemeClr val="accent2">
                <a:hueOff val="1271860"/>
                <a:satOff val="-29019"/>
                <a:lumOff val="10719"/>
                <a:alphaOff val="0"/>
                <a:tint val="100000"/>
                <a:shade val="90000"/>
                <a:satMod val="130000"/>
              </a:schemeClr>
            </a:gs>
            <a:gs pos="100000">
              <a:schemeClr val="accent2">
                <a:hueOff val="1271860"/>
                <a:satOff val="-29019"/>
                <a:lumOff val="1071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a:t>Düşünceler, ayrıntılı ve nesnel betimlemeler, duyguların reddedilişi olarak tanımlanabilir.</a:t>
          </a:r>
          <a:endParaRPr lang="en-US" sz="2800" kern="1200"/>
        </a:p>
      </dsp:txBody>
      <dsp:txXfrm>
        <a:off x="54373" y="2919649"/>
        <a:ext cx="6688929" cy="1005094"/>
      </dsp:txXfrm>
    </dsp:sp>
    <dsp:sp modelId="{9BFA630E-2FE5-493D-B9F1-6B8C4FD17DE9}">
      <dsp:nvSpPr>
        <dsp:cNvPr id="0" name=""/>
        <dsp:cNvSpPr/>
      </dsp:nvSpPr>
      <dsp:spPr>
        <a:xfrm>
          <a:off x="0" y="4059756"/>
          <a:ext cx="6797675" cy="1113840"/>
        </a:xfrm>
        <a:prstGeom prst="roundRect">
          <a:avLst/>
        </a:prstGeom>
        <a:gradFill rotWithShape="0">
          <a:gsLst>
            <a:gs pos="0">
              <a:schemeClr val="accent2">
                <a:hueOff val="1907789"/>
                <a:satOff val="-43528"/>
                <a:lumOff val="16079"/>
                <a:alphaOff val="0"/>
                <a:shade val="85000"/>
                <a:satMod val="130000"/>
              </a:schemeClr>
            </a:gs>
            <a:gs pos="34000">
              <a:schemeClr val="accent2">
                <a:hueOff val="1907789"/>
                <a:satOff val="-43528"/>
                <a:lumOff val="16079"/>
                <a:alphaOff val="0"/>
                <a:shade val="87000"/>
                <a:satMod val="125000"/>
              </a:schemeClr>
            </a:gs>
            <a:gs pos="70000">
              <a:schemeClr val="accent2">
                <a:hueOff val="1907789"/>
                <a:satOff val="-43528"/>
                <a:lumOff val="16079"/>
                <a:alphaOff val="0"/>
                <a:tint val="100000"/>
                <a:shade val="90000"/>
                <a:satMod val="130000"/>
              </a:schemeClr>
            </a:gs>
            <a:gs pos="100000">
              <a:schemeClr val="accent2">
                <a:hueOff val="1907789"/>
                <a:satOff val="-43528"/>
                <a:lumOff val="1607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a:t>Eski Yunan ve Latin mitolojisine hayranlık barından unsurlar tespit edilmektedir.</a:t>
          </a:r>
          <a:endParaRPr lang="en-US" sz="2800" kern="1200"/>
        </a:p>
      </dsp:txBody>
      <dsp:txXfrm>
        <a:off x="54373" y="4114129"/>
        <a:ext cx="6688929" cy="10050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23E3A-AE29-4E9F-89B1-EB0646015301}">
      <dsp:nvSpPr>
        <dsp:cNvPr id="0" name=""/>
        <dsp:cNvSpPr/>
      </dsp:nvSpPr>
      <dsp:spPr>
        <a:xfrm>
          <a:off x="0" y="0"/>
          <a:ext cx="5778023" cy="1694973"/>
        </a:xfrm>
        <a:prstGeom prst="roundRect">
          <a:avLst>
            <a:gd name="adj" fmla="val 1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a:t>19. yüzyılında Fransa’da ortaya çıkmıştır.</a:t>
          </a:r>
          <a:endParaRPr lang="en-US" sz="2500" kern="1200"/>
        </a:p>
      </dsp:txBody>
      <dsp:txXfrm>
        <a:off x="49644" y="49644"/>
        <a:ext cx="3949015" cy="1595685"/>
      </dsp:txXfrm>
    </dsp:sp>
    <dsp:sp modelId="{ECCD44A2-E2C2-4D99-9209-638C269D2D06}">
      <dsp:nvSpPr>
        <dsp:cNvPr id="0" name=""/>
        <dsp:cNvSpPr/>
      </dsp:nvSpPr>
      <dsp:spPr>
        <a:xfrm>
          <a:off x="509825" y="1977469"/>
          <a:ext cx="5778023" cy="1694973"/>
        </a:xfrm>
        <a:prstGeom prst="roundRect">
          <a:avLst>
            <a:gd name="adj" fmla="val 1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a:t>Sembolistler insanın iç dünyasında yönelirler.</a:t>
          </a:r>
          <a:endParaRPr lang="en-US" sz="2500" kern="1200"/>
        </a:p>
      </dsp:txBody>
      <dsp:txXfrm>
        <a:off x="559469" y="2027113"/>
        <a:ext cx="4067177" cy="1595685"/>
      </dsp:txXfrm>
    </dsp:sp>
    <dsp:sp modelId="{5CC177C4-D68C-449F-8290-908DF6610766}">
      <dsp:nvSpPr>
        <dsp:cNvPr id="0" name=""/>
        <dsp:cNvSpPr/>
      </dsp:nvSpPr>
      <dsp:spPr>
        <a:xfrm>
          <a:off x="1019651" y="3954938"/>
          <a:ext cx="5778023" cy="1694973"/>
        </a:xfrm>
        <a:prstGeom prst="roundRect">
          <a:avLst>
            <a:gd name="adj" fmla="val 1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a:t>Sembolistler duygularını anlatmak için sembol/simgeler aracılığıyla ifade eder.</a:t>
          </a:r>
          <a:endParaRPr lang="en-US" sz="2500" kern="1200"/>
        </a:p>
      </dsp:txBody>
      <dsp:txXfrm>
        <a:off x="1069295" y="4004582"/>
        <a:ext cx="4067177" cy="1595685"/>
      </dsp:txXfrm>
    </dsp:sp>
    <dsp:sp modelId="{7DA27E32-66D6-45A6-9FF1-CD294E061CAF}">
      <dsp:nvSpPr>
        <dsp:cNvPr id="0" name=""/>
        <dsp:cNvSpPr/>
      </dsp:nvSpPr>
      <dsp:spPr>
        <a:xfrm>
          <a:off x="4676290" y="1285354"/>
          <a:ext cx="1101732" cy="1101732"/>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924180" y="1285354"/>
        <a:ext cx="605952" cy="829053"/>
      </dsp:txXfrm>
    </dsp:sp>
    <dsp:sp modelId="{194C68BF-CD5F-4415-9648-68691E6E6FA0}">
      <dsp:nvSpPr>
        <dsp:cNvPr id="0" name=""/>
        <dsp:cNvSpPr/>
      </dsp:nvSpPr>
      <dsp:spPr>
        <a:xfrm>
          <a:off x="5186116" y="3251524"/>
          <a:ext cx="1101732" cy="1101732"/>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434006" y="3251524"/>
        <a:ext cx="605952" cy="8290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4CC92-EA22-4C5C-BE0C-2A36996848E0}">
      <dsp:nvSpPr>
        <dsp:cNvPr id="0" name=""/>
        <dsp:cNvSpPr/>
      </dsp:nvSpPr>
      <dsp:spPr>
        <a:xfrm>
          <a:off x="0" y="80913"/>
          <a:ext cx="6797675" cy="105384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Dönemin öncü şairidir.</a:t>
          </a:r>
          <a:endParaRPr lang="en-US" sz="1900" kern="1200"/>
        </a:p>
      </dsp:txBody>
      <dsp:txXfrm>
        <a:off x="51444" y="132357"/>
        <a:ext cx="6694787" cy="950952"/>
      </dsp:txXfrm>
    </dsp:sp>
    <dsp:sp modelId="{B01DFE22-6EB6-4EB9-8CF3-7A048BB4A2BD}">
      <dsp:nvSpPr>
        <dsp:cNvPr id="0" name=""/>
        <dsp:cNvSpPr/>
      </dsp:nvSpPr>
      <dsp:spPr>
        <a:xfrm>
          <a:off x="0" y="1189474"/>
          <a:ext cx="6797675" cy="1053840"/>
        </a:xfrm>
        <a:prstGeom prst="roundRect">
          <a:avLst/>
        </a:prstGeom>
        <a:gradFill rotWithShape="0">
          <a:gsLst>
            <a:gs pos="0">
              <a:schemeClr val="accent2">
                <a:hueOff val="476947"/>
                <a:satOff val="-10882"/>
                <a:lumOff val="4020"/>
                <a:alphaOff val="0"/>
                <a:shade val="85000"/>
                <a:satMod val="130000"/>
              </a:schemeClr>
            </a:gs>
            <a:gs pos="34000">
              <a:schemeClr val="accent2">
                <a:hueOff val="476947"/>
                <a:satOff val="-10882"/>
                <a:lumOff val="4020"/>
                <a:alphaOff val="0"/>
                <a:shade val="87000"/>
                <a:satMod val="125000"/>
              </a:schemeClr>
            </a:gs>
            <a:gs pos="70000">
              <a:schemeClr val="accent2">
                <a:hueOff val="476947"/>
                <a:satOff val="-10882"/>
                <a:lumOff val="4020"/>
                <a:alphaOff val="0"/>
                <a:tint val="100000"/>
                <a:shade val="90000"/>
                <a:satMod val="130000"/>
              </a:schemeClr>
            </a:gs>
            <a:gs pos="100000">
              <a:schemeClr val="accent2">
                <a:hueOff val="476947"/>
                <a:satOff val="-10882"/>
                <a:lumOff val="402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Tarihsel devamlığa değinir.</a:t>
          </a:r>
          <a:endParaRPr lang="en-US" sz="1900" kern="1200"/>
        </a:p>
      </dsp:txBody>
      <dsp:txXfrm>
        <a:off x="51444" y="1240918"/>
        <a:ext cx="6694787" cy="950952"/>
      </dsp:txXfrm>
    </dsp:sp>
    <dsp:sp modelId="{92A7F7A6-D1B0-4178-AA7C-ACD4AE367535}">
      <dsp:nvSpPr>
        <dsp:cNvPr id="0" name=""/>
        <dsp:cNvSpPr/>
      </dsp:nvSpPr>
      <dsp:spPr>
        <a:xfrm>
          <a:off x="0" y="2298035"/>
          <a:ext cx="6797675" cy="1053840"/>
        </a:xfrm>
        <a:prstGeom prst="roundRect">
          <a:avLst/>
        </a:prstGeom>
        <a:gradFill rotWithShape="0">
          <a:gsLst>
            <a:gs pos="0">
              <a:schemeClr val="accent2">
                <a:hueOff val="953895"/>
                <a:satOff val="-21764"/>
                <a:lumOff val="8039"/>
                <a:alphaOff val="0"/>
                <a:shade val="85000"/>
                <a:satMod val="130000"/>
              </a:schemeClr>
            </a:gs>
            <a:gs pos="34000">
              <a:schemeClr val="accent2">
                <a:hueOff val="953895"/>
                <a:satOff val="-21764"/>
                <a:lumOff val="8039"/>
                <a:alphaOff val="0"/>
                <a:shade val="87000"/>
                <a:satMod val="125000"/>
              </a:schemeClr>
            </a:gs>
            <a:gs pos="70000">
              <a:schemeClr val="accent2">
                <a:hueOff val="953895"/>
                <a:satOff val="-21764"/>
                <a:lumOff val="8039"/>
                <a:alphaOff val="0"/>
                <a:tint val="100000"/>
                <a:shade val="90000"/>
                <a:satMod val="130000"/>
              </a:schemeClr>
            </a:gs>
            <a:gs pos="100000">
              <a:schemeClr val="accent2">
                <a:hueOff val="953895"/>
                <a:satOff val="-21764"/>
                <a:lumOff val="803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Yalnızlığı konu alan lirik şiirler kaleme alır.</a:t>
          </a:r>
          <a:endParaRPr lang="en-US" sz="1900" kern="1200"/>
        </a:p>
      </dsp:txBody>
      <dsp:txXfrm>
        <a:off x="51444" y="2349479"/>
        <a:ext cx="6694787" cy="950952"/>
      </dsp:txXfrm>
    </dsp:sp>
    <dsp:sp modelId="{785A556B-2A9F-491D-8C65-B1DF1303A8D4}">
      <dsp:nvSpPr>
        <dsp:cNvPr id="0" name=""/>
        <dsp:cNvSpPr/>
      </dsp:nvSpPr>
      <dsp:spPr>
        <a:xfrm>
          <a:off x="0" y="3406596"/>
          <a:ext cx="6797675" cy="1053840"/>
        </a:xfrm>
        <a:prstGeom prst="roundRect">
          <a:avLst/>
        </a:prstGeom>
        <a:gradFill rotWithShape="0">
          <a:gsLst>
            <a:gs pos="0">
              <a:schemeClr val="accent2">
                <a:hueOff val="1430842"/>
                <a:satOff val="-32646"/>
                <a:lumOff val="12059"/>
                <a:alphaOff val="0"/>
                <a:shade val="85000"/>
                <a:satMod val="130000"/>
              </a:schemeClr>
            </a:gs>
            <a:gs pos="34000">
              <a:schemeClr val="accent2">
                <a:hueOff val="1430842"/>
                <a:satOff val="-32646"/>
                <a:lumOff val="12059"/>
                <a:alphaOff val="0"/>
                <a:shade val="87000"/>
                <a:satMod val="125000"/>
              </a:schemeClr>
            </a:gs>
            <a:gs pos="70000">
              <a:schemeClr val="accent2">
                <a:hueOff val="1430842"/>
                <a:satOff val="-32646"/>
                <a:lumOff val="12059"/>
                <a:alphaOff val="0"/>
                <a:tint val="100000"/>
                <a:shade val="90000"/>
                <a:satMod val="130000"/>
              </a:schemeClr>
            </a:gs>
            <a:gs pos="100000">
              <a:schemeClr val="accent2">
                <a:hueOff val="1430842"/>
                <a:satOff val="-32646"/>
                <a:lumOff val="1205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Avrupa akımları ve Yunan geleneği mısralarında göze çarpar.</a:t>
          </a:r>
          <a:endParaRPr lang="en-US" sz="1900" kern="1200"/>
        </a:p>
      </dsp:txBody>
      <dsp:txXfrm>
        <a:off x="51444" y="3458040"/>
        <a:ext cx="6694787" cy="950952"/>
      </dsp:txXfrm>
    </dsp:sp>
    <dsp:sp modelId="{4A86FF92-C861-4F4F-B0C2-649F36057830}">
      <dsp:nvSpPr>
        <dsp:cNvPr id="0" name=""/>
        <dsp:cNvSpPr/>
      </dsp:nvSpPr>
      <dsp:spPr>
        <a:xfrm>
          <a:off x="0" y="4515157"/>
          <a:ext cx="6797675" cy="1053840"/>
        </a:xfrm>
        <a:prstGeom prst="roundRect">
          <a:avLst/>
        </a:prstGeom>
        <a:gradFill rotWithShape="0">
          <a:gsLst>
            <a:gs pos="0">
              <a:schemeClr val="accent2">
                <a:hueOff val="1907789"/>
                <a:satOff val="-43528"/>
                <a:lumOff val="16079"/>
                <a:alphaOff val="0"/>
                <a:shade val="85000"/>
                <a:satMod val="130000"/>
              </a:schemeClr>
            </a:gs>
            <a:gs pos="34000">
              <a:schemeClr val="accent2">
                <a:hueOff val="1907789"/>
                <a:satOff val="-43528"/>
                <a:lumOff val="16079"/>
                <a:alphaOff val="0"/>
                <a:shade val="87000"/>
                <a:satMod val="125000"/>
              </a:schemeClr>
            </a:gs>
            <a:gs pos="70000">
              <a:schemeClr val="accent2">
                <a:hueOff val="1907789"/>
                <a:satOff val="-43528"/>
                <a:lumOff val="16079"/>
                <a:alphaOff val="0"/>
                <a:tint val="100000"/>
                <a:shade val="90000"/>
                <a:satMod val="130000"/>
              </a:schemeClr>
            </a:gs>
            <a:gs pos="100000">
              <a:schemeClr val="accent2">
                <a:hueOff val="1907789"/>
                <a:satOff val="-43528"/>
                <a:lumOff val="1607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On iki Çingene şarkısı (1907):  ulusal acıları </a:t>
          </a:r>
          <a:br>
            <a:rPr lang="tr-TR" sz="1900" kern="1200"/>
          </a:br>
          <a:r>
            <a:rPr lang="tr-TR" sz="1900" kern="1200"/>
            <a:t>unutma isteğini ve daha görkemli bir gelenek için umutlarını ifade eder.</a:t>
          </a:r>
          <a:endParaRPr lang="en-US" sz="1900" kern="1200"/>
        </a:p>
      </dsp:txBody>
      <dsp:txXfrm>
        <a:off x="51444" y="4566601"/>
        <a:ext cx="6694787" cy="9509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5AFF3-8FF9-465A-AF67-4D0C5350511C}">
      <dsp:nvSpPr>
        <dsp:cNvPr id="0" name=""/>
        <dsp:cNvSpPr/>
      </dsp:nvSpPr>
      <dsp:spPr>
        <a:xfrm>
          <a:off x="5533" y="0"/>
          <a:ext cx="416721" cy="4167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785E14-EDD3-435C-A2FD-426484158F05}">
      <dsp:nvSpPr>
        <dsp:cNvPr id="0" name=""/>
        <dsp:cNvSpPr/>
      </dsp:nvSpPr>
      <dsp:spPr>
        <a:xfrm>
          <a:off x="5533" y="659667"/>
          <a:ext cx="1190633" cy="3906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tr-TR" sz="1400" kern="1200"/>
            <a:t>Bu ekolde öyküler ön plana çıkar.</a:t>
          </a:r>
          <a:endParaRPr lang="en-US" sz="1400" kern="1200"/>
        </a:p>
      </dsp:txBody>
      <dsp:txXfrm>
        <a:off x="5533" y="659667"/>
        <a:ext cx="1190633" cy="3906984"/>
      </dsp:txXfrm>
    </dsp:sp>
    <dsp:sp modelId="{34B43F75-0B29-4204-B12F-C848AF899605}">
      <dsp:nvSpPr>
        <dsp:cNvPr id="0" name=""/>
        <dsp:cNvSpPr/>
      </dsp:nvSpPr>
      <dsp:spPr>
        <a:xfrm>
          <a:off x="5533" y="4679650"/>
          <a:ext cx="1190633" cy="970261"/>
        </a:xfrm>
        <a:prstGeom prst="rect">
          <a:avLst/>
        </a:prstGeom>
        <a:noFill/>
        <a:ln>
          <a:noFill/>
        </a:ln>
        <a:effectLst/>
      </dsp:spPr>
      <dsp:style>
        <a:lnRef idx="0">
          <a:scrgbClr r="0" g="0" b="0"/>
        </a:lnRef>
        <a:fillRef idx="0">
          <a:scrgbClr r="0" g="0" b="0"/>
        </a:fillRef>
        <a:effectRef idx="0">
          <a:scrgbClr r="0" g="0" b="0"/>
        </a:effectRef>
        <a:fontRef idx="minor"/>
      </dsp:style>
    </dsp:sp>
    <dsp:sp modelId="{B3048672-806E-40EE-BB36-0B981AF512E9}">
      <dsp:nvSpPr>
        <dsp:cNvPr id="0" name=""/>
        <dsp:cNvSpPr/>
      </dsp:nvSpPr>
      <dsp:spPr>
        <a:xfrm>
          <a:off x="1404527" y="0"/>
          <a:ext cx="416721" cy="4167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C139DD-3AB8-412F-BAF8-2CCF85494643}">
      <dsp:nvSpPr>
        <dsp:cNvPr id="0" name=""/>
        <dsp:cNvSpPr/>
      </dsp:nvSpPr>
      <dsp:spPr>
        <a:xfrm>
          <a:off x="1404527" y="659667"/>
          <a:ext cx="1190633" cy="3906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tr-TR" sz="1400" kern="1200"/>
            <a:t>İthografya kavramı gündeme gelir. Bu kavram taşradaki gelenek ve göreneği, oradaki yaşam şartlarını anlatan bir türdür. Kimi eserlerde kent ithografyasına da rastlanır. Fakat bu eserler kentin varoşlarına, zor ve kötü yaşam şartlarına değinir.</a:t>
          </a:r>
          <a:endParaRPr lang="en-US" sz="1400" kern="1200"/>
        </a:p>
      </dsp:txBody>
      <dsp:txXfrm>
        <a:off x="1404527" y="659667"/>
        <a:ext cx="1190633" cy="3906984"/>
      </dsp:txXfrm>
    </dsp:sp>
    <dsp:sp modelId="{23FF067E-D7F5-404D-839D-8B225B013A7B}">
      <dsp:nvSpPr>
        <dsp:cNvPr id="0" name=""/>
        <dsp:cNvSpPr/>
      </dsp:nvSpPr>
      <dsp:spPr>
        <a:xfrm>
          <a:off x="1404527" y="4679650"/>
          <a:ext cx="1190633" cy="970261"/>
        </a:xfrm>
        <a:prstGeom prst="rect">
          <a:avLst/>
        </a:prstGeom>
        <a:noFill/>
        <a:ln>
          <a:noFill/>
        </a:ln>
        <a:effectLst/>
      </dsp:spPr>
      <dsp:style>
        <a:lnRef idx="0">
          <a:scrgbClr r="0" g="0" b="0"/>
        </a:lnRef>
        <a:fillRef idx="0">
          <a:scrgbClr r="0" g="0" b="0"/>
        </a:fillRef>
        <a:effectRef idx="0">
          <a:scrgbClr r="0" g="0" b="0"/>
        </a:effectRef>
        <a:fontRef idx="minor"/>
      </dsp:style>
    </dsp:sp>
    <dsp:sp modelId="{40FC3047-EF95-4FA2-AE24-902DDFFAC1D4}">
      <dsp:nvSpPr>
        <dsp:cNvPr id="0" name=""/>
        <dsp:cNvSpPr/>
      </dsp:nvSpPr>
      <dsp:spPr>
        <a:xfrm>
          <a:off x="2803520" y="0"/>
          <a:ext cx="416721" cy="4167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830DDA-B29C-4567-A521-0E681718F00C}">
      <dsp:nvSpPr>
        <dsp:cNvPr id="0" name=""/>
        <dsp:cNvSpPr/>
      </dsp:nvSpPr>
      <dsp:spPr>
        <a:xfrm>
          <a:off x="2803520" y="659667"/>
          <a:ext cx="1190633" cy="3906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tr-TR" sz="1400" kern="1200"/>
            <a:t>Naturalizm ve realizm akımlarına rastlanılır.</a:t>
          </a:r>
          <a:endParaRPr lang="en-US" sz="1400" kern="1200"/>
        </a:p>
      </dsp:txBody>
      <dsp:txXfrm>
        <a:off x="2803520" y="659667"/>
        <a:ext cx="1190633" cy="3906984"/>
      </dsp:txXfrm>
    </dsp:sp>
    <dsp:sp modelId="{49828B5B-5F95-42EC-8942-B3D83AB10828}">
      <dsp:nvSpPr>
        <dsp:cNvPr id="0" name=""/>
        <dsp:cNvSpPr/>
      </dsp:nvSpPr>
      <dsp:spPr>
        <a:xfrm>
          <a:off x="2803520" y="4679650"/>
          <a:ext cx="1190633" cy="970261"/>
        </a:xfrm>
        <a:prstGeom prst="rect">
          <a:avLst/>
        </a:prstGeom>
        <a:noFill/>
        <a:ln>
          <a:noFill/>
        </a:ln>
        <a:effectLst/>
      </dsp:spPr>
      <dsp:style>
        <a:lnRef idx="0">
          <a:scrgbClr r="0" g="0" b="0"/>
        </a:lnRef>
        <a:fillRef idx="0">
          <a:scrgbClr r="0" g="0" b="0"/>
        </a:fillRef>
        <a:effectRef idx="0">
          <a:scrgbClr r="0" g="0" b="0"/>
        </a:effectRef>
        <a:fontRef idx="minor"/>
      </dsp:style>
    </dsp:sp>
    <dsp:sp modelId="{7377B1B1-A4C9-4A5D-90E9-457815C352A7}">
      <dsp:nvSpPr>
        <dsp:cNvPr id="0" name=""/>
        <dsp:cNvSpPr/>
      </dsp:nvSpPr>
      <dsp:spPr>
        <a:xfrm>
          <a:off x="4202514" y="0"/>
          <a:ext cx="416721" cy="4167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9083A7-1422-4167-AAD0-AFE634040C3C}">
      <dsp:nvSpPr>
        <dsp:cNvPr id="0" name=""/>
        <dsp:cNvSpPr/>
      </dsp:nvSpPr>
      <dsp:spPr>
        <a:xfrm>
          <a:off x="4202514" y="659667"/>
          <a:ext cx="1190633" cy="3906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tr-TR" sz="1400" kern="1200"/>
            <a:t>Konular: Taşra yaşamı, halkın gelenekleri ve görenekleri oluşturur.</a:t>
          </a:r>
          <a:endParaRPr lang="en-US" sz="1400" kern="1200"/>
        </a:p>
      </dsp:txBody>
      <dsp:txXfrm>
        <a:off x="4202514" y="659667"/>
        <a:ext cx="1190633" cy="3906984"/>
      </dsp:txXfrm>
    </dsp:sp>
    <dsp:sp modelId="{7FB202CF-6FE3-4BB9-8C5C-5DB38C7AC2AB}">
      <dsp:nvSpPr>
        <dsp:cNvPr id="0" name=""/>
        <dsp:cNvSpPr/>
      </dsp:nvSpPr>
      <dsp:spPr>
        <a:xfrm>
          <a:off x="4202514" y="4679650"/>
          <a:ext cx="1190633" cy="970261"/>
        </a:xfrm>
        <a:prstGeom prst="rect">
          <a:avLst/>
        </a:prstGeom>
        <a:noFill/>
        <a:ln>
          <a:noFill/>
        </a:ln>
        <a:effectLst/>
      </dsp:spPr>
      <dsp:style>
        <a:lnRef idx="0">
          <a:scrgbClr r="0" g="0" b="0"/>
        </a:lnRef>
        <a:fillRef idx="0">
          <a:scrgbClr r="0" g="0" b="0"/>
        </a:fillRef>
        <a:effectRef idx="0">
          <a:scrgbClr r="0" g="0" b="0"/>
        </a:effectRef>
        <a:fontRef idx="minor"/>
      </dsp:style>
    </dsp:sp>
    <dsp:sp modelId="{DA6A07BC-4CE0-4926-9BC5-D1060BE33C3A}">
      <dsp:nvSpPr>
        <dsp:cNvPr id="0" name=""/>
        <dsp:cNvSpPr/>
      </dsp:nvSpPr>
      <dsp:spPr>
        <a:xfrm>
          <a:off x="5601508" y="0"/>
          <a:ext cx="416721" cy="41672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99AEE6-6C0C-4046-BD3E-B53519B3A5BD}">
      <dsp:nvSpPr>
        <dsp:cNvPr id="0" name=""/>
        <dsp:cNvSpPr/>
      </dsp:nvSpPr>
      <dsp:spPr>
        <a:xfrm>
          <a:off x="5601508" y="659667"/>
          <a:ext cx="1190633" cy="3906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tr-TR" sz="1400" kern="1200"/>
            <a:t>‘Estia’ dergisi ekolün sembol dergisidir.</a:t>
          </a:r>
          <a:endParaRPr lang="en-US" sz="1400" kern="1200"/>
        </a:p>
      </dsp:txBody>
      <dsp:txXfrm>
        <a:off x="5601508" y="659667"/>
        <a:ext cx="1190633" cy="3906984"/>
      </dsp:txXfrm>
    </dsp:sp>
    <dsp:sp modelId="{AF5DA6A2-C537-4448-B012-D59CF22B041B}">
      <dsp:nvSpPr>
        <dsp:cNvPr id="0" name=""/>
        <dsp:cNvSpPr/>
      </dsp:nvSpPr>
      <dsp:spPr>
        <a:xfrm>
          <a:off x="5601508" y="4679650"/>
          <a:ext cx="1190633" cy="97026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39778-70A2-4C33-A87D-5EADF4035AE8}">
      <dsp:nvSpPr>
        <dsp:cNvPr id="0" name=""/>
        <dsp:cNvSpPr/>
      </dsp:nvSpPr>
      <dsp:spPr>
        <a:xfrm>
          <a:off x="0" y="689"/>
          <a:ext cx="6797675" cy="161386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9B2D7C-A8CF-4522-B2C2-5F80D5CD3014}">
      <dsp:nvSpPr>
        <dsp:cNvPr id="0" name=""/>
        <dsp:cNvSpPr/>
      </dsp:nvSpPr>
      <dsp:spPr>
        <a:xfrm>
          <a:off x="488194" y="363809"/>
          <a:ext cx="887626" cy="887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8CCCC1-F2B8-4155-A3AF-3B5B085C24EE}">
      <dsp:nvSpPr>
        <dsp:cNvPr id="0" name=""/>
        <dsp:cNvSpPr/>
      </dsp:nvSpPr>
      <dsp:spPr>
        <a:xfrm>
          <a:off x="1864015" y="689"/>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066800">
            <a:lnSpc>
              <a:spcPct val="90000"/>
            </a:lnSpc>
            <a:spcBef>
              <a:spcPct val="0"/>
            </a:spcBef>
            <a:spcAft>
              <a:spcPct val="35000"/>
            </a:spcAft>
            <a:buNone/>
          </a:pPr>
          <a:r>
            <a:rPr lang="tr-TR" sz="2400" kern="1200"/>
            <a:t>İlk başta katharevusa’yı sonra dimotiki’yi kullandı. </a:t>
          </a:r>
          <a:endParaRPr lang="en-US" sz="2400" kern="1200"/>
        </a:p>
      </dsp:txBody>
      <dsp:txXfrm>
        <a:off x="1864015" y="689"/>
        <a:ext cx="4933659" cy="1613866"/>
      </dsp:txXfrm>
    </dsp:sp>
    <dsp:sp modelId="{F1BAB512-07DE-4557-9A0C-6786FFEEC2BB}">
      <dsp:nvSpPr>
        <dsp:cNvPr id="0" name=""/>
        <dsp:cNvSpPr/>
      </dsp:nvSpPr>
      <dsp:spPr>
        <a:xfrm>
          <a:off x="0" y="2018022"/>
          <a:ext cx="6797675" cy="161386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C2D1A4-2B4B-457C-AF99-4FBF676CDEA0}">
      <dsp:nvSpPr>
        <dsp:cNvPr id="0" name=""/>
        <dsp:cNvSpPr/>
      </dsp:nvSpPr>
      <dsp:spPr>
        <a:xfrm>
          <a:off x="488194" y="2381142"/>
          <a:ext cx="887626" cy="887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410B41-F73C-43DE-9CD7-E2B142E7250C}">
      <dsp:nvSpPr>
        <dsp:cNvPr id="0" name=""/>
        <dsp:cNvSpPr/>
      </dsp:nvSpPr>
      <dsp:spPr>
        <a:xfrm>
          <a:off x="1864015" y="2018022"/>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066800">
            <a:lnSpc>
              <a:spcPct val="90000"/>
            </a:lnSpc>
            <a:spcBef>
              <a:spcPct val="0"/>
            </a:spcBef>
            <a:spcAft>
              <a:spcPct val="35000"/>
            </a:spcAft>
            <a:buNone/>
          </a:pPr>
          <a:r>
            <a:rPr lang="tr-TR" sz="2400" kern="1200"/>
            <a:t>Toplum eleştirisinde bulunur, taşradaki toplumunun olumsuz yönlerin anlatır (yoksulluk, cehalet)</a:t>
          </a:r>
          <a:endParaRPr lang="en-US" sz="2400" kern="1200"/>
        </a:p>
      </dsp:txBody>
      <dsp:txXfrm>
        <a:off x="1864015" y="2018022"/>
        <a:ext cx="4933659" cy="1613866"/>
      </dsp:txXfrm>
    </dsp:sp>
    <dsp:sp modelId="{9B130DC6-3E45-49AA-BE72-02F49B81FF1A}">
      <dsp:nvSpPr>
        <dsp:cNvPr id="0" name=""/>
        <dsp:cNvSpPr/>
      </dsp:nvSpPr>
      <dsp:spPr>
        <a:xfrm>
          <a:off x="0" y="4035355"/>
          <a:ext cx="6797675" cy="161386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738279-B1CF-4DD9-AFD7-53FAA4C8F8BC}">
      <dsp:nvSpPr>
        <dsp:cNvPr id="0" name=""/>
        <dsp:cNvSpPr/>
      </dsp:nvSpPr>
      <dsp:spPr>
        <a:xfrm>
          <a:off x="488194" y="4398475"/>
          <a:ext cx="887626" cy="887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3E2D82-48C1-45CD-87E2-62FF38EDADD4}">
      <dsp:nvSpPr>
        <dsp:cNvPr id="0" name=""/>
        <dsp:cNvSpPr/>
      </dsp:nvSpPr>
      <dsp:spPr>
        <a:xfrm>
          <a:off x="1864015" y="4035355"/>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066800">
            <a:lnSpc>
              <a:spcPct val="90000"/>
            </a:lnSpc>
            <a:spcBef>
              <a:spcPct val="0"/>
            </a:spcBef>
            <a:spcAft>
              <a:spcPct val="35000"/>
            </a:spcAft>
            <a:buNone/>
          </a:pPr>
          <a:r>
            <a:rPr lang="tr-TR" sz="2400" kern="1200"/>
            <a:t>En önemli eseri: Dilenci</a:t>
          </a:r>
          <a:endParaRPr lang="en-US" sz="2400" kern="1200"/>
        </a:p>
      </dsp:txBody>
      <dsp:txXfrm>
        <a:off x="1864015" y="4035355"/>
        <a:ext cx="4933659" cy="16138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2B0A8A-B3CE-4AF9-8459-F19671EF80BF}" type="datetimeFigureOut">
              <a:rPr lang="en-GB" smtClean="0"/>
              <a:t>22/12/2023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629EF-B2FC-4160-B31F-740D7D0110F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08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2B0A8A-B3CE-4AF9-8459-F19671EF80BF}" type="datetimeFigureOut">
              <a:rPr lang="en-GB" smtClean="0"/>
              <a:t>22/12/2023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629EF-B2FC-4160-B31F-740D7D0110F7}" type="slidenum">
              <a:rPr lang="en-GB" smtClean="0"/>
              <a:t>‹#›</a:t>
            </a:fld>
            <a:endParaRPr lang="en-GB"/>
          </a:p>
        </p:txBody>
      </p:sp>
    </p:spTree>
    <p:extLst>
      <p:ext uri="{BB962C8B-B14F-4D97-AF65-F5344CB8AC3E}">
        <p14:creationId xmlns:p14="http://schemas.microsoft.com/office/powerpoint/2010/main" val="391562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2B0A8A-B3CE-4AF9-8459-F19671EF80BF}" type="datetimeFigureOut">
              <a:rPr lang="en-GB" smtClean="0"/>
              <a:t>22/12/2023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629EF-B2FC-4160-B31F-740D7D0110F7}" type="slidenum">
              <a:rPr lang="en-GB" smtClean="0"/>
              <a:t>‹#›</a:t>
            </a:fld>
            <a:endParaRPr lang="en-GB"/>
          </a:p>
        </p:txBody>
      </p:sp>
    </p:spTree>
    <p:extLst>
      <p:ext uri="{BB962C8B-B14F-4D97-AF65-F5344CB8AC3E}">
        <p14:creationId xmlns:p14="http://schemas.microsoft.com/office/powerpoint/2010/main" val="3058164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2B0A8A-B3CE-4AF9-8459-F19671EF80BF}" type="datetimeFigureOut">
              <a:rPr lang="en-GB" smtClean="0"/>
              <a:t>22/12/2023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629EF-B2FC-4160-B31F-740D7D0110F7}" type="slidenum">
              <a:rPr lang="en-GB" smtClean="0"/>
              <a:t>‹#›</a:t>
            </a:fld>
            <a:endParaRPr lang="en-GB"/>
          </a:p>
        </p:txBody>
      </p:sp>
    </p:spTree>
    <p:extLst>
      <p:ext uri="{BB962C8B-B14F-4D97-AF65-F5344CB8AC3E}">
        <p14:creationId xmlns:p14="http://schemas.microsoft.com/office/powerpoint/2010/main" val="1773049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2B0A8A-B3CE-4AF9-8459-F19671EF80BF}" type="datetimeFigureOut">
              <a:rPr lang="en-GB" smtClean="0"/>
              <a:t>22/12/2023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629EF-B2FC-4160-B31F-740D7D0110F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877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2B0A8A-B3CE-4AF9-8459-F19671EF80BF}" type="datetimeFigureOut">
              <a:rPr lang="en-GB" smtClean="0"/>
              <a:t>22/12/2023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629EF-B2FC-4160-B31F-740D7D0110F7}" type="slidenum">
              <a:rPr lang="en-GB" smtClean="0"/>
              <a:t>‹#›</a:t>
            </a:fld>
            <a:endParaRPr lang="en-GB"/>
          </a:p>
        </p:txBody>
      </p:sp>
    </p:spTree>
    <p:extLst>
      <p:ext uri="{BB962C8B-B14F-4D97-AF65-F5344CB8AC3E}">
        <p14:creationId xmlns:p14="http://schemas.microsoft.com/office/powerpoint/2010/main" val="2752029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2B0A8A-B3CE-4AF9-8459-F19671EF80BF}" type="datetimeFigureOut">
              <a:rPr lang="en-GB" smtClean="0"/>
              <a:t>22/12/2023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0629EF-B2FC-4160-B31F-740D7D0110F7}" type="slidenum">
              <a:rPr lang="en-GB" smtClean="0"/>
              <a:t>‹#›</a:t>
            </a:fld>
            <a:endParaRPr lang="en-GB"/>
          </a:p>
        </p:txBody>
      </p:sp>
    </p:spTree>
    <p:extLst>
      <p:ext uri="{BB962C8B-B14F-4D97-AF65-F5344CB8AC3E}">
        <p14:creationId xmlns:p14="http://schemas.microsoft.com/office/powerpoint/2010/main" val="653064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2B0A8A-B3CE-4AF9-8459-F19671EF80BF}" type="datetimeFigureOut">
              <a:rPr lang="en-GB" smtClean="0"/>
              <a:t>22/12/2023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0629EF-B2FC-4160-B31F-740D7D0110F7}" type="slidenum">
              <a:rPr lang="en-GB" smtClean="0"/>
              <a:t>‹#›</a:t>
            </a:fld>
            <a:endParaRPr lang="en-GB"/>
          </a:p>
        </p:txBody>
      </p:sp>
    </p:spTree>
    <p:extLst>
      <p:ext uri="{BB962C8B-B14F-4D97-AF65-F5344CB8AC3E}">
        <p14:creationId xmlns:p14="http://schemas.microsoft.com/office/powerpoint/2010/main" val="149523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12B0A8A-B3CE-4AF9-8459-F19671EF80BF}" type="datetimeFigureOut">
              <a:rPr lang="en-GB" smtClean="0"/>
              <a:t>22/12/2023</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AE0629EF-B2FC-4160-B31F-740D7D0110F7}" type="slidenum">
              <a:rPr lang="en-GB" smtClean="0"/>
              <a:t>‹#›</a:t>
            </a:fld>
            <a:endParaRPr lang="en-GB"/>
          </a:p>
        </p:txBody>
      </p:sp>
    </p:spTree>
    <p:extLst>
      <p:ext uri="{BB962C8B-B14F-4D97-AF65-F5344CB8AC3E}">
        <p14:creationId xmlns:p14="http://schemas.microsoft.com/office/powerpoint/2010/main" val="1900644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12B0A8A-B3CE-4AF9-8459-F19671EF80BF}" type="datetimeFigureOut">
              <a:rPr lang="en-GB" smtClean="0"/>
              <a:t>22/12/2023</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E0629EF-B2FC-4160-B31F-740D7D0110F7}" type="slidenum">
              <a:rPr lang="en-GB" smtClean="0"/>
              <a:t>‹#›</a:t>
            </a:fld>
            <a:endParaRPr lang="en-GB"/>
          </a:p>
        </p:txBody>
      </p:sp>
    </p:spTree>
    <p:extLst>
      <p:ext uri="{BB962C8B-B14F-4D97-AF65-F5344CB8AC3E}">
        <p14:creationId xmlns:p14="http://schemas.microsoft.com/office/powerpoint/2010/main" val="2193985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2B0A8A-B3CE-4AF9-8459-F19671EF80BF}" type="datetimeFigureOut">
              <a:rPr lang="en-GB" smtClean="0"/>
              <a:t>22/12/2023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629EF-B2FC-4160-B31F-740D7D0110F7}" type="slidenum">
              <a:rPr lang="en-GB" smtClean="0"/>
              <a:t>‹#›</a:t>
            </a:fld>
            <a:endParaRPr lang="en-GB"/>
          </a:p>
        </p:txBody>
      </p:sp>
    </p:spTree>
    <p:extLst>
      <p:ext uri="{BB962C8B-B14F-4D97-AF65-F5344CB8AC3E}">
        <p14:creationId xmlns:p14="http://schemas.microsoft.com/office/powerpoint/2010/main" val="3765768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12B0A8A-B3CE-4AF9-8459-F19671EF80BF}" type="datetimeFigureOut">
              <a:rPr lang="en-GB" smtClean="0"/>
              <a:t>22/12/2023</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E0629EF-B2FC-4160-B31F-740D7D0110F7}"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233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Raftaki kitaplar">
            <a:extLst>
              <a:ext uri="{FF2B5EF4-FFF2-40B4-BE49-F238E27FC236}">
                <a16:creationId xmlns:a16="http://schemas.microsoft.com/office/drawing/2014/main" id="{EB606ABF-7286-CFF5-2D18-B307637988CB}"/>
              </a:ext>
            </a:extLst>
          </p:cNvPr>
          <p:cNvPicPr>
            <a:picLocks noChangeAspect="1"/>
          </p:cNvPicPr>
          <p:nvPr/>
        </p:nvPicPr>
        <p:blipFill rotWithShape="1">
          <a:blip r:embed="rId2">
            <a:duotone>
              <a:schemeClr val="bg2">
                <a:shade val="45000"/>
                <a:satMod val="135000"/>
              </a:schemeClr>
              <a:prstClr val="white"/>
            </a:duotone>
            <a:alphaModFix amt="45000"/>
          </a:blip>
          <a:srcRect t="2231" b="13500"/>
          <a:stretch/>
        </p:blipFill>
        <p:spPr>
          <a:xfrm>
            <a:off x="20" y="10"/>
            <a:ext cx="12191980" cy="6857990"/>
          </a:xfrm>
          <a:prstGeom prst="rect">
            <a:avLst/>
          </a:prstGeom>
        </p:spPr>
      </p:pic>
      <p:sp>
        <p:nvSpPr>
          <p:cNvPr id="2" name="Title 1">
            <a:extLst>
              <a:ext uri="{FF2B5EF4-FFF2-40B4-BE49-F238E27FC236}">
                <a16:creationId xmlns:a16="http://schemas.microsoft.com/office/drawing/2014/main" id="{B4D9D10D-E13F-4726-9BF9-1D64463EAF07}"/>
              </a:ext>
            </a:extLst>
          </p:cNvPr>
          <p:cNvSpPr>
            <a:spLocks noGrp="1"/>
          </p:cNvSpPr>
          <p:nvPr>
            <p:ph type="ctrTitle"/>
          </p:nvPr>
        </p:nvSpPr>
        <p:spPr>
          <a:xfrm>
            <a:off x="1097280" y="758952"/>
            <a:ext cx="10058400" cy="3566160"/>
          </a:xfrm>
        </p:spPr>
        <p:txBody>
          <a:bodyPr>
            <a:normAutofit/>
          </a:bodyPr>
          <a:lstStyle/>
          <a:p>
            <a:r>
              <a:rPr lang="tr-TR"/>
              <a:t>Yeni Atina Edebiyat Ekolü (1880-1922)</a:t>
            </a:r>
            <a:endParaRPr lang="en-GB"/>
          </a:p>
        </p:txBody>
      </p:sp>
      <p:sp>
        <p:nvSpPr>
          <p:cNvPr id="3" name="Subtitle 2">
            <a:extLst>
              <a:ext uri="{FF2B5EF4-FFF2-40B4-BE49-F238E27FC236}">
                <a16:creationId xmlns:a16="http://schemas.microsoft.com/office/drawing/2014/main" id="{F7B76FA8-D4AB-4ACC-B27F-E9D2BBCC8D09}"/>
              </a:ext>
            </a:extLst>
          </p:cNvPr>
          <p:cNvSpPr>
            <a:spLocks noGrp="1"/>
          </p:cNvSpPr>
          <p:nvPr>
            <p:ph type="subTitle" idx="1"/>
          </p:nvPr>
        </p:nvSpPr>
        <p:spPr>
          <a:xfrm>
            <a:off x="1100051" y="4455621"/>
            <a:ext cx="10058400" cy="1143000"/>
          </a:xfrm>
        </p:spPr>
        <p:txBody>
          <a:bodyPr>
            <a:normAutofit/>
          </a:bodyPr>
          <a:lstStyle/>
          <a:p>
            <a:endParaRPr lang="en-GB">
              <a:solidFill>
                <a:schemeClr val="tx1">
                  <a:lumMod val="85000"/>
                  <a:lumOff val="15000"/>
                </a:schemeClr>
              </a:solidFill>
            </a:endParaRPr>
          </a:p>
        </p:txBody>
      </p:sp>
      <p:cxnSp>
        <p:nvCxnSpPr>
          <p:cNvPr id="30" name="Straight Connector 24">
            <a:extLst>
              <a:ext uri="{FF2B5EF4-FFF2-40B4-BE49-F238E27FC236}">
                <a16:creationId xmlns:a16="http://schemas.microsoft.com/office/drawing/2014/main" id="{E68A34FC-388E-4048-A995-C05C6EA975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1" name="Rectangle 26">
            <a:extLst>
              <a:ext uri="{FF2B5EF4-FFF2-40B4-BE49-F238E27FC236}">
                <a16:creationId xmlns:a16="http://schemas.microsoft.com/office/drawing/2014/main" id="{14A69E81-40C1-4C29-85AB-788C974A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9" name="Rectangle 28">
            <a:extLst>
              <a:ext uri="{FF2B5EF4-FFF2-40B4-BE49-F238E27FC236}">
                <a16:creationId xmlns:a16="http://schemas.microsoft.com/office/drawing/2014/main" id="{63354FDC-AD2B-4C53-819C-6ABAD42EA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extLst>
      <p:ext uri="{BB962C8B-B14F-4D97-AF65-F5344CB8AC3E}">
        <p14:creationId xmlns:p14="http://schemas.microsoft.com/office/powerpoint/2010/main" val="221683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Title 1">
            <a:extLst>
              <a:ext uri="{FF2B5EF4-FFF2-40B4-BE49-F238E27FC236}">
                <a16:creationId xmlns:a16="http://schemas.microsoft.com/office/drawing/2014/main" id="{E504E046-AAD5-40CE-BFAE-14CC41E5A739}"/>
              </a:ext>
            </a:extLst>
          </p:cNvPr>
          <p:cNvSpPr>
            <a:spLocks noGrp="1"/>
          </p:cNvSpPr>
          <p:nvPr>
            <p:ph type="title"/>
          </p:nvPr>
        </p:nvSpPr>
        <p:spPr>
          <a:xfrm>
            <a:off x="492370" y="516835"/>
            <a:ext cx="3084844" cy="2103875"/>
          </a:xfrm>
        </p:spPr>
        <p:txBody>
          <a:bodyPr>
            <a:normAutofit/>
          </a:bodyPr>
          <a:lstStyle/>
          <a:p>
            <a:r>
              <a:rPr lang="tr-TR" sz="3600">
                <a:solidFill>
                  <a:srgbClr val="FFFFFF"/>
                </a:solidFill>
              </a:rPr>
              <a:t>Grigorios Ksenopoulos (1867 – 1951)</a:t>
            </a:r>
            <a:endParaRPr lang="en-GB" sz="3600">
              <a:solidFill>
                <a:srgbClr val="FFFFFF"/>
              </a:solidFill>
            </a:endParaRPr>
          </a:p>
        </p:txBody>
      </p:sp>
      <p:sp>
        <p:nvSpPr>
          <p:cNvPr id="3" name="Content Placeholder 2">
            <a:extLst>
              <a:ext uri="{FF2B5EF4-FFF2-40B4-BE49-F238E27FC236}">
                <a16:creationId xmlns:a16="http://schemas.microsoft.com/office/drawing/2014/main" id="{1CAD5C43-EE0B-4248-A318-F5CC3BBC7882}"/>
              </a:ext>
            </a:extLst>
          </p:cNvPr>
          <p:cNvSpPr>
            <a:spLocks noGrp="1"/>
          </p:cNvSpPr>
          <p:nvPr>
            <p:ph idx="1"/>
          </p:nvPr>
        </p:nvSpPr>
        <p:spPr>
          <a:xfrm>
            <a:off x="492371" y="2653800"/>
            <a:ext cx="3084844" cy="3335519"/>
          </a:xfrm>
        </p:spPr>
        <p:txBody>
          <a:bodyPr>
            <a:normAutofit/>
          </a:bodyPr>
          <a:lstStyle/>
          <a:p>
            <a:pPr>
              <a:buFont typeface="Wingdings" panose="05000000000000000000" pitchFamily="2" charset="2"/>
              <a:buChar char="v"/>
            </a:pPr>
            <a:endParaRPr lang="tr-TR" sz="1500">
              <a:solidFill>
                <a:srgbClr val="FFFFFF"/>
              </a:solidFill>
            </a:endParaRPr>
          </a:p>
          <a:p>
            <a:pPr>
              <a:buFont typeface="Wingdings" panose="05000000000000000000" pitchFamily="2" charset="2"/>
              <a:buChar char="v"/>
            </a:pPr>
            <a:r>
              <a:rPr lang="tr-TR" sz="1500">
                <a:solidFill>
                  <a:srgbClr val="FFFFFF"/>
                </a:solidFill>
              </a:rPr>
              <a:t>Önce hikayeler yazar, 20. yy başlarında ilk şehir romanı yazarı oldu.</a:t>
            </a:r>
          </a:p>
          <a:p>
            <a:pPr>
              <a:buFont typeface="Wingdings" panose="05000000000000000000" pitchFamily="2" charset="2"/>
              <a:buChar char="v"/>
            </a:pPr>
            <a:r>
              <a:rPr lang="tr-TR" sz="1500">
                <a:solidFill>
                  <a:srgbClr val="FFFFFF"/>
                </a:solidFill>
              </a:rPr>
              <a:t>Gerçekçi bir şekilde toplumu ve sınıfların arasındaki çatışmaları betimler</a:t>
            </a:r>
          </a:p>
        </p:txBody>
      </p:sp>
      <p:pic>
        <p:nvPicPr>
          <p:cNvPr id="5" name="Picture 4" descr="Rafların göründüğü bulanık soyut halk kütüphanesi">
            <a:extLst>
              <a:ext uri="{FF2B5EF4-FFF2-40B4-BE49-F238E27FC236}">
                <a16:creationId xmlns:a16="http://schemas.microsoft.com/office/drawing/2014/main" id="{76845B83-D9D5-934D-AA21-5D6D3161A97E}"/>
              </a:ext>
            </a:extLst>
          </p:cNvPr>
          <p:cNvPicPr>
            <a:picLocks noChangeAspect="1"/>
          </p:cNvPicPr>
          <p:nvPr/>
        </p:nvPicPr>
        <p:blipFill rotWithShape="1">
          <a:blip r:embed="rId2"/>
          <a:srcRect r="21050" b="-1"/>
          <a:stretch/>
        </p:blipFill>
        <p:spPr>
          <a:xfrm>
            <a:off x="4075043" y="10"/>
            <a:ext cx="8111272" cy="6857990"/>
          </a:xfrm>
          <a:prstGeom prst="rect">
            <a:avLst/>
          </a:prstGeom>
        </p:spPr>
      </p:pic>
      <p:sp>
        <p:nvSpPr>
          <p:cNvPr id="13" name="Rectangle 12">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extLst>
      <p:ext uri="{BB962C8B-B14F-4D97-AF65-F5344CB8AC3E}">
        <p14:creationId xmlns:p14="http://schemas.microsoft.com/office/powerpoint/2010/main" val="315444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34A2-5B88-4E4A-89D2-9E3A183D5DCC}"/>
              </a:ext>
            </a:extLst>
          </p:cNvPr>
          <p:cNvSpPr>
            <a:spLocks noGrp="1"/>
          </p:cNvSpPr>
          <p:nvPr>
            <p:ph type="title"/>
          </p:nvPr>
        </p:nvSpPr>
        <p:spPr>
          <a:xfrm>
            <a:off x="1097280" y="286603"/>
            <a:ext cx="10058400" cy="1450757"/>
          </a:xfrm>
        </p:spPr>
        <p:txBody>
          <a:bodyPr>
            <a:normAutofit/>
          </a:bodyPr>
          <a:lstStyle/>
          <a:p>
            <a:r>
              <a:rPr lang="tr-TR"/>
              <a:t>Yeni Atina Ekolü (1880-1922)</a:t>
            </a:r>
            <a:endParaRPr lang="en-GB"/>
          </a:p>
        </p:txBody>
      </p:sp>
      <p:sp>
        <p:nvSpPr>
          <p:cNvPr id="3" name="Content Placeholder 2">
            <a:extLst>
              <a:ext uri="{FF2B5EF4-FFF2-40B4-BE49-F238E27FC236}">
                <a16:creationId xmlns:a16="http://schemas.microsoft.com/office/drawing/2014/main" id="{3024428E-230B-4D1C-819E-E32790EEC52C}"/>
              </a:ext>
            </a:extLst>
          </p:cNvPr>
          <p:cNvSpPr>
            <a:spLocks noGrp="1"/>
          </p:cNvSpPr>
          <p:nvPr>
            <p:ph idx="1"/>
          </p:nvPr>
        </p:nvSpPr>
        <p:spPr>
          <a:xfrm>
            <a:off x="1097279" y="1845734"/>
            <a:ext cx="6454987" cy="4023360"/>
          </a:xfrm>
        </p:spPr>
        <p:txBody>
          <a:bodyPr>
            <a:normAutofit/>
          </a:bodyPr>
          <a:lstStyle/>
          <a:p>
            <a:pPr>
              <a:buFont typeface="Wingdings" panose="05000000000000000000" pitchFamily="2" charset="2"/>
              <a:buChar char="v"/>
            </a:pPr>
            <a:endParaRPr lang="tr-TR"/>
          </a:p>
          <a:p>
            <a:pPr>
              <a:buFont typeface="Wingdings" panose="05000000000000000000" pitchFamily="2" charset="2"/>
              <a:buChar char="v"/>
            </a:pPr>
            <a:r>
              <a:rPr lang="tr-TR"/>
              <a:t>Yeni Atina Ekolü, Yedi Adalar Ekolü ve Atina Romantik Ekolü’nün birleşmesinden sonra ortaya çıkar.</a:t>
            </a:r>
            <a:endParaRPr lang="en-GB"/>
          </a:p>
          <a:p>
            <a:endParaRPr lang="en-GB"/>
          </a:p>
        </p:txBody>
      </p:sp>
      <p:pic>
        <p:nvPicPr>
          <p:cNvPr id="5" name="Picture 4" descr="Şehirde görkemli bir binanın ve önündeki merdivenler ve sütunlar">
            <a:extLst>
              <a:ext uri="{FF2B5EF4-FFF2-40B4-BE49-F238E27FC236}">
                <a16:creationId xmlns:a16="http://schemas.microsoft.com/office/drawing/2014/main" id="{EF9F317C-9CAB-1982-4258-4208D0FB038C}"/>
              </a:ext>
            </a:extLst>
          </p:cNvPr>
          <p:cNvPicPr>
            <a:picLocks noChangeAspect="1"/>
          </p:cNvPicPr>
          <p:nvPr/>
        </p:nvPicPr>
        <p:blipFill rotWithShape="1">
          <a:blip r:embed="rId2"/>
          <a:srcRect l="23968" r="15742"/>
          <a:stretch/>
        </p:blipFill>
        <p:spPr>
          <a:xfrm>
            <a:off x="8020570" y="1916318"/>
            <a:ext cx="3135109" cy="3471012"/>
          </a:xfrm>
          <a:prstGeom prst="rect">
            <a:avLst/>
          </a:prstGeom>
        </p:spPr>
      </p:pic>
    </p:spTree>
    <p:extLst>
      <p:ext uri="{BB962C8B-B14F-4D97-AF65-F5344CB8AC3E}">
        <p14:creationId xmlns:p14="http://schemas.microsoft.com/office/powerpoint/2010/main" val="2536407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529AFD-5A84-4419-9390-0E9584F35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FFD9C4-5E6D-4E44-8CCD-24EF7B6FF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Title 1">
            <a:extLst>
              <a:ext uri="{FF2B5EF4-FFF2-40B4-BE49-F238E27FC236}">
                <a16:creationId xmlns:a16="http://schemas.microsoft.com/office/drawing/2014/main" id="{B28D0E61-9CF1-4EFD-AEF7-2B791D9A0721}"/>
              </a:ext>
            </a:extLst>
          </p:cNvPr>
          <p:cNvSpPr>
            <a:spLocks noGrp="1"/>
          </p:cNvSpPr>
          <p:nvPr>
            <p:ph type="title"/>
          </p:nvPr>
        </p:nvSpPr>
        <p:spPr>
          <a:xfrm>
            <a:off x="492370" y="516835"/>
            <a:ext cx="3084844" cy="5772840"/>
          </a:xfrm>
        </p:spPr>
        <p:txBody>
          <a:bodyPr anchor="ctr">
            <a:normAutofit/>
          </a:bodyPr>
          <a:lstStyle/>
          <a:p>
            <a:br>
              <a:rPr lang="tr-TR" sz="3600">
                <a:solidFill>
                  <a:srgbClr val="FFFFFF"/>
                </a:solidFill>
              </a:rPr>
            </a:br>
            <a:r>
              <a:rPr lang="tr-TR" sz="3600">
                <a:solidFill>
                  <a:srgbClr val="FFFFFF"/>
                </a:solidFill>
              </a:rPr>
              <a:t>Şiirde Parnasizm</a:t>
            </a:r>
            <a:br>
              <a:rPr lang="tr-TR" sz="3600">
                <a:solidFill>
                  <a:srgbClr val="FFFFFF"/>
                </a:solidFill>
              </a:rPr>
            </a:br>
            <a:endParaRPr lang="en-GB" sz="3600">
              <a:solidFill>
                <a:srgbClr val="FFFFFF"/>
              </a:solidFill>
            </a:endParaRPr>
          </a:p>
        </p:txBody>
      </p:sp>
      <p:sp>
        <p:nvSpPr>
          <p:cNvPr id="13" name="Rectangle 12">
            <a:extLst>
              <a:ext uri="{FF2B5EF4-FFF2-40B4-BE49-F238E27FC236}">
                <a16:creationId xmlns:a16="http://schemas.microsoft.com/office/drawing/2014/main" id="{6B3B2DB5-1B01-4A7A-B79B-E180757E6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graphicFrame>
        <p:nvGraphicFramePr>
          <p:cNvPr id="7" name="Content Placeholder 2">
            <a:extLst>
              <a:ext uri="{FF2B5EF4-FFF2-40B4-BE49-F238E27FC236}">
                <a16:creationId xmlns:a16="http://schemas.microsoft.com/office/drawing/2014/main" id="{A5C726E8-5DA7-45E0-5D24-3444267304EE}"/>
              </a:ext>
            </a:extLst>
          </p:cNvPr>
          <p:cNvGraphicFramePr>
            <a:graphicFrameLocks noGrp="1"/>
          </p:cNvGraphicFramePr>
          <p:nvPr>
            <p:ph idx="1"/>
            <p:extLst>
              <p:ext uri="{D42A27DB-BD31-4B8C-83A1-F6EECF244321}">
                <p14:modId xmlns:p14="http://schemas.microsoft.com/office/powerpoint/2010/main" val="280264265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689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529AFD-5A84-4419-9390-0E9584F35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FFD9C4-5E6D-4E44-8CCD-24EF7B6FF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Title 1">
            <a:extLst>
              <a:ext uri="{FF2B5EF4-FFF2-40B4-BE49-F238E27FC236}">
                <a16:creationId xmlns:a16="http://schemas.microsoft.com/office/drawing/2014/main" id="{00F460FF-030D-496A-9452-980F023DABE8}"/>
              </a:ext>
            </a:extLst>
          </p:cNvPr>
          <p:cNvSpPr>
            <a:spLocks noGrp="1"/>
          </p:cNvSpPr>
          <p:nvPr>
            <p:ph type="title"/>
          </p:nvPr>
        </p:nvSpPr>
        <p:spPr>
          <a:xfrm>
            <a:off x="492370" y="516835"/>
            <a:ext cx="3084844" cy="5772840"/>
          </a:xfrm>
        </p:spPr>
        <p:txBody>
          <a:bodyPr anchor="ctr">
            <a:normAutofit/>
          </a:bodyPr>
          <a:lstStyle/>
          <a:p>
            <a:br>
              <a:rPr lang="tr-TR" sz="3600">
                <a:solidFill>
                  <a:srgbClr val="FFFFFF"/>
                </a:solidFill>
              </a:rPr>
            </a:br>
            <a:br>
              <a:rPr lang="tr-TR" sz="3600">
                <a:solidFill>
                  <a:srgbClr val="FFFFFF"/>
                </a:solidFill>
              </a:rPr>
            </a:br>
            <a:br>
              <a:rPr lang="tr-TR" sz="3600">
                <a:solidFill>
                  <a:srgbClr val="FFFFFF"/>
                </a:solidFill>
              </a:rPr>
            </a:br>
            <a:br>
              <a:rPr lang="tr-TR" sz="3600">
                <a:solidFill>
                  <a:srgbClr val="FFFFFF"/>
                </a:solidFill>
              </a:rPr>
            </a:br>
            <a:br>
              <a:rPr lang="tr-TR" sz="3600">
                <a:solidFill>
                  <a:srgbClr val="FFFFFF"/>
                </a:solidFill>
              </a:rPr>
            </a:br>
            <a:br>
              <a:rPr lang="tr-TR" sz="3600">
                <a:solidFill>
                  <a:srgbClr val="FFFFFF"/>
                </a:solidFill>
              </a:rPr>
            </a:br>
            <a:br>
              <a:rPr lang="tr-TR" sz="3600">
                <a:solidFill>
                  <a:srgbClr val="FFFFFF"/>
                </a:solidFill>
              </a:rPr>
            </a:br>
            <a:r>
              <a:rPr lang="tr-TR" sz="3600">
                <a:solidFill>
                  <a:srgbClr val="FFFFFF"/>
                </a:solidFill>
              </a:rPr>
              <a:t>Şiirde Sembolizm</a:t>
            </a:r>
            <a:br>
              <a:rPr lang="tr-TR" sz="3600">
                <a:solidFill>
                  <a:srgbClr val="FFFFFF"/>
                </a:solidFill>
              </a:rPr>
            </a:br>
            <a:endParaRPr lang="en-GB" sz="3600">
              <a:solidFill>
                <a:srgbClr val="FFFFFF"/>
              </a:solidFill>
            </a:endParaRPr>
          </a:p>
        </p:txBody>
      </p:sp>
      <p:sp>
        <p:nvSpPr>
          <p:cNvPr id="13" name="Rectangle 12">
            <a:extLst>
              <a:ext uri="{FF2B5EF4-FFF2-40B4-BE49-F238E27FC236}">
                <a16:creationId xmlns:a16="http://schemas.microsoft.com/office/drawing/2014/main" id="{6B3B2DB5-1B01-4A7A-B79B-E180757E6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graphicFrame>
        <p:nvGraphicFramePr>
          <p:cNvPr id="5" name="Content Placeholder 2">
            <a:extLst>
              <a:ext uri="{FF2B5EF4-FFF2-40B4-BE49-F238E27FC236}">
                <a16:creationId xmlns:a16="http://schemas.microsoft.com/office/drawing/2014/main" id="{044E27D0-1E38-BBFE-7123-DDC2B0837C2F}"/>
              </a:ext>
            </a:extLst>
          </p:cNvPr>
          <p:cNvGraphicFramePr>
            <a:graphicFrameLocks noGrp="1"/>
          </p:cNvGraphicFramePr>
          <p:nvPr>
            <p:ph idx="1"/>
            <p:extLst>
              <p:ext uri="{D42A27DB-BD31-4B8C-83A1-F6EECF244321}">
                <p14:modId xmlns:p14="http://schemas.microsoft.com/office/powerpoint/2010/main" val="170667594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191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529AFD-5A84-4419-9390-0E9584F35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FFD9C4-5E6D-4E44-8CCD-24EF7B6FF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Title 1">
            <a:extLst>
              <a:ext uri="{FF2B5EF4-FFF2-40B4-BE49-F238E27FC236}">
                <a16:creationId xmlns:a16="http://schemas.microsoft.com/office/drawing/2014/main" id="{6A3747EF-47E8-421C-8910-354A5BDA6A91}"/>
              </a:ext>
            </a:extLst>
          </p:cNvPr>
          <p:cNvSpPr>
            <a:spLocks noGrp="1"/>
          </p:cNvSpPr>
          <p:nvPr>
            <p:ph type="title"/>
          </p:nvPr>
        </p:nvSpPr>
        <p:spPr>
          <a:xfrm>
            <a:off x="492370" y="516835"/>
            <a:ext cx="3084844" cy="5772840"/>
          </a:xfrm>
        </p:spPr>
        <p:txBody>
          <a:bodyPr anchor="ctr">
            <a:normAutofit/>
          </a:bodyPr>
          <a:lstStyle/>
          <a:p>
            <a:r>
              <a:rPr lang="tr-TR" sz="3600">
                <a:solidFill>
                  <a:srgbClr val="FFFFFF"/>
                </a:solidFill>
              </a:rPr>
              <a:t>Kostis Palamas (1859-1943)</a:t>
            </a:r>
            <a:endParaRPr lang="en-GB" sz="3600">
              <a:solidFill>
                <a:srgbClr val="FFFFFF"/>
              </a:solidFill>
            </a:endParaRPr>
          </a:p>
        </p:txBody>
      </p:sp>
      <p:sp>
        <p:nvSpPr>
          <p:cNvPr id="13" name="Rectangle 12">
            <a:extLst>
              <a:ext uri="{FF2B5EF4-FFF2-40B4-BE49-F238E27FC236}">
                <a16:creationId xmlns:a16="http://schemas.microsoft.com/office/drawing/2014/main" id="{6B3B2DB5-1B01-4A7A-B79B-E180757E6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graphicFrame>
        <p:nvGraphicFramePr>
          <p:cNvPr id="5" name="Content Placeholder 2">
            <a:extLst>
              <a:ext uri="{FF2B5EF4-FFF2-40B4-BE49-F238E27FC236}">
                <a16:creationId xmlns:a16="http://schemas.microsoft.com/office/drawing/2014/main" id="{89BA5872-A945-7C83-19D2-444DE0A9DEE7}"/>
              </a:ext>
            </a:extLst>
          </p:cNvPr>
          <p:cNvGraphicFramePr>
            <a:graphicFrameLocks noGrp="1"/>
          </p:cNvGraphicFramePr>
          <p:nvPr>
            <p:ph idx="1"/>
            <p:extLst>
              <p:ext uri="{D42A27DB-BD31-4B8C-83A1-F6EECF244321}">
                <p14:modId xmlns:p14="http://schemas.microsoft.com/office/powerpoint/2010/main" val="42146927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0238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529AFD-5A84-4419-9390-0E9584F35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FFD9C4-5E6D-4E44-8CCD-24EF7B6FF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Title 1">
            <a:extLst>
              <a:ext uri="{FF2B5EF4-FFF2-40B4-BE49-F238E27FC236}">
                <a16:creationId xmlns:a16="http://schemas.microsoft.com/office/drawing/2014/main" id="{1A82CEF3-D557-4174-BBF4-2BCDBBF38008}"/>
              </a:ext>
            </a:extLst>
          </p:cNvPr>
          <p:cNvSpPr>
            <a:spLocks noGrp="1"/>
          </p:cNvSpPr>
          <p:nvPr>
            <p:ph type="title"/>
          </p:nvPr>
        </p:nvSpPr>
        <p:spPr>
          <a:xfrm>
            <a:off x="492370" y="516835"/>
            <a:ext cx="3084844" cy="5772840"/>
          </a:xfrm>
        </p:spPr>
        <p:txBody>
          <a:bodyPr anchor="ctr">
            <a:normAutofit/>
          </a:bodyPr>
          <a:lstStyle/>
          <a:p>
            <a:r>
              <a:rPr lang="tr-TR" sz="3600">
                <a:solidFill>
                  <a:srgbClr val="FFFFFF"/>
                </a:solidFill>
              </a:rPr>
              <a:t>Düzyazı</a:t>
            </a:r>
            <a:endParaRPr lang="en-GB" sz="3600">
              <a:solidFill>
                <a:srgbClr val="FFFFFF"/>
              </a:solidFill>
            </a:endParaRPr>
          </a:p>
        </p:txBody>
      </p:sp>
      <p:sp>
        <p:nvSpPr>
          <p:cNvPr id="13" name="Rectangle 12">
            <a:extLst>
              <a:ext uri="{FF2B5EF4-FFF2-40B4-BE49-F238E27FC236}">
                <a16:creationId xmlns:a16="http://schemas.microsoft.com/office/drawing/2014/main" id="{6B3B2DB5-1B01-4A7A-B79B-E180757E6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graphicFrame>
        <p:nvGraphicFramePr>
          <p:cNvPr id="5" name="Content Placeholder 2">
            <a:extLst>
              <a:ext uri="{FF2B5EF4-FFF2-40B4-BE49-F238E27FC236}">
                <a16:creationId xmlns:a16="http://schemas.microsoft.com/office/drawing/2014/main" id="{F5B9A227-82B0-32BE-582F-596B426B245A}"/>
              </a:ext>
            </a:extLst>
          </p:cNvPr>
          <p:cNvGraphicFramePr>
            <a:graphicFrameLocks noGrp="1"/>
          </p:cNvGraphicFramePr>
          <p:nvPr>
            <p:ph idx="1"/>
            <p:extLst>
              <p:ext uri="{D42A27DB-BD31-4B8C-83A1-F6EECF244321}">
                <p14:modId xmlns:p14="http://schemas.microsoft.com/office/powerpoint/2010/main" val="158675738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8673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A9B92E-AD5C-4D79-A44C-BA3D80D60AB7}"/>
              </a:ext>
            </a:extLst>
          </p:cNvPr>
          <p:cNvSpPr>
            <a:spLocks noGrp="1"/>
          </p:cNvSpPr>
          <p:nvPr>
            <p:ph type="title"/>
          </p:nvPr>
        </p:nvSpPr>
        <p:spPr>
          <a:xfrm>
            <a:off x="5181601" y="634946"/>
            <a:ext cx="6368142" cy="1450757"/>
          </a:xfrm>
        </p:spPr>
        <p:txBody>
          <a:bodyPr>
            <a:normAutofit/>
          </a:bodyPr>
          <a:lstStyle/>
          <a:p>
            <a:r>
              <a:rPr lang="tr-TR"/>
              <a:t>Yeorgios Viziinos (1849-1896)</a:t>
            </a:r>
            <a:endParaRPr lang="en-GB" dirty="0"/>
          </a:p>
        </p:txBody>
      </p:sp>
      <p:pic>
        <p:nvPicPr>
          <p:cNvPr id="5" name="Picture 4" descr="Üst üste dengede duran beyaz taşlar">
            <a:extLst>
              <a:ext uri="{FF2B5EF4-FFF2-40B4-BE49-F238E27FC236}">
                <a16:creationId xmlns:a16="http://schemas.microsoft.com/office/drawing/2014/main" id="{2F18042E-05A4-5325-6FFB-94899E4A930D}"/>
              </a:ext>
            </a:extLst>
          </p:cNvPr>
          <p:cNvPicPr>
            <a:picLocks noChangeAspect="1"/>
          </p:cNvPicPr>
          <p:nvPr/>
        </p:nvPicPr>
        <p:blipFill rotWithShape="1">
          <a:blip r:embed="rId2"/>
          <a:srcRect l="54667" r="112"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F2181B6-17EA-4568-9E8C-C0B3BD5A6621}"/>
              </a:ext>
            </a:extLst>
          </p:cNvPr>
          <p:cNvSpPr>
            <a:spLocks noGrp="1"/>
          </p:cNvSpPr>
          <p:nvPr>
            <p:ph idx="1"/>
          </p:nvPr>
        </p:nvSpPr>
        <p:spPr>
          <a:xfrm>
            <a:off x="5181601" y="2198914"/>
            <a:ext cx="6368142" cy="3670180"/>
          </a:xfrm>
        </p:spPr>
        <p:txBody>
          <a:bodyPr>
            <a:normAutofit/>
          </a:bodyPr>
          <a:lstStyle/>
          <a:p>
            <a:endParaRPr lang="tr-TR" dirty="0"/>
          </a:p>
          <a:p>
            <a:pPr>
              <a:buFont typeface="Wingdings" panose="05000000000000000000" pitchFamily="2" charset="2"/>
              <a:buChar char="v"/>
            </a:pPr>
            <a:r>
              <a:rPr lang="tr-TR"/>
              <a:t> Realizm</a:t>
            </a:r>
          </a:p>
          <a:p>
            <a:pPr>
              <a:buFont typeface="Wingdings" panose="05000000000000000000" pitchFamily="2" charset="2"/>
              <a:buChar char="v"/>
            </a:pPr>
            <a:r>
              <a:rPr lang="tr-TR"/>
              <a:t>Hem </a:t>
            </a:r>
            <a:r>
              <a:rPr lang="tr-TR" err="1"/>
              <a:t>katherevusa</a:t>
            </a:r>
            <a:r>
              <a:rPr lang="tr-TR"/>
              <a:t> hem </a:t>
            </a:r>
            <a:r>
              <a:rPr lang="tr-TR" err="1"/>
              <a:t>dimotiki</a:t>
            </a:r>
            <a:r>
              <a:rPr lang="tr-TR"/>
              <a:t> kullanır.</a:t>
            </a:r>
          </a:p>
          <a:p>
            <a:pPr>
              <a:buFont typeface="Wingdings" panose="05000000000000000000" pitchFamily="2" charset="2"/>
              <a:buChar char="v"/>
            </a:pPr>
            <a:r>
              <a:rPr lang="tr-TR"/>
              <a:t>Kahramanların derin psikolojik analizleri yapılır.</a:t>
            </a:r>
          </a:p>
          <a:p>
            <a:pPr>
              <a:buFont typeface="Wingdings" panose="05000000000000000000" pitchFamily="2" charset="2"/>
              <a:buChar char="v"/>
            </a:pPr>
            <a:r>
              <a:rPr lang="tr-TR"/>
              <a:t>Otobiyografik unsurlar ön plandadır.</a:t>
            </a:r>
          </a:p>
          <a:p>
            <a:pPr>
              <a:buFont typeface="Wingdings" panose="05000000000000000000" pitchFamily="2" charset="2"/>
              <a:buChar char="v"/>
            </a:pPr>
            <a:r>
              <a:rPr lang="tr-TR"/>
              <a:t>Eserler: Annemin Günahı, </a:t>
            </a:r>
            <a:r>
              <a:rPr lang="en-GB" err="1"/>
              <a:t>Hayatının</a:t>
            </a:r>
            <a:r>
              <a:rPr lang="en-GB"/>
              <a:t> </a:t>
            </a:r>
            <a:r>
              <a:rPr lang="en-GB" err="1"/>
              <a:t>Biricik</a:t>
            </a:r>
            <a:r>
              <a:rPr lang="en-GB"/>
              <a:t> </a:t>
            </a:r>
            <a:r>
              <a:rPr lang="en-GB" err="1"/>
              <a:t>Yolculuğ</a:t>
            </a:r>
            <a:r>
              <a:rPr lang="tr-TR"/>
              <a:t>u, Moskof Selim</a:t>
            </a:r>
          </a:p>
          <a:p>
            <a:pPr marL="0" indent="0">
              <a:buNone/>
            </a:pPr>
            <a:endParaRPr lang="en-GB"/>
          </a:p>
        </p:txBody>
      </p:sp>
    </p:spTree>
    <p:extLst>
      <p:ext uri="{BB962C8B-B14F-4D97-AF65-F5344CB8AC3E}">
        <p14:creationId xmlns:p14="http://schemas.microsoft.com/office/powerpoint/2010/main" val="4165675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94C402-8897-46C9-935E-02DBA3739628}"/>
              </a:ext>
            </a:extLst>
          </p:cNvPr>
          <p:cNvSpPr>
            <a:spLocks noGrp="1"/>
          </p:cNvSpPr>
          <p:nvPr>
            <p:ph type="title"/>
          </p:nvPr>
        </p:nvSpPr>
        <p:spPr>
          <a:xfrm>
            <a:off x="949047" y="643466"/>
            <a:ext cx="2771273" cy="5225627"/>
          </a:xfrm>
        </p:spPr>
        <p:txBody>
          <a:bodyPr anchor="ctr">
            <a:normAutofit/>
          </a:bodyPr>
          <a:lstStyle/>
          <a:p>
            <a:r>
              <a:rPr lang="tr-TR" sz="3300"/>
              <a:t>Aleksandros Papadiamantis (1851-1911)</a:t>
            </a:r>
            <a:endParaRPr lang="en-GB" sz="3300"/>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C145607-3338-4210-A086-9B8028676866}"/>
              </a:ext>
            </a:extLst>
          </p:cNvPr>
          <p:cNvSpPr>
            <a:spLocks noGrp="1"/>
          </p:cNvSpPr>
          <p:nvPr>
            <p:ph idx="1"/>
          </p:nvPr>
        </p:nvSpPr>
        <p:spPr>
          <a:xfrm>
            <a:off x="4351019" y="643466"/>
            <a:ext cx="6895973" cy="5225628"/>
          </a:xfrm>
        </p:spPr>
        <p:txBody>
          <a:bodyPr anchor="ctr">
            <a:normAutofit/>
          </a:bodyPr>
          <a:lstStyle/>
          <a:p>
            <a:endParaRPr lang="tr-TR"/>
          </a:p>
          <a:p>
            <a:pPr>
              <a:buFont typeface="Wingdings" panose="05000000000000000000" pitchFamily="2" charset="2"/>
              <a:buChar char="v"/>
            </a:pPr>
            <a:r>
              <a:rPr lang="tr-TR" err="1"/>
              <a:t>İthografik</a:t>
            </a:r>
            <a:r>
              <a:rPr lang="tr-TR"/>
              <a:t> unsurlar ön plandadır, taşra öyküsüne yönelmiştir.</a:t>
            </a:r>
          </a:p>
          <a:p>
            <a:pPr>
              <a:buFont typeface="Wingdings" panose="05000000000000000000" pitchFamily="2" charset="2"/>
              <a:buChar char="v"/>
            </a:pPr>
            <a:r>
              <a:rPr lang="tr-TR"/>
              <a:t>Öykülerinin çoğu  doğduğu ve hayatının büyük bölümünü geçirdiği </a:t>
            </a:r>
            <a:r>
              <a:rPr lang="tr-TR" err="1"/>
              <a:t>Skiathos</a:t>
            </a:r>
            <a:r>
              <a:rPr lang="tr-TR"/>
              <a:t> adasında geçer.</a:t>
            </a:r>
          </a:p>
          <a:p>
            <a:pPr>
              <a:buFont typeface="Wingdings" panose="05000000000000000000" pitchFamily="2" charset="2"/>
              <a:buChar char="v"/>
            </a:pPr>
            <a:r>
              <a:rPr lang="tr-TR"/>
              <a:t>Realizmden etkilenir.</a:t>
            </a:r>
          </a:p>
          <a:p>
            <a:pPr>
              <a:buFont typeface="Wingdings" panose="05000000000000000000" pitchFamily="2" charset="2"/>
              <a:buChar char="v"/>
            </a:pPr>
            <a:r>
              <a:rPr lang="tr-TR"/>
              <a:t>Öykülerinde taşra  ve gündelik hayattan insanlar yer alıyor</a:t>
            </a:r>
          </a:p>
          <a:p>
            <a:pPr>
              <a:buFont typeface="Wingdings" panose="05000000000000000000" pitchFamily="2" charset="2"/>
              <a:buChar char="v"/>
            </a:pPr>
            <a:r>
              <a:rPr lang="tr-TR"/>
              <a:t> Kurgusunda tezatlık göze çarpar .İyilik ve masumiyet – kötülük ve yoksulluk</a:t>
            </a:r>
          </a:p>
          <a:p>
            <a:pPr>
              <a:buFont typeface="Wingdings" panose="05000000000000000000" pitchFamily="2" charset="2"/>
              <a:buChar char="v"/>
            </a:pPr>
            <a:r>
              <a:rPr lang="tr-TR" err="1"/>
              <a:t>Katharevusa’yı</a:t>
            </a:r>
            <a:r>
              <a:rPr lang="tr-TR"/>
              <a:t> kullanıyor – ilahilerden unsurlar ve ada lehçeleri </a:t>
            </a:r>
          </a:p>
          <a:p>
            <a:pPr>
              <a:buFont typeface="Wingdings" panose="05000000000000000000" pitchFamily="2" charset="2"/>
              <a:buChar char="v"/>
            </a:pPr>
            <a:r>
              <a:rPr lang="tr-TR"/>
              <a:t>Eserler: </a:t>
            </a:r>
            <a:r>
              <a:rPr lang="tr-TR" err="1"/>
              <a:t>Hadula</a:t>
            </a:r>
            <a:r>
              <a:rPr lang="tr-TR"/>
              <a:t>, Başak toplayıcı, Göçmen kadın</a:t>
            </a:r>
            <a:endParaRPr lang="en-GB"/>
          </a:p>
        </p:txBody>
      </p:sp>
      <p:sp>
        <p:nvSpPr>
          <p:cNvPr id="12" name="Rectangle 11">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extLst>
      <p:ext uri="{BB962C8B-B14F-4D97-AF65-F5344CB8AC3E}">
        <p14:creationId xmlns:p14="http://schemas.microsoft.com/office/powerpoint/2010/main" val="312744263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529AFD-5A84-4419-9390-0E9584F35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FFD9C4-5E6D-4E44-8CCD-24EF7B6FF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Title 1">
            <a:extLst>
              <a:ext uri="{FF2B5EF4-FFF2-40B4-BE49-F238E27FC236}">
                <a16:creationId xmlns:a16="http://schemas.microsoft.com/office/drawing/2014/main" id="{FC8E65C0-B360-4C84-A8F6-FC071E3ED9C0}"/>
              </a:ext>
            </a:extLst>
          </p:cNvPr>
          <p:cNvSpPr>
            <a:spLocks noGrp="1"/>
          </p:cNvSpPr>
          <p:nvPr>
            <p:ph type="title"/>
          </p:nvPr>
        </p:nvSpPr>
        <p:spPr>
          <a:xfrm>
            <a:off x="492370" y="516835"/>
            <a:ext cx="3084844" cy="5772840"/>
          </a:xfrm>
        </p:spPr>
        <p:txBody>
          <a:bodyPr anchor="ctr">
            <a:normAutofit/>
          </a:bodyPr>
          <a:lstStyle/>
          <a:p>
            <a:r>
              <a:rPr lang="tr-TR" sz="3600">
                <a:solidFill>
                  <a:srgbClr val="FFFFFF"/>
                </a:solidFill>
              </a:rPr>
              <a:t>Andreas Karkavitsas (1866 – 1922)</a:t>
            </a:r>
            <a:endParaRPr lang="en-GB" sz="3600">
              <a:solidFill>
                <a:srgbClr val="FFFFFF"/>
              </a:solidFill>
            </a:endParaRPr>
          </a:p>
        </p:txBody>
      </p:sp>
      <p:sp>
        <p:nvSpPr>
          <p:cNvPr id="13" name="Rectangle 12">
            <a:extLst>
              <a:ext uri="{FF2B5EF4-FFF2-40B4-BE49-F238E27FC236}">
                <a16:creationId xmlns:a16="http://schemas.microsoft.com/office/drawing/2014/main" id="{6B3B2DB5-1B01-4A7A-B79B-E180757E6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graphicFrame>
        <p:nvGraphicFramePr>
          <p:cNvPr id="5" name="Content Placeholder 2">
            <a:extLst>
              <a:ext uri="{FF2B5EF4-FFF2-40B4-BE49-F238E27FC236}">
                <a16:creationId xmlns:a16="http://schemas.microsoft.com/office/drawing/2014/main" id="{8BC8047B-90BC-D972-EDF1-D3E05DE8129E}"/>
              </a:ext>
            </a:extLst>
          </p:cNvPr>
          <p:cNvGraphicFramePr>
            <a:graphicFrameLocks noGrp="1"/>
          </p:cNvGraphicFramePr>
          <p:nvPr>
            <p:ph idx="1"/>
            <p:extLst>
              <p:ext uri="{D42A27DB-BD31-4B8C-83A1-F6EECF244321}">
                <p14:modId xmlns:p14="http://schemas.microsoft.com/office/powerpoint/2010/main" val="23697128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192391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287</TotalTime>
  <Words>395</Words>
  <Application>Microsoft Office PowerPoint</Application>
  <PresentationFormat>Geniş ekran</PresentationFormat>
  <Paragraphs>49</Paragraphs>
  <Slides>10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10</vt:i4>
      </vt:variant>
    </vt:vector>
  </HeadingPairs>
  <TitlesOfParts>
    <vt:vector size="14" baseType="lpstr">
      <vt:lpstr>Calibri</vt:lpstr>
      <vt:lpstr>Calibri Light</vt:lpstr>
      <vt:lpstr>Wingdings</vt:lpstr>
      <vt:lpstr>Retrospect</vt:lpstr>
      <vt:lpstr>Yeni Atina Edebiyat Ekolü (1880-1922)</vt:lpstr>
      <vt:lpstr>Yeni Atina Ekolü (1880-1922)</vt:lpstr>
      <vt:lpstr> Şiirde Parnasizm </vt:lpstr>
      <vt:lpstr>       Şiirde Sembolizm </vt:lpstr>
      <vt:lpstr>Kostis Palamas (1859-1943)</vt:lpstr>
      <vt:lpstr>Düzyazı</vt:lpstr>
      <vt:lpstr>Yeorgios Viziinos (1849-1896)</vt:lpstr>
      <vt:lpstr>Aleksandros Papadiamantis (1851-1911)</vt:lpstr>
      <vt:lpstr>Andreas Karkavitsas (1866 – 1922)</vt:lpstr>
      <vt:lpstr>Grigorios Ksenopoulos (1867 – 1951)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Yeni Atina Ekolü</dc:title>
  <dc:creator>Efpraxia Nerantzaki</dc:creator>
  <cp:lastModifiedBy>halil eser atay</cp:lastModifiedBy>
  <cp:revision>15</cp:revision>
  <dcterms:created xsi:type="dcterms:W3CDTF">2020-05-12T21:12:08Z</dcterms:created>
  <dcterms:modified xsi:type="dcterms:W3CDTF">2023-12-22T09:38:19Z</dcterms:modified>
</cp:coreProperties>
</file>