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E9FB-F513-4156-8754-E255AF755195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62FC4-E158-44BC-8538-7BAEE1F8CC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64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DE9FB-F513-4156-8754-E255AF755195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2FC4-E158-44BC-8538-7BAEE1F8CC1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24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Diversity And Classification of Flowering Plants:</a:t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b="1" i="1" smtClean="0">
                <a:solidFill>
                  <a:schemeClr val="accent2"/>
                </a:solidFill>
                <a:latin typeface="Times New Roman" panose="02020603050405020304" pitchFamily="18" charset="0"/>
              </a:rPr>
            </a:br>
            <a:r>
              <a:rPr lang="en-US" altLang="tr-TR" sz="3600" b="1" i="1" smtClean="0">
                <a:solidFill>
                  <a:srgbClr val="EF1F1D"/>
                </a:solidFill>
                <a:latin typeface="Times New Roman" panose="02020603050405020304" pitchFamily="18" charset="0"/>
              </a:rPr>
              <a:t>Amborellales, Nymphaeales, Austrobaileyales, Magnoliids, Ceratophyllales</a:t>
            </a: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b="1" i="1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US" altLang="tr-TR" b="1" i="1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8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1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NYMPHAEALES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0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Nymphaeaceae </a:t>
            </a:r>
            <a:r>
              <a:rPr lang="en-US" altLang="tr-TR" sz="3600" smtClean="0"/>
              <a:t>- </a:t>
            </a:r>
            <a:r>
              <a:rPr lang="en-US" altLang="tr-TR" sz="36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Water-Lily</a:t>
            </a:r>
            <a:r>
              <a:rPr lang="en-US" altLang="tr-TR" sz="3600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Nymphe, a water nymph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60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9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AUSTROBAILEYALES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Illiciaceae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3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LAURALES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82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Lauraceae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Laurel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L. laurus, laurel or bay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45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2200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003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Lauraceae</a:t>
            </a:r>
            <a:br>
              <a:rPr lang="en-US" altLang="tr-TR" smtClean="0"/>
            </a:br>
            <a:r>
              <a:rPr lang="en-US" altLang="tr-TR" sz="3600" smtClean="0"/>
              <a:t>Economically imporant members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95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MAGNOLIALES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16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Magnoliaceae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Magnolia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after Pierre Magnol of Monpelier, 1638-1715)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7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200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0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4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PIPERALES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5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Aristolochiaceae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Birthwort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Gr. aristos, best + lochia, childbirth, from resemblance of a species of </a:t>
            </a:r>
            <a:r>
              <a:rPr lang="en-US" altLang="tr-TR" sz="2400" i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Aristolochia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 to the correct fetal position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b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5-8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465-480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Piperaceae</a:t>
            </a:r>
            <a:r>
              <a:rPr lang="en-US" altLang="tr-TR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tr-TR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Pepper</a:t>
            </a:r>
            <a: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  <a:t> family </a:t>
            </a:r>
            <a:br>
              <a:rPr lang="en-US" altLang="tr-TR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altLang="tr-TR" sz="2400" i="1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piper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, Indian name for pepper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). 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14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genera / </a:t>
            </a:r>
            <a:r>
              <a:rPr lang="en-US" altLang="tr-TR" sz="2400" noProof="1" smtClean="0">
                <a:solidFill>
                  <a:schemeClr val="tx1"/>
                </a:solidFill>
                <a:latin typeface="Times New Roman" panose="02020603050405020304" pitchFamily="18" charset="0"/>
              </a:rPr>
              <a:t>1940</a:t>
            </a:r>
            <a:r>
              <a:rPr lang="en-US" altLang="tr-TR" sz="2400" smtClean="0">
                <a:solidFill>
                  <a:schemeClr val="tx1"/>
                </a:solidFill>
                <a:latin typeface="Times New Roman" panose="02020603050405020304" pitchFamily="18" charset="0"/>
              </a:rPr>
              <a:t> species</a:t>
            </a:r>
            <a:endParaRPr lang="en-US" altLang="tr-TR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7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CERATOPHYLLALES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5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Angiosperm Phylogeny Group (APG III) system - 2009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1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2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Floral Formulas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/>
              <a:t>Floral Diagrams</a:t>
            </a:r>
            <a:r>
              <a:rPr lang="en-US" altLang="tr-TR" sz="2400" smtClean="0"/>
              <a:t/>
            </a:r>
            <a:br>
              <a:rPr lang="en-US" altLang="tr-TR" sz="2400" smtClean="0"/>
            </a:br>
            <a:r>
              <a:rPr lang="en-US" altLang="tr-TR" sz="2400" smtClean="0"/>
              <a:t> Cross-sectional representation of a flower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55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Amborellales - the most basal, extant angiosperm lineage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0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mtClean="0"/>
              <a:t>Amborellaceae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0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i="1" smtClean="0"/>
              <a:t>Amborella</a:t>
            </a:r>
            <a:r>
              <a:rPr lang="en-US" altLang="tr-TR" smtClean="0"/>
              <a:t>, if it represents a </a:t>
            </a:r>
            <a:r>
              <a:rPr lang="ja-JP" altLang="en-US" smtClean="0"/>
              <a:t>“</a:t>
            </a:r>
            <a:r>
              <a:rPr lang="en-US" altLang="ja-JP" smtClean="0"/>
              <a:t>primitive</a:t>
            </a:r>
            <a:r>
              <a:rPr lang="ja-JP" altLang="en-US" smtClean="0"/>
              <a:t>”</a:t>
            </a:r>
            <a:r>
              <a:rPr lang="en-US" altLang="ja-JP" smtClean="0"/>
              <a:t> angiosperm:</a:t>
            </a:r>
            <a:endParaRPr lang="en-US" altLang="tr-TR" smtClean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3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Ekran Gösterisi (4:3)</PresentationFormat>
  <Paragraphs>20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Yu Gothic Light</vt:lpstr>
      <vt:lpstr>Arial</vt:lpstr>
      <vt:lpstr>Calibri</vt:lpstr>
      <vt:lpstr>Calibri Light</vt:lpstr>
      <vt:lpstr>Times New Roman</vt:lpstr>
      <vt:lpstr>Office Teması</vt:lpstr>
      <vt:lpstr>Diversity And Classification of Flowering Plants:   Amborellales, Nymphaeales, Austrobaileyales, Magnoliids, Ceratophyllales    </vt:lpstr>
      <vt:lpstr>PowerPoint Sunusu</vt:lpstr>
      <vt:lpstr>Angiosperm Phylogeny Group (APG III) system - 2009</vt:lpstr>
      <vt:lpstr>PowerPoint Sunusu</vt:lpstr>
      <vt:lpstr>Floral Formulas</vt:lpstr>
      <vt:lpstr>Floral Diagrams  Cross-sectional representation of a flower</vt:lpstr>
      <vt:lpstr>Amborellales - the most basal, extant angiosperm lineage</vt:lpstr>
      <vt:lpstr>Amborellaceae</vt:lpstr>
      <vt:lpstr>Amborella, if it represents a “primitive” angiosperm:</vt:lpstr>
      <vt:lpstr>PowerPoint Sunusu</vt:lpstr>
      <vt:lpstr>NYMPHAEALES</vt:lpstr>
      <vt:lpstr>Nymphaeaceae - Water-Lily family  (Nymphe, a water nymph).   6 genera / 60 species</vt:lpstr>
      <vt:lpstr>AUSTROBAILEYALES</vt:lpstr>
      <vt:lpstr>Illiciaceae</vt:lpstr>
      <vt:lpstr>LAURALES</vt:lpstr>
      <vt:lpstr>Lauraceae- Laurel family  (L. laurus, laurel or bay).  45 genera / 2200 species</vt:lpstr>
      <vt:lpstr>Lauraceae Economically imporant members</vt:lpstr>
      <vt:lpstr>MAGNOLIALES</vt:lpstr>
      <vt:lpstr>Magnoliaceae - Magnolia family  (after Pierre Magnol of Monpelier, 1638-1715) 7 genera / 200 species</vt:lpstr>
      <vt:lpstr>PIPERALES</vt:lpstr>
      <vt:lpstr>Aristolochiaceae - Birthwort family  (Gr. aristos, best + lochia, childbirth, from resemblance of a species of Aristolochia to the correct fetal position).   5-8 genera / 465-480 species</vt:lpstr>
      <vt:lpstr>Piperaceae - Pepper family  (piper, Indian name for pepper).  14 genera / 1940 species</vt:lpstr>
      <vt:lpstr>CERATOPHYLLALES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Classification of Flowering Plants:   Amborellales, Nymphaeales, Austrobaileyales, Magnoliids, Ceratophyllales    </dc:title>
  <dc:creator>isabaskose@gmail.com</dc:creator>
  <cp:lastModifiedBy>isabaskose@gmail.com</cp:lastModifiedBy>
  <cp:revision>1</cp:revision>
  <dcterms:created xsi:type="dcterms:W3CDTF">2020-01-24T12:57:00Z</dcterms:created>
  <dcterms:modified xsi:type="dcterms:W3CDTF">2020-01-24T12:57:00Z</dcterms:modified>
</cp:coreProperties>
</file>