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21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680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208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57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tr-TR"/>
              <a:t>Prof. Dr. Semiyha TUNCEL</a:t>
            </a: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DC2E7-780F-4A6D-AC82-1088C455D8A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233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215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80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66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80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065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16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235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6222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17652-841D-486B-B1B0-4C0181805D11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0DCD6-D6A4-455B-A4B8-C1495340C5A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963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</a:p>
        </p:txBody>
      </p:sp>
    </p:spTree>
    <p:extLst>
      <p:ext uri="{BB962C8B-B14F-4D97-AF65-F5344CB8AC3E}">
        <p14:creationId xmlns:p14="http://schemas.microsoft.com/office/powerpoint/2010/main" val="2220717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789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379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C943CBD-8401-4E65-BB1B-D4E74866758F}" type="slidenum">
              <a:rPr lang="tr-TR"/>
              <a:pPr>
                <a:defRPr/>
              </a:pPr>
              <a:t>10</a:t>
            </a:fld>
            <a:endParaRPr lang="tr-TR"/>
          </a:p>
        </p:txBody>
      </p:sp>
      <p:sp>
        <p:nvSpPr>
          <p:cNvPr id="3789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sz="4000"/>
          </a:p>
          <a:p>
            <a:pPr eaLnBrk="1" hangingPunct="1"/>
            <a:r>
              <a:rPr lang="tr-TR" sz="4000"/>
              <a:t>Olay nasıl kokuyor? Karar  ya da davranış sonucunda olabileceklere ilişkin sezgileriniz.</a:t>
            </a:r>
          </a:p>
        </p:txBody>
      </p:sp>
    </p:spTree>
    <p:extLst>
      <p:ext uri="{BB962C8B-B14F-4D97-AF65-F5344CB8AC3E}">
        <p14:creationId xmlns:p14="http://schemas.microsoft.com/office/powerpoint/2010/main" val="2385162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Mazeretler neler?</a:t>
            </a:r>
          </a:p>
        </p:txBody>
      </p:sp>
      <p:sp>
        <p:nvSpPr>
          <p:cNvPr id="3891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482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ACD0681-6DF7-47D6-B3D0-A02BEAA450E5}" type="slidenum">
              <a:rPr lang="tr-TR"/>
              <a:pPr>
                <a:defRPr/>
              </a:pPr>
              <a:t>11</a:t>
            </a:fld>
            <a:endParaRPr lang="tr-TR"/>
          </a:p>
        </p:txBody>
      </p:sp>
      <p:sp>
        <p:nvSpPr>
          <p:cNvPr id="3891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Toplumun çıkarları için işleri çabuklaştırmak amacı ile bazı ilke ve prosedürleri atlamak,</a:t>
            </a:r>
          </a:p>
          <a:p>
            <a:pPr eaLnBrk="1" hangingPunct="1"/>
            <a:r>
              <a:rPr lang="tr-TR"/>
              <a:t>Kişisel olarak benim çıkarım yok, önemli olan işlerin yapılması, bu nedenle kuralları biraz esnetmekte sakınca yok,</a:t>
            </a:r>
          </a:p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2187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Mazeretler neler?</a:t>
            </a:r>
          </a:p>
        </p:txBody>
      </p:sp>
      <p:sp>
        <p:nvSpPr>
          <p:cNvPr id="3993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584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1A84DC9-284F-4AD3-8B37-6165765F2C21}" type="slidenum">
              <a:rPr lang="tr-TR"/>
              <a:pPr>
                <a:defRPr/>
              </a:pPr>
              <a:t>12</a:t>
            </a:fld>
            <a:endParaRPr lang="tr-TR"/>
          </a:p>
        </p:txBody>
      </p:sp>
      <p:sp>
        <p:nvSpPr>
          <p:cNvPr id="3994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/>
              <a:t>Yalnızca bir arkadaşa yardım ediyorum, benim bu işte bir çıkarım yok düşüncesi,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Üstlerim benim değerini bilmiyor, ben sömürülüyorum, o halde ben de kendi çıkarlarımı düşünmek zorundayım düşüncesi,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Çalışan bir suç işlemiş, cezalandırılması gerekir ama benden bulmasın düşüncesi.</a:t>
            </a:r>
          </a:p>
        </p:txBody>
      </p:sp>
    </p:spTree>
    <p:extLst>
      <p:ext uri="{BB962C8B-B14F-4D97-AF65-F5344CB8AC3E}">
        <p14:creationId xmlns:p14="http://schemas.microsoft.com/office/powerpoint/2010/main" val="2002696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ETİK NEDİR?</a:t>
            </a:r>
          </a:p>
        </p:txBody>
      </p:sp>
      <p:sp>
        <p:nvSpPr>
          <p:cNvPr id="2969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560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5251080-0368-43FD-8E22-D1FE709C0D2B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2970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2875"/>
            <a:ext cx="8229600" cy="4606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/>
              <a:t>Eski Yunanca’dan gelen etik sözcüğü, “ahlaki, ahlakla ilgili”</a:t>
            </a:r>
          </a:p>
          <a:p>
            <a:pPr eaLnBrk="1" hangingPunct="1">
              <a:lnSpc>
                <a:spcPct val="90000"/>
              </a:lnSpc>
            </a:pPr>
            <a:endParaRPr lang="tr-TR"/>
          </a:p>
          <a:p>
            <a:pPr eaLnBrk="1" hangingPunct="1">
              <a:lnSpc>
                <a:spcPct val="90000"/>
              </a:lnSpc>
            </a:pPr>
            <a:r>
              <a:rPr lang="tr-TR"/>
              <a:t>Bu sözcüğün günümüzdeki anlamı, </a:t>
            </a:r>
            <a:r>
              <a:rPr lang="tr-TR">
                <a:solidFill>
                  <a:schemeClr val="hlink"/>
                </a:solidFill>
              </a:rPr>
              <a:t>insan tutum ve davranışlarının iyi (doğru) ya da kötü (yanlış)</a:t>
            </a:r>
            <a:r>
              <a:rPr lang="tr-TR"/>
              <a:t> yönden değerlendirilmesidir </a:t>
            </a:r>
          </a:p>
          <a:p>
            <a:pPr eaLnBrk="1" hangingPunct="1">
              <a:lnSpc>
                <a:spcPct val="90000"/>
              </a:lnSpc>
            </a:pPr>
            <a:endParaRPr lang="tr-TR"/>
          </a:p>
          <a:p>
            <a:pPr eaLnBrk="1" hangingPunct="1">
              <a:lnSpc>
                <a:spcPct val="90000"/>
              </a:lnSpc>
            </a:pPr>
            <a:r>
              <a:rPr lang="tr-TR"/>
              <a:t>Etik, geçmiş ve bugüne ilişkin doğru ve yanlış ölçülerinin anlatımıdır</a:t>
            </a:r>
          </a:p>
        </p:txBody>
      </p:sp>
    </p:spTree>
    <p:extLst>
      <p:ext uri="{BB962C8B-B14F-4D97-AF65-F5344CB8AC3E}">
        <p14:creationId xmlns:p14="http://schemas.microsoft.com/office/powerpoint/2010/main" val="230835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tr-TR" sz="4000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Etikle ilgili yapılan tanımların ortak noktaları şunlardır</a:t>
            </a:r>
          </a:p>
        </p:txBody>
      </p:sp>
      <p:sp>
        <p:nvSpPr>
          <p:cNvPr id="30723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6628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779C703-5C66-4ED1-BF90-C488B40B7687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3072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 etik, felsefenin bir dalıdır, </a:t>
            </a:r>
          </a:p>
          <a:p>
            <a:pPr lvl="1" eaLnBrk="1" hangingPunct="1"/>
            <a:r>
              <a:rPr lang="tr-TR"/>
              <a:t>iyi ya da kötü olarak bir değerlendirme vardır,</a:t>
            </a:r>
          </a:p>
          <a:p>
            <a:pPr lvl="1" eaLnBrk="1" hangingPunct="1"/>
            <a:r>
              <a:rPr lang="tr-TR"/>
              <a:t> birtakım değerlere ve normlara dayalıdır. </a:t>
            </a:r>
          </a:p>
          <a:p>
            <a:pPr lvl="1" eaLnBrk="1" hangingPunct="1"/>
            <a:endParaRPr lang="tr-TR"/>
          </a:p>
          <a:p>
            <a:pPr lvl="1" eaLnBrk="1" hangingPunct="1"/>
            <a:endParaRPr lang="tr-TR"/>
          </a:p>
          <a:p>
            <a:pPr lvl="1" eaLnBrk="1" hangingPunct="1"/>
            <a:r>
              <a:rPr lang="tr-TR">
                <a:solidFill>
                  <a:schemeClr val="hlink"/>
                </a:solidFill>
              </a:rPr>
              <a:t>Kısaca etik, insanların eylemlerinin, birtakım değerlere ve normlara dayalı olarak iyi veya kötü olarak değerlendirilmesidir. </a:t>
            </a:r>
          </a:p>
        </p:txBody>
      </p:sp>
    </p:spTree>
    <p:extLst>
      <p:ext uri="{BB962C8B-B14F-4D97-AF65-F5344CB8AC3E}">
        <p14:creationId xmlns:p14="http://schemas.microsoft.com/office/powerpoint/2010/main" val="1278725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92100"/>
            <a:ext cx="8229600" cy="565150"/>
          </a:xfrm>
        </p:spPr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ETİK SİSTEMLER</a:t>
            </a:r>
          </a:p>
        </p:txBody>
      </p:sp>
      <p:sp>
        <p:nvSpPr>
          <p:cNvPr id="31747" name="Rectangle 6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tr-TR" sz="2400">
                <a:solidFill>
                  <a:srgbClr val="66FF66"/>
                </a:solidFill>
              </a:rPr>
              <a:t>AMAÇLANAN SONUÇ ETİĞİ: Eylemin ahlaki doğruluğu, amaçlanan sonuçları tarafından belirlenir.</a:t>
            </a:r>
          </a:p>
        </p:txBody>
      </p:sp>
      <p:sp>
        <p:nvSpPr>
          <p:cNvPr id="31748" name="Rectangle 7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r>
              <a:rPr lang="tr-TR" sz="2400"/>
              <a:t>KURAL ETİĞİ: Bir eylemin ahlaki doğruluğu, standartlar ve yasalar tarafından belirlenir.</a:t>
            </a:r>
          </a:p>
        </p:txBody>
      </p:sp>
      <p:sp>
        <p:nvSpPr>
          <p:cNvPr id="27653" name="Rectangle 8"/>
          <p:cNvSpPr>
            <a:spLocks noGrp="1" noChangeArrowheads="1"/>
          </p:cNvSpPr>
          <p:nvPr>
            <p:ph sz="quarter" idx="3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sz="2400"/>
              <a:t>TOPLUMSAL SÖZLEŞME ETİĞİ: Bir eylemin ahlaki doğruluğu, belli bir toplumun gelenekleri ve normları tarafından belirlenir.</a:t>
            </a:r>
          </a:p>
        </p:txBody>
      </p:sp>
      <p:sp>
        <p:nvSpPr>
          <p:cNvPr id="31750" name="Rectangle 9"/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lang="tr-TR" sz="2400">
                <a:solidFill>
                  <a:schemeClr val="accent1"/>
                </a:solidFill>
              </a:rPr>
              <a:t>KİŞİSEL ETİK: Bir eylemin ahlaki doğruluğu, kişinin vicdanı tarafından belirlenir.</a:t>
            </a:r>
          </a:p>
        </p:txBody>
      </p:sp>
      <p:sp>
        <p:nvSpPr>
          <p:cNvPr id="31751" name="9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7655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BBA6F54-E11A-41C9-9731-81C2A6896286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3855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277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867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3746584-720D-4662-9A0B-22B8108831EA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3277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/>
          </a:p>
          <a:p>
            <a:pPr eaLnBrk="1" hangingPunct="1"/>
            <a:endParaRPr lang="tr-TR"/>
          </a:p>
          <a:p>
            <a:pPr eaLnBrk="1" hangingPunct="1"/>
            <a:r>
              <a:rPr lang="tr-TR" sz="4000"/>
              <a:t>Bu doğru mu? “Başkalarına sana davranmalarını istediğin gibi davran”,</a:t>
            </a:r>
          </a:p>
        </p:txBody>
      </p:sp>
    </p:spTree>
    <p:extLst>
      <p:ext uri="{BB962C8B-B14F-4D97-AF65-F5344CB8AC3E}">
        <p14:creationId xmlns:p14="http://schemas.microsoft.com/office/powerpoint/2010/main" val="3440044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379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2970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EDE6D66-0B2B-45C2-963A-39970A35E4C3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3379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ctr" eaLnBrk="1" hangingPunct="1"/>
            <a:r>
              <a:rPr lang="tr-TR" sz="4400"/>
              <a:t>Bu adil mi? Davranış size yapılsaydı adil olduğunu düşünür müydünüz?</a:t>
            </a:r>
          </a:p>
          <a:p>
            <a:pPr algn="ctr" eaLnBrk="1" hangingPunct="1"/>
            <a:endParaRPr lang="tr-TR" sz="4400"/>
          </a:p>
        </p:txBody>
      </p:sp>
    </p:spTree>
    <p:extLst>
      <p:ext uri="{BB962C8B-B14F-4D97-AF65-F5344CB8AC3E}">
        <p14:creationId xmlns:p14="http://schemas.microsoft.com/office/powerpoint/2010/main" val="384542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481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072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EEC4A21-D326-4DEE-8718-430B7B7980F5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3482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sz="4000"/>
          </a:p>
          <a:p>
            <a:pPr eaLnBrk="1" hangingPunct="1"/>
            <a:r>
              <a:rPr lang="tr-TR" sz="4000"/>
              <a:t>Eğer birisi zarar görecekse bu kim? Kim kazanacak?   Kazanan    Kaybetmeyi mi kazanmayı mı hak ediyor?</a:t>
            </a:r>
          </a:p>
        </p:txBody>
      </p:sp>
    </p:spTree>
    <p:extLst>
      <p:ext uri="{BB962C8B-B14F-4D97-AF65-F5344CB8AC3E}">
        <p14:creationId xmlns:p14="http://schemas.microsoft.com/office/powerpoint/2010/main" val="1929320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5843" name="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1749" name="6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F7B2F96-F09C-4614-9D9F-9A41BF20DA2F}" type="slidenum">
              <a:rPr lang="tr-TR"/>
              <a:pPr>
                <a:defRPr/>
              </a:pPr>
              <a:t>8</a:t>
            </a:fld>
            <a:endParaRPr lang="tr-TR"/>
          </a:p>
        </p:txBody>
      </p:sp>
      <p:sp>
        <p:nvSpPr>
          <p:cNvPr id="3584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/>
          </a:p>
          <a:p>
            <a:pPr eaLnBrk="1" hangingPunct="1"/>
            <a:r>
              <a:rPr lang="tr-TR"/>
              <a:t>Eğer verdiğiniz karar gazetelerin birinci sayfasında yer alsa kendinizi rahat hisseder misiniz?  </a:t>
            </a:r>
          </a:p>
          <a:p>
            <a:pPr algn="ctr" eaLnBrk="1" hangingPunct="1"/>
            <a:r>
              <a:rPr lang="tr-TR"/>
              <a:t>HAYIR </a:t>
            </a:r>
          </a:p>
          <a:p>
            <a:pPr eaLnBrk="1" hangingPunct="1"/>
            <a:endParaRPr lang="tr-TR"/>
          </a:p>
          <a:p>
            <a:pPr algn="ctr" eaLnBrk="1" hangingPunct="1">
              <a:buFont typeface="Wingdings 2" pitchFamily="18" charset="2"/>
              <a:buNone/>
            </a:pPr>
            <a:r>
              <a:rPr lang="tr-TR"/>
              <a:t>     NİÇİN</a:t>
            </a:r>
          </a:p>
        </p:txBody>
      </p:sp>
      <p:sp>
        <p:nvSpPr>
          <p:cNvPr id="35846" name="Line 4"/>
          <p:cNvSpPr>
            <a:spLocks noChangeShapeType="1"/>
          </p:cNvSpPr>
          <p:nvPr/>
        </p:nvSpPr>
        <p:spPr bwMode="auto">
          <a:xfrm>
            <a:off x="4714875" y="3429000"/>
            <a:ext cx="0" cy="576263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760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Etik dışı davranışa nasıl karar vereceğiz?</a:t>
            </a:r>
          </a:p>
        </p:txBody>
      </p:sp>
      <p:sp>
        <p:nvSpPr>
          <p:cNvPr id="3686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3277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46E069A-E4B1-4557-96CC-87EED37073B2}" type="slidenum">
              <a:rPr lang="tr-TR"/>
              <a:pPr>
                <a:defRPr/>
              </a:pPr>
              <a:t>9</a:t>
            </a:fld>
            <a:endParaRPr lang="tr-TR"/>
          </a:p>
        </p:txBody>
      </p:sp>
      <p:sp>
        <p:nvSpPr>
          <p:cNvPr id="3686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tr-TR" sz="4000"/>
          </a:p>
          <a:p>
            <a:pPr eaLnBrk="1" hangingPunct="1"/>
            <a:r>
              <a:rPr lang="tr-TR" sz="4000"/>
              <a:t>Aileniz, çocuğunuz ya da akrabalarınıza bunu söyler miydiniz?</a:t>
            </a:r>
          </a:p>
        </p:txBody>
      </p:sp>
    </p:spTree>
    <p:extLst>
      <p:ext uri="{BB962C8B-B14F-4D97-AF65-F5344CB8AC3E}">
        <p14:creationId xmlns:p14="http://schemas.microsoft.com/office/powerpoint/2010/main" val="11936646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439</Words>
  <Application>Microsoft Office PowerPoint</Application>
  <PresentationFormat>Ekran Gösterisi (4:3)</PresentationFormat>
  <Paragraphs>71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Verdana</vt:lpstr>
      <vt:lpstr>Wingdings 2</vt:lpstr>
      <vt:lpstr>Ofis Teması</vt:lpstr>
      <vt:lpstr>EĞİTİMDE ETİK</vt:lpstr>
      <vt:lpstr>ETİK NEDİR?</vt:lpstr>
      <vt:lpstr> Etikle ilgili yapılan tanımların ortak noktaları şunlardır</vt:lpstr>
      <vt:lpstr>ETİK SİSTEMLER</vt:lpstr>
      <vt:lpstr>Etik dışı davranışa nasıl karar vereceğiz?</vt:lpstr>
      <vt:lpstr>Etik dışı davranışa nasıl karar vereceğiz?</vt:lpstr>
      <vt:lpstr>Etik dışı davranışa nasıl karar vereceğiz?</vt:lpstr>
      <vt:lpstr>Etik dışı davranışa nasıl karar vereceğiz?</vt:lpstr>
      <vt:lpstr>Etik dışı davranışa nasıl karar vereceğiz?</vt:lpstr>
      <vt:lpstr>Etik dışı davranışa nasıl karar vereceğiz?</vt:lpstr>
      <vt:lpstr>Mazeretler neler?</vt:lpstr>
      <vt:lpstr>Mazeretler neler?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semiyha</cp:lastModifiedBy>
  <cp:revision>1</cp:revision>
  <dcterms:created xsi:type="dcterms:W3CDTF">2017-12-01T08:34:56Z</dcterms:created>
  <dcterms:modified xsi:type="dcterms:W3CDTF">2019-06-27T09:08:55Z</dcterms:modified>
</cp:coreProperties>
</file>