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1765" r:id="rId3"/>
    <p:sldId id="325" r:id="rId4"/>
    <p:sldId id="327" r:id="rId5"/>
    <p:sldId id="326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3" autoAdjust="0"/>
    <p:restoredTop sz="94660"/>
  </p:normalViewPr>
  <p:slideViewPr>
    <p:cSldViewPr snapToGrid="0">
      <p:cViewPr varScale="1">
        <p:scale>
          <a:sx n="70" d="100"/>
          <a:sy n="70" d="100"/>
        </p:scale>
        <p:origin x="39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DD0FADD-4A48-4938-865D-6EA310D73D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1E1C10C-8314-4006-A950-9804AC2FAA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D1C026A-7B19-4FF2-9991-89D13F18A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8415D-ED71-4BB1-BFA7-534848ABAE5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200B90C-7C89-45B4-A293-F5E793BA2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B181579-7B95-4C9F-8AE3-54F822F93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F280F-7F69-4521-B329-FF662AB5BB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8302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5369EF7-B794-4C28-AF5D-F4E3CCC16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6C994AF-F79B-46E6-B406-3C41DAB2FB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2CFEE1F-C730-418C-B5C0-312E4C2F4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8415D-ED71-4BB1-BFA7-534848ABAE5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AE6DC2E-7E6A-4A09-932F-0FDF48491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AD7FFB8-9598-4DB0-9793-F80D55617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F280F-7F69-4521-B329-FF662AB5BB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7859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5D7D0015-452E-4BA8-B709-C3E8A1B798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DCB4023-A7C1-4CAA-AFDD-EDBBCAD313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58AAC40-A2E5-4C0A-9C65-E23F0B80F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8415D-ED71-4BB1-BFA7-534848ABAE5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181E622-7883-4DEC-9EF7-6DF8A9FFA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3C0191C-5185-4837-8389-22944EF94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F280F-7F69-4521-B329-FF662AB5BB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5197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61A6454-22B4-4532-9B04-B4745D081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94FEB42-C3CB-48D0-80E9-CFB2653DD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0A2A823-5F14-4DCC-8C3E-B9EFAAB91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8415D-ED71-4BB1-BFA7-534848ABAE5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64A0CDD-B899-48F2-9AFE-3959BE9C3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9BD3325-D802-4024-91D0-D696991F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F280F-7F69-4521-B329-FF662AB5BB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3038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DE0A6CA-BA43-47A0-83A8-6ADD970FB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49A9E45-CD62-44A5-A7F2-7744BCEC15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0054582-4AAB-4A86-BF96-3AF0BA007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8415D-ED71-4BB1-BFA7-534848ABAE5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71F71A6-AFF1-4133-B93E-AAD13C160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0AE9B4F-9FBD-42AE-9874-D35F00979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F280F-7F69-4521-B329-FF662AB5BB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5575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6B953F-74AE-4F6E-A6BD-FD0F731D8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77F0A5-E908-45F4-BE4E-DA948CBF79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5BB7659-0726-4B68-9AA4-2C27B27E2D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3E72D4F-27E3-4B71-A7A9-AF8BB2581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8415D-ED71-4BB1-BFA7-534848ABAE5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C5148F6-1FC5-48A8-9545-8CBE508D0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B5E90A5-6446-40D7-89AB-29CB36506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F280F-7F69-4521-B329-FF662AB5BB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0768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CE91FBE-4AB1-4CB4-BB02-10A83A5CF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1472C24-4C2B-48F1-90AF-F5E2626645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5C33FEE-4045-4170-AAE0-EC6E8E7E9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EC70C484-2AD8-4170-AB37-2028D81366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5C9F3BDF-B912-449E-94C5-45A1865006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B990C704-3EC5-4162-B314-BD33C366E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8415D-ED71-4BB1-BFA7-534848ABAE5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82CBC102-5198-4449-AC8A-5138B311F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9B5F366A-0117-435D-8EF6-7E20BFFBD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F280F-7F69-4521-B329-FF662AB5BB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9156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1BE4682-860C-4523-89E2-11CFA7016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5DECFC31-B13C-452C-9A89-C8D095F46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8415D-ED71-4BB1-BFA7-534848ABAE5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10EF1B1F-2314-4240-8F59-3F52D3813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D235089F-5F7F-4462-9226-B13BFA4F1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F280F-7F69-4521-B329-FF662AB5BB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0230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7C428488-BACE-438B-A3D9-4E262BA33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8415D-ED71-4BB1-BFA7-534848ABAE5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6AA42995-C77D-491D-B67B-199998622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9FA048B-3646-4B2F-B56C-05CE4AD6D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F280F-7F69-4521-B329-FF662AB5BB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3900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500D99E-875E-4957-86BD-399644510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7315FA0-D467-45B8-B68E-322B6D6C5F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9658EA9-0965-4DA6-B77F-AAFBE81426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B67EC90-CB77-484D-8250-43E0A6027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8415D-ED71-4BB1-BFA7-534848ABAE5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8A4C9D9-3004-467B-875B-E070C1A76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65E3CA4-17D1-4A34-A0B2-A473F7EAC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F280F-7F69-4521-B329-FF662AB5BB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9242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2B75233-B25B-4695-89FE-EFD3EFFEC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EC05EA76-ADFC-4121-8A8D-64362D3C16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AC2B3D2-6E67-4229-828D-C33D8896FD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708B90D-EC18-4ADF-B45B-B8A5F981D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8415D-ED71-4BB1-BFA7-534848ABAE5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3F77953-A8A2-4A2E-B569-5A97785C2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4CAB967-2509-4F88-A973-BDDB4477B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F280F-7F69-4521-B329-FF662AB5BB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7172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D94F3FF3-73AD-44DF-A084-A7F0B38C6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F3815E7-EBF3-4A9D-9B45-FC17A74A37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BA29C55-FB8F-4AD2-9CCA-7FC43FA653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8415D-ED71-4BB1-BFA7-534848ABAE5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76844D4-86A5-4AC5-A583-1BFDBCB7AC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99BA4CF-5A4B-4F66-967F-C37FA4638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F280F-7F69-4521-B329-FF662AB5BB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265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isa.meb.gov.tr/wp-content/uploads/2020/01/PISA_2018_Turkiye_On_Raporu.pdf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5D2492E-B12C-48C0-A90F-8D9919A11A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Bilim Okuryazarlığı 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6278176-69F5-4D6C-98FA-F625B21D6C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7884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>
            <a:extLst>
              <a:ext uri="{FF2B5EF4-FFF2-40B4-BE49-F238E27FC236}">
                <a16:creationId xmlns:a16="http://schemas.microsoft.com/office/drawing/2014/main" id="{EA43373E-BEE4-4F75-90FC-B913C95536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650" y="830414"/>
            <a:ext cx="11950700" cy="4727199"/>
          </a:xfrm>
          <a:prstGeom prst="rect">
            <a:avLst/>
          </a:prstGeom>
          <a:noFill/>
        </p:spPr>
      </p:pic>
      <p:sp>
        <p:nvSpPr>
          <p:cNvPr id="3" name="Metin kutusu 2">
            <a:extLst>
              <a:ext uri="{FF2B5EF4-FFF2-40B4-BE49-F238E27FC236}">
                <a16:creationId xmlns:a16="http://schemas.microsoft.com/office/drawing/2014/main" id="{F90F51A9-AF78-4C53-89A7-D6A6290A30A1}"/>
              </a:ext>
            </a:extLst>
          </p:cNvPr>
          <p:cNvSpPr txBox="1"/>
          <p:nvPr/>
        </p:nvSpPr>
        <p:spPr>
          <a:xfrm>
            <a:off x="1710347" y="6386129"/>
            <a:ext cx="102041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b="1" dirty="0"/>
              <a:t>Kaynak: MEB (2018), PISA 2018 TÜRKİYE ÖN RAPORU, </a:t>
            </a:r>
            <a:r>
              <a:rPr lang="tr-TR" sz="1200" dirty="0">
                <a:hlinkClick r:id="rId3"/>
              </a:rPr>
              <a:t>http://pisa.meb.gov.tr/wp-content/uploads/2020/01/PISA_2018_Turkiye_On_Raporu.pdf</a:t>
            </a:r>
            <a:r>
              <a:rPr lang="tr-TR" sz="12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849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1A351-8878-4FD7-AB88-20E82CB29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92075"/>
            <a:ext cx="8229600" cy="1104900"/>
          </a:xfrm>
        </p:spPr>
        <p:txBody>
          <a:bodyPr/>
          <a:lstStyle/>
          <a:p>
            <a:pPr algn="ctr"/>
            <a:r>
              <a:rPr lang="en-US" altLang="tr-TR" sz="2400" b="1" dirty="0">
                <a:solidFill>
                  <a:schemeClr val="accent2"/>
                </a:solidFill>
              </a:rPr>
              <a:t>PISA 2015 </a:t>
            </a:r>
            <a:br>
              <a:rPr lang="en-US" altLang="tr-TR" sz="2400" b="1" dirty="0">
                <a:solidFill>
                  <a:schemeClr val="accent2"/>
                </a:solidFill>
              </a:rPr>
            </a:br>
            <a:r>
              <a:rPr lang="en-US" altLang="tr-TR" sz="2400" b="1" dirty="0">
                <a:solidFill>
                  <a:schemeClr val="accent2"/>
                </a:solidFill>
              </a:rPr>
              <a:t>FEN</a:t>
            </a:r>
            <a:r>
              <a:rPr lang="tr-TR" altLang="tr-TR" sz="2400" b="1" dirty="0">
                <a:solidFill>
                  <a:schemeClr val="accent2"/>
                </a:solidFill>
              </a:rPr>
              <a:t> (BİLİM)</a:t>
            </a:r>
            <a:r>
              <a:rPr lang="en-US" altLang="tr-TR" sz="2400" b="1" dirty="0">
                <a:solidFill>
                  <a:schemeClr val="accent2"/>
                </a:solidFill>
              </a:rPr>
              <a:t> OKURYAZARLIĞI DEĞERLENDİRME ÇERÇEVESİ BOYUTLARI</a:t>
            </a:r>
          </a:p>
        </p:txBody>
      </p:sp>
      <p:pic>
        <p:nvPicPr>
          <p:cNvPr id="45058" name="Picture 4">
            <a:extLst>
              <a:ext uri="{FF2B5EF4-FFF2-40B4-BE49-F238E27FC236}">
                <a16:creationId xmlns:a16="http://schemas.microsoft.com/office/drawing/2014/main" id="{9E226D3C-A170-4A19-B8BF-EDCAAD24E4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674" y="1196975"/>
            <a:ext cx="10358651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Metin kutusu 3">
            <a:extLst>
              <a:ext uri="{FF2B5EF4-FFF2-40B4-BE49-F238E27FC236}">
                <a16:creationId xmlns:a16="http://schemas.microsoft.com/office/drawing/2014/main" id="{2767756A-9584-44DA-BA5C-DD6179270C5C}"/>
              </a:ext>
            </a:extLst>
          </p:cNvPr>
          <p:cNvSpPr txBox="1"/>
          <p:nvPr/>
        </p:nvSpPr>
        <p:spPr>
          <a:xfrm>
            <a:off x="1404731" y="6488668"/>
            <a:ext cx="93427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OECD (2019b). </a:t>
            </a:r>
            <a:r>
              <a:rPr lang="en-US" sz="1100" i="1" dirty="0"/>
              <a:t>PISA 2018 results volume I: What students know and can do</a:t>
            </a:r>
            <a:r>
              <a:rPr lang="en-US" sz="1100" dirty="0"/>
              <a:t>. Paris: OECD Publishing. </a:t>
            </a:r>
            <a:endParaRPr lang="tr-TR" sz="11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9372D-E8FC-4541-9BB9-5C2682760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92075"/>
            <a:ext cx="8229600" cy="1104900"/>
          </a:xfrm>
        </p:spPr>
        <p:txBody>
          <a:bodyPr/>
          <a:lstStyle/>
          <a:p>
            <a:pPr algn="ctr"/>
            <a:r>
              <a:rPr lang="en-US" altLang="tr-TR" sz="2400" b="1" dirty="0">
                <a:solidFill>
                  <a:schemeClr val="accent2"/>
                </a:solidFill>
              </a:rPr>
              <a:t>PISA 2015 </a:t>
            </a:r>
            <a:br>
              <a:rPr lang="en-US" altLang="tr-TR" sz="2400" b="1" dirty="0">
                <a:solidFill>
                  <a:schemeClr val="accent2"/>
                </a:solidFill>
              </a:rPr>
            </a:br>
            <a:r>
              <a:rPr lang="en-US" altLang="tr-TR" sz="2400" b="1" dirty="0">
                <a:solidFill>
                  <a:schemeClr val="accent2"/>
                </a:solidFill>
              </a:rPr>
              <a:t>FEN</a:t>
            </a:r>
            <a:r>
              <a:rPr lang="tr-TR" altLang="tr-TR" sz="2400" b="1" dirty="0">
                <a:solidFill>
                  <a:schemeClr val="accent2"/>
                </a:solidFill>
              </a:rPr>
              <a:t> (BİLİM)</a:t>
            </a:r>
            <a:r>
              <a:rPr lang="en-US" altLang="tr-TR" sz="2400" b="1" dirty="0">
                <a:solidFill>
                  <a:schemeClr val="accent2"/>
                </a:solidFill>
              </a:rPr>
              <a:t> OKURYAZARLIĞI BİLGİ YAPISI</a:t>
            </a:r>
          </a:p>
        </p:txBody>
      </p:sp>
      <p:pic>
        <p:nvPicPr>
          <p:cNvPr id="46082" name="Picture 5">
            <a:extLst>
              <a:ext uri="{FF2B5EF4-FFF2-40B4-BE49-F238E27FC236}">
                <a16:creationId xmlns:a16="http://schemas.microsoft.com/office/drawing/2014/main" id="{541174BC-5A11-4B9F-A16B-10162E77D2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606" y="1082132"/>
            <a:ext cx="10081206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Metin kutusu 3">
            <a:extLst>
              <a:ext uri="{FF2B5EF4-FFF2-40B4-BE49-F238E27FC236}">
                <a16:creationId xmlns:a16="http://schemas.microsoft.com/office/drawing/2014/main" id="{4143A9B5-6D48-4D75-91AE-8EC61EA96597}"/>
              </a:ext>
            </a:extLst>
          </p:cNvPr>
          <p:cNvSpPr txBox="1"/>
          <p:nvPr/>
        </p:nvSpPr>
        <p:spPr>
          <a:xfrm>
            <a:off x="1404731" y="6488668"/>
            <a:ext cx="93427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OECD (2019b). </a:t>
            </a:r>
            <a:r>
              <a:rPr lang="en-US" sz="1100" i="1" dirty="0"/>
              <a:t>PISA 2018 results volume I: What students know and can do</a:t>
            </a:r>
            <a:r>
              <a:rPr lang="en-US" sz="1100" dirty="0"/>
              <a:t>. Paris: OECD Publishing. </a:t>
            </a:r>
            <a:endParaRPr lang="tr-TR" sz="11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D9409-90CB-4C2E-9D5D-562A73C8E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92075"/>
            <a:ext cx="8229600" cy="1104900"/>
          </a:xfrm>
        </p:spPr>
        <p:txBody>
          <a:bodyPr/>
          <a:lstStyle/>
          <a:p>
            <a:pPr algn="ctr"/>
            <a:r>
              <a:rPr lang="en-US" altLang="tr-TR" sz="2400" b="1" dirty="0">
                <a:solidFill>
                  <a:schemeClr val="accent2"/>
                </a:solidFill>
              </a:rPr>
              <a:t>PISA 2015 </a:t>
            </a:r>
            <a:br>
              <a:rPr lang="en-US" altLang="tr-TR" sz="2400" b="1" dirty="0">
                <a:solidFill>
                  <a:schemeClr val="accent2"/>
                </a:solidFill>
              </a:rPr>
            </a:br>
            <a:r>
              <a:rPr lang="en-US" altLang="tr-TR" sz="2400" b="1" dirty="0">
                <a:solidFill>
                  <a:schemeClr val="accent2"/>
                </a:solidFill>
              </a:rPr>
              <a:t>FEN</a:t>
            </a:r>
            <a:r>
              <a:rPr lang="tr-TR" altLang="tr-TR" sz="2400" b="1" dirty="0">
                <a:solidFill>
                  <a:schemeClr val="accent2"/>
                </a:solidFill>
              </a:rPr>
              <a:t> (BİLİM)</a:t>
            </a:r>
            <a:r>
              <a:rPr lang="en-US" altLang="tr-TR" sz="2400" b="1" dirty="0">
                <a:solidFill>
                  <a:schemeClr val="accent2"/>
                </a:solidFill>
              </a:rPr>
              <a:t> OKURYAZARLIĞI YETKİNLİKLER</a:t>
            </a:r>
          </a:p>
        </p:txBody>
      </p:sp>
      <p:pic>
        <p:nvPicPr>
          <p:cNvPr id="47106" name="Picture 3">
            <a:extLst>
              <a:ext uri="{FF2B5EF4-FFF2-40B4-BE49-F238E27FC236}">
                <a16:creationId xmlns:a16="http://schemas.microsoft.com/office/drawing/2014/main" id="{C07F988A-B5A1-4FFD-99E4-607134D2FD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059" y="1169988"/>
            <a:ext cx="9894627" cy="5353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Metin kutusu 3">
            <a:extLst>
              <a:ext uri="{FF2B5EF4-FFF2-40B4-BE49-F238E27FC236}">
                <a16:creationId xmlns:a16="http://schemas.microsoft.com/office/drawing/2014/main" id="{DCD658F1-5BBB-497A-AB85-39E393A67A2D}"/>
              </a:ext>
            </a:extLst>
          </p:cNvPr>
          <p:cNvSpPr txBox="1"/>
          <p:nvPr/>
        </p:nvSpPr>
        <p:spPr>
          <a:xfrm>
            <a:off x="1404731" y="6488668"/>
            <a:ext cx="93427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OECD (2019b). </a:t>
            </a:r>
            <a:r>
              <a:rPr lang="en-US" sz="1100" i="1" dirty="0"/>
              <a:t>PISA 2018 results volume I: What students know and can do</a:t>
            </a:r>
            <a:r>
              <a:rPr lang="en-US" sz="1100" dirty="0"/>
              <a:t>. Paris: OECD Publishing. </a:t>
            </a:r>
            <a:endParaRPr lang="tr-TR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137</Words>
  <Application>Microsoft Office PowerPoint</Application>
  <PresentationFormat>Geniş ekran</PresentationFormat>
  <Paragraphs>8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Bilim Okuryazarlığı </vt:lpstr>
      <vt:lpstr>PowerPoint Sunusu</vt:lpstr>
      <vt:lpstr>PISA 2015  FEN (BİLİM) OKURYAZARLIĞI DEĞERLENDİRME ÇERÇEVESİ BOYUTLARI</vt:lpstr>
      <vt:lpstr>PISA 2015  FEN (BİLİM) OKURYAZARLIĞI BİLGİ YAPISI</vt:lpstr>
      <vt:lpstr>PISA 2015  FEN (BİLİM) OKURYAZARLIĞI YETKİNLİKLER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Bilim Okuryazarlığı </dc:title>
  <dc:creator>Eren CEYLAN</dc:creator>
  <cp:lastModifiedBy>Eren CEYLAN</cp:lastModifiedBy>
  <cp:revision>1</cp:revision>
  <dcterms:created xsi:type="dcterms:W3CDTF">2020-04-06T13:36:42Z</dcterms:created>
  <dcterms:modified xsi:type="dcterms:W3CDTF">2020-04-06T13:39:51Z</dcterms:modified>
</cp:coreProperties>
</file>