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6" r:id="rId2"/>
    <p:sldId id="258" r:id="rId3"/>
    <p:sldId id="260" r:id="rId4"/>
    <p:sldId id="263" r:id="rId5"/>
    <p:sldId id="261" r:id="rId6"/>
    <p:sldId id="264" r:id="rId7"/>
    <p:sldId id="265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AAB5E9-D8CA-4CF6-82D8-4BF75FBE8FE4}" type="datetimeFigureOut">
              <a:rPr lang="tr-TR" smtClean="0"/>
              <a:pPr/>
              <a:t>8.04.2019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B77AAE-7C91-4497-A489-AC5E37543138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38257401-45E6-447D-AE90-B08E0ADFA401}" type="datetimeFigureOut">
              <a:rPr lang="tr-TR" smtClean="0"/>
              <a:pPr/>
              <a:t>8.04.2019</a:t>
            </a:fld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1ECA555-D2C9-4464-88F5-0EA4193B24B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257401-45E6-447D-AE90-B08E0ADFA401}" type="datetimeFigureOut">
              <a:rPr lang="tr-TR" smtClean="0"/>
              <a:pPr/>
              <a:t>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ECA555-D2C9-4464-88F5-0EA4193B24B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257401-45E6-447D-AE90-B08E0ADFA401}" type="datetimeFigureOut">
              <a:rPr lang="tr-TR" smtClean="0"/>
              <a:pPr/>
              <a:t>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ECA555-D2C9-4464-88F5-0EA4193B24B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257401-45E6-447D-AE90-B08E0ADFA401}" type="datetimeFigureOut">
              <a:rPr lang="tr-TR" smtClean="0"/>
              <a:pPr/>
              <a:t>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ECA555-D2C9-4464-88F5-0EA4193B24B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38257401-45E6-447D-AE90-B08E0ADFA401}" type="datetimeFigureOut">
              <a:rPr lang="tr-TR" smtClean="0"/>
              <a:pPr/>
              <a:t>8.04.2019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1ECA555-D2C9-4464-88F5-0EA4193B24B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257401-45E6-447D-AE90-B08E0ADFA401}" type="datetimeFigureOut">
              <a:rPr lang="tr-TR" smtClean="0"/>
              <a:pPr/>
              <a:t>8.04.2019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F1ECA555-D2C9-4464-88F5-0EA4193B24B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dörtgen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257401-45E6-447D-AE90-B08E0ADFA401}" type="datetimeFigureOut">
              <a:rPr lang="tr-TR" smtClean="0"/>
              <a:pPr/>
              <a:t>8.04.2019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F1ECA555-D2C9-4464-88F5-0EA4193B24B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257401-45E6-447D-AE90-B08E0ADFA401}" type="datetimeFigureOut">
              <a:rPr lang="tr-TR" smtClean="0"/>
              <a:pPr/>
              <a:t>8.04.2019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ECA555-D2C9-4464-88F5-0EA4193B24B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257401-45E6-447D-AE90-B08E0ADFA401}" type="datetimeFigureOut">
              <a:rPr lang="tr-TR" smtClean="0"/>
              <a:pPr/>
              <a:t>8.04.2019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ECA555-D2C9-4464-88F5-0EA4193B24B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9" name="8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38257401-45E6-447D-AE90-B08E0ADFA401}" type="datetimeFigureOut">
              <a:rPr lang="tr-TR" smtClean="0"/>
              <a:pPr/>
              <a:t>8.04.2019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1ECA555-D2C9-4464-88F5-0EA4193B24B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tr-T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Resim eklemek için simgeyi tıklatın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38257401-45E6-447D-AE90-B08E0ADFA401}" type="datetimeFigureOut">
              <a:rPr lang="tr-TR" smtClean="0"/>
              <a:pPr/>
              <a:t>8.04.2019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1ECA555-D2C9-4464-88F5-0EA4193B24B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38257401-45E6-447D-AE90-B08E0ADFA401}" type="datetimeFigureOut">
              <a:rPr lang="tr-TR" smtClean="0"/>
              <a:pPr/>
              <a:t>8.04.2019</a:t>
            </a:fld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F1ECA555-D2C9-4464-88F5-0EA4193B24B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ÖRNEK OLAY ANALİZİ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675134"/>
          </a:xfrm>
        </p:spPr>
        <p:txBody>
          <a:bodyPr>
            <a:noAutofit/>
          </a:bodyPr>
          <a:lstStyle/>
          <a:p>
            <a:r>
              <a:rPr lang="tr-TR" sz="2800" b="1" u="sng" dirty="0" smtClean="0"/>
              <a:t>METROYU KULLANDI MARATON KAZANDI</a:t>
            </a:r>
            <a:endParaRPr lang="tr-TR" sz="2800" u="sng" dirty="0"/>
          </a:p>
        </p:txBody>
      </p:sp>
      <p:pic>
        <p:nvPicPr>
          <p:cNvPr id="4" name="3 İçerik Yer Tutucusu" descr="galeri_rosie-ruiz-jpg_721317087_142961659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14348" y="1285860"/>
            <a:ext cx="7858180" cy="4886340"/>
          </a:xfrm>
        </p:spPr>
      </p:pic>
      <p:sp>
        <p:nvSpPr>
          <p:cNvPr id="5" name="4 Metin kutusu"/>
          <p:cNvSpPr txBox="1"/>
          <p:nvPr/>
        </p:nvSpPr>
        <p:spPr>
          <a:xfrm>
            <a:off x="6215074" y="6286520"/>
            <a:ext cx="264320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dirty="0" err="1" smtClean="0">
                <a:solidFill>
                  <a:sysClr val="windowText" lastClr="000000"/>
                </a:solidFill>
              </a:rPr>
              <a:t>Rosie</a:t>
            </a:r>
            <a:r>
              <a:rPr lang="tr-TR" dirty="0" smtClean="0">
                <a:solidFill>
                  <a:sysClr val="windowText" lastClr="000000"/>
                </a:solidFill>
              </a:rPr>
              <a:t> RUİZ</a:t>
            </a:r>
            <a:endParaRPr lang="tr-TR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İçerik Yer Tutucusu"/>
          <p:cNvSpPr>
            <a:spLocks noGrp="1"/>
          </p:cNvSpPr>
          <p:nvPr>
            <p:ph idx="1"/>
          </p:nvPr>
        </p:nvSpPr>
        <p:spPr>
          <a:xfrm>
            <a:off x="428596" y="714356"/>
            <a:ext cx="8258204" cy="5815351"/>
          </a:xfrm>
        </p:spPr>
        <p:txBody>
          <a:bodyPr>
            <a:normAutofit/>
          </a:bodyPr>
          <a:lstStyle/>
          <a:p>
            <a:r>
              <a:rPr lang="tr-TR" dirty="0" smtClean="0"/>
              <a:t>21 nisan 1980'de Boston maratonunun kadınlar kategorisinde 2:31:56'lık derece yapan Kübalı atlet.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Bu derecesiyle Boston maratonunun en iyi kadınlar derecesini yapmış, aynı zamanda tüm maratonlar dalında en iyi 3. derece olarak tarihe geçmiştir. 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500042"/>
            <a:ext cx="8258204" cy="5672475"/>
          </a:xfrm>
        </p:spPr>
        <p:txBody>
          <a:bodyPr>
            <a:normAutofit/>
          </a:bodyPr>
          <a:lstStyle/>
          <a:p>
            <a:r>
              <a:rPr lang="tr-TR" dirty="0" smtClean="0"/>
              <a:t>Rekorlardan sonra </a:t>
            </a:r>
            <a:r>
              <a:rPr lang="tr-TR" dirty="0" err="1" smtClean="0"/>
              <a:t>Rosie</a:t>
            </a:r>
            <a:r>
              <a:rPr lang="tr-TR" dirty="0" smtClean="0"/>
              <a:t> </a:t>
            </a:r>
            <a:r>
              <a:rPr lang="tr-TR" dirty="0" err="1" smtClean="0"/>
              <a:t>Ruiz'den</a:t>
            </a:r>
            <a:r>
              <a:rPr lang="tr-TR" dirty="0" smtClean="0"/>
              <a:t> şüphelenmeye başlanıyor ve yarış gözlemcileri, </a:t>
            </a:r>
            <a:r>
              <a:rPr lang="tr-TR" dirty="0" err="1" smtClean="0"/>
              <a:t>Ruiz'in</a:t>
            </a:r>
            <a:r>
              <a:rPr lang="tr-TR" dirty="0" smtClean="0"/>
              <a:t> diğer yarışmacılar gibi terlemediğini ve nefes nefese kalmadığını fark ediyorlar. </a:t>
            </a:r>
          </a:p>
          <a:p>
            <a:endParaRPr lang="tr-TR" dirty="0" smtClean="0"/>
          </a:p>
          <a:p>
            <a:pPr>
              <a:buNone/>
            </a:pPr>
            <a:r>
              <a:rPr lang="tr-TR" dirty="0" smtClean="0"/>
              <a:t>    Daha sonra yapılan stres testi sonucu da 76 çıkınca iyice şüpheler artıyor çünkü normal bir kadın sporcuda bu rakam ortalama 50.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571480"/>
            <a:ext cx="8258204" cy="5601037"/>
          </a:xfrm>
        </p:spPr>
        <p:txBody>
          <a:bodyPr>
            <a:noAutofit/>
          </a:bodyPr>
          <a:lstStyle/>
          <a:p>
            <a:r>
              <a:rPr lang="tr-TR" sz="2800" dirty="0" smtClean="0"/>
              <a:t>Bunlara ek olarak </a:t>
            </a:r>
            <a:r>
              <a:rPr lang="tr-TR" sz="2800" dirty="0" err="1" smtClean="0"/>
              <a:t>Ruis'in</a:t>
            </a:r>
            <a:r>
              <a:rPr lang="tr-TR" sz="2800" dirty="0" smtClean="0"/>
              <a:t> yaptığı 2.31.56'lık derece, onun 6 ay önce New York maratonundaki derecesinden tam 25 dakika daha iyi bir derece. Bu da kendisi üzerindeki şüpheleri iyice artırıyor.</a:t>
            </a:r>
            <a:br>
              <a:rPr lang="tr-TR" sz="2800" dirty="0" smtClean="0"/>
            </a:br>
            <a:r>
              <a:rPr lang="tr-TR" sz="2800" dirty="0" smtClean="0"/>
              <a:t/>
            </a:r>
            <a:br>
              <a:rPr lang="tr-TR" sz="2800" dirty="0" smtClean="0"/>
            </a:br>
            <a:r>
              <a:rPr lang="tr-TR" sz="2800" dirty="0" smtClean="0"/>
              <a:t>Tüm bu şüphelerin ardından birçok görgü tanığının da ifadesi alınıyor ve sonuç olarak </a:t>
            </a:r>
            <a:r>
              <a:rPr lang="tr-TR" sz="2800" dirty="0" err="1" smtClean="0"/>
              <a:t>Rosie</a:t>
            </a:r>
            <a:r>
              <a:rPr lang="tr-TR" sz="2800" dirty="0" smtClean="0"/>
              <a:t> </a:t>
            </a:r>
            <a:r>
              <a:rPr lang="tr-TR" sz="2800" dirty="0" err="1" smtClean="0"/>
              <a:t>Ruiz'in</a:t>
            </a:r>
            <a:r>
              <a:rPr lang="tr-TR" sz="2800" dirty="0" smtClean="0"/>
              <a:t> </a:t>
            </a:r>
            <a:r>
              <a:rPr lang="tr-TR" sz="2800" dirty="0" err="1" smtClean="0"/>
              <a:t>finish</a:t>
            </a:r>
            <a:r>
              <a:rPr lang="tr-TR" sz="2800" dirty="0" smtClean="0"/>
              <a:t> çizgisine yarım mil kala bir metro istasyonundan çıkıp yarışı bitirdiği ortaya çıkıyor.</a:t>
            </a:r>
          </a:p>
          <a:p>
            <a:r>
              <a:rPr lang="tr-TR" sz="2800" dirty="0" smtClean="0"/>
              <a:t>Bunun üzerine Boston maratonu yetkilileri kendisini diskalifiye ediyorlar. </a:t>
            </a:r>
          </a:p>
          <a:p>
            <a:pPr>
              <a:buNone/>
            </a:pPr>
            <a:r>
              <a:rPr lang="tr-TR" sz="2800" dirty="0" smtClean="0"/>
              <a:t/>
            </a:r>
            <a:br>
              <a:rPr lang="tr-TR" sz="2800" dirty="0" smtClean="0"/>
            </a:b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857232"/>
            <a:ext cx="8186766" cy="5601037"/>
          </a:xfrm>
        </p:spPr>
        <p:txBody>
          <a:bodyPr/>
          <a:lstStyle/>
          <a:p>
            <a:r>
              <a:rPr lang="tr-TR" dirty="0" smtClean="0"/>
              <a:t>Boston Maratonu'ndan 6 ay önce de </a:t>
            </a:r>
          </a:p>
          <a:p>
            <a:pPr>
              <a:buNone/>
            </a:pPr>
            <a:r>
              <a:rPr lang="tr-TR" dirty="0" smtClean="0"/>
              <a:t>   New York Maratonu'nu ilk sırada tamamlayan </a:t>
            </a:r>
            <a:r>
              <a:rPr lang="tr-TR" dirty="0" err="1" smtClean="0"/>
              <a:t>Ruiz</a:t>
            </a:r>
            <a:r>
              <a:rPr lang="tr-TR" dirty="0" smtClean="0"/>
              <a:t>, gazetecilerin, "Maratonda rakiplerinize nasıl 25 dakika fark attınız“ sorusuna, "</a:t>
            </a:r>
            <a:r>
              <a:rPr lang="tr-TR" dirty="0" smtClean="0">
                <a:solidFill>
                  <a:srgbClr val="FFC000"/>
                </a:solidFill>
              </a:rPr>
              <a:t>Bu sabah çok büyük bir enerjiyle uyandım</a:t>
            </a:r>
            <a:r>
              <a:rPr lang="tr-TR" dirty="0" smtClean="0"/>
              <a:t>“ diye yanıt vermişti. </a:t>
            </a:r>
            <a:r>
              <a:rPr lang="tr-TR" dirty="0" err="1" smtClean="0"/>
              <a:t>Ruiz'in</a:t>
            </a:r>
            <a:r>
              <a:rPr lang="tr-TR" dirty="0" smtClean="0"/>
              <a:t> New York Maratonu'nda da metroyu kullandığı ve son durakta inerek maratona katıldığı ortaya çıkmıştı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Analiz soruları??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Maraton yetkililerinin verdiği ceza yeterli mi? </a:t>
            </a:r>
          </a:p>
          <a:p>
            <a:r>
              <a:rPr lang="tr-TR" dirty="0" smtClean="0"/>
              <a:t>Bu sporcunun yerinde siz olsanız  böyle davranır mıydınız?</a:t>
            </a:r>
          </a:p>
          <a:p>
            <a:r>
              <a:rPr lang="tr-TR" dirty="0" err="1" smtClean="0"/>
              <a:t>Ruiz</a:t>
            </a:r>
            <a:r>
              <a:rPr lang="tr-TR" dirty="0" smtClean="0"/>
              <a:t> ‘in yerinde olsaydınız hangi taşıma aracını kullanırdınız</a:t>
            </a:r>
            <a:r>
              <a:rPr lang="tr-TR" smtClean="0"/>
              <a:t>? 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öküm">
  <a:themeElements>
    <a:clrScheme name="Döküm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Döküm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ökü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48</TotalTime>
  <Words>184</Words>
  <Application>Microsoft Office PowerPoint</Application>
  <PresentationFormat>Ekran Gösterisi (4:3)</PresentationFormat>
  <Paragraphs>16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Döküm</vt:lpstr>
      <vt:lpstr>ÖRNEK OLAY ANALİZİ</vt:lpstr>
      <vt:lpstr>METROYU KULLANDI MARATON KAZANDI</vt:lpstr>
      <vt:lpstr>Slayt 3</vt:lpstr>
      <vt:lpstr>Slayt 4</vt:lpstr>
      <vt:lpstr>Slayt 5</vt:lpstr>
      <vt:lpstr>Slayt 6</vt:lpstr>
      <vt:lpstr>Analiz soruları??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mert</dc:creator>
  <cp:lastModifiedBy>hp</cp:lastModifiedBy>
  <cp:revision>32</cp:revision>
  <dcterms:created xsi:type="dcterms:W3CDTF">2017-04-24T19:22:29Z</dcterms:created>
  <dcterms:modified xsi:type="dcterms:W3CDTF">2019-04-08T19:57:37Z</dcterms:modified>
</cp:coreProperties>
</file>