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08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34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830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689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7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716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43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21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88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46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8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674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15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677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9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16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7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80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1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67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83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99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D293B-410A-4F29-9FFB-F155664330B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DDCAA-37BF-432F-BB57-4EE7EADF3D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42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43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«ve» </a:t>
            </a:r>
          </a:p>
          <a:p>
            <a:r>
              <a:rPr lang="tr-TR" dirty="0"/>
              <a:t>Cümleleri birleştirmek için kullanılır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18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지요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Fiil/sıfat köküne, varsa zaman çekim eki sonrasında eklenir.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ko-KR" altLang="en-US" dirty="0"/>
              <a:t>음악이 좋지요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ko-KR" altLang="en-US" dirty="0"/>
              <a:t>찜질방에 갔지요</a:t>
            </a:r>
            <a:r>
              <a:rPr lang="en-US" altLang="ko-KR" dirty="0"/>
              <a:t>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Özneyi yüceltme eki ile de kullanılabilir.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ko-KR" altLang="en-US" dirty="0"/>
              <a:t>한 잔 더 하시지요</a:t>
            </a:r>
            <a:r>
              <a:rPr lang="en-US" altLang="ko-KR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Emir cümlesi ekine göre </a:t>
            </a:r>
            <a:r>
              <a:rPr lang="en-US" dirty="0"/>
              <a:t>–</a:t>
            </a:r>
            <a:r>
              <a:rPr lang="ko-KR" altLang="en-US" dirty="0"/>
              <a:t>지요 </a:t>
            </a:r>
            <a:r>
              <a:rPr lang="tr-TR" altLang="ko-KR" dirty="0"/>
              <a:t>eki dinleyene daha az bir zorlama getirir.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ko-KR" altLang="en-US" dirty="0"/>
              <a:t>선생님</a:t>
            </a:r>
            <a:r>
              <a:rPr lang="en-US" altLang="ko-KR" dirty="0"/>
              <a:t>, </a:t>
            </a:r>
            <a:r>
              <a:rPr lang="ko-KR" altLang="en-US" dirty="0"/>
              <a:t>날씨가 추운데 안으로 들어가</a:t>
            </a:r>
            <a:r>
              <a:rPr lang="ko-KR" alt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ko-KR" altLang="en-US" dirty="0"/>
              <a:t>선생님</a:t>
            </a:r>
            <a:r>
              <a:rPr lang="en-US" altLang="ko-KR" dirty="0"/>
              <a:t>, </a:t>
            </a:r>
            <a:r>
              <a:rPr lang="ko-KR" altLang="en-US" dirty="0"/>
              <a:t>날씨가 추운데 안으로 들어가시</a:t>
            </a:r>
            <a:r>
              <a:rPr lang="ko-KR" alt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지요</a:t>
            </a:r>
            <a:r>
              <a:rPr lang="en-US" altLang="ko-KR" dirty="0"/>
              <a:t>.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1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지요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927393" cy="402336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지금 학교에 가다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오늘 날씨가 좋다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지금 비가 오다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요즘 날씨가 춥다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어제 날씨가 맑다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어제 바람이 불다</a:t>
            </a:r>
            <a:r>
              <a:rPr lang="en-US" altLang="ko-KR" sz="2400" dirty="0"/>
              <a:t>	→</a:t>
            </a:r>
          </a:p>
          <a:p>
            <a:r>
              <a:rPr lang="ko-KR" altLang="en-US" sz="2400" dirty="0"/>
              <a:t>겨울을 좋아하다</a:t>
            </a:r>
            <a:r>
              <a:rPr lang="en-US" altLang="ko-KR" sz="2400" dirty="0"/>
              <a:t>	→</a:t>
            </a:r>
            <a:endParaRPr lang="en-US" sz="2400" dirty="0"/>
          </a:p>
        </p:txBody>
      </p:sp>
      <p:sp>
        <p:nvSpPr>
          <p:cNvPr id="4" name="Dikdörtgen 3"/>
          <p:cNvSpPr/>
          <p:nvPr/>
        </p:nvSpPr>
        <p:spPr>
          <a:xfrm>
            <a:off x="4977768" y="1845734"/>
            <a:ext cx="2996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지금 학교에 가지요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?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853721" y="1845733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….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가죠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91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İki ya da daha fazla eylem, durum, vb. birbirine bağlayan ektir.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ko-KR" altLang="en-US" sz="2400" dirty="0"/>
              <a:t>나는 학생이고 친구는 회사원이에요</a:t>
            </a:r>
            <a:r>
              <a:rPr lang="en-US" altLang="ko-KR" sz="2400" dirty="0"/>
              <a:t>.</a:t>
            </a:r>
            <a:endParaRPr lang="tr-TR" sz="2400" dirty="0"/>
          </a:p>
          <a:p>
            <a:r>
              <a:rPr lang="tr-TR" sz="2400" dirty="0"/>
              <a:t>Bazı cümlelerde zaman sıralaması olmazken bazılarında zaman sıralamasını da belirtir.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ko-KR" altLang="en-US" sz="2400" dirty="0"/>
              <a:t>우리는 노래도 부르고 춤도 췄어요</a:t>
            </a:r>
            <a:r>
              <a:rPr lang="en-US" altLang="ko-KR" sz="2400" dirty="0"/>
              <a:t>.</a:t>
            </a:r>
            <a:endParaRPr lang="tr-TR" altLang="ko-KR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ko-KR" altLang="en-US" sz="2400" dirty="0"/>
              <a:t>그분은 전화를 받고 밖으로 나갔어요</a:t>
            </a:r>
            <a:r>
              <a:rPr lang="en-US" altLang="ko-KR" sz="2400" dirty="0"/>
              <a:t>.</a:t>
            </a:r>
          </a:p>
          <a:p>
            <a:r>
              <a:rPr lang="tr-TR" sz="2400" dirty="0"/>
              <a:t>İlk cümlenin sonucunu belirten durumlarda da kullanılır. Burada –</a:t>
            </a:r>
            <a:r>
              <a:rPr lang="tr-TR" sz="2400" dirty="0" err="1"/>
              <a:t>ıp</a:t>
            </a:r>
            <a:r>
              <a:rPr lang="tr-TR" sz="2400" dirty="0"/>
              <a:t>/ip şeklinde kullanılır.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ko-KR" altLang="en-US" sz="2400" dirty="0"/>
              <a:t>버스를 타고 가자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810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09799"/>
          </a:xfrm>
        </p:spPr>
        <p:txBody>
          <a:bodyPr>
            <a:normAutofit/>
          </a:bodyPr>
          <a:lstStyle/>
          <a:p>
            <a:r>
              <a:rPr lang="en-US" sz="2400" dirty="0" err="1"/>
              <a:t>Ancak</a:t>
            </a:r>
            <a:r>
              <a:rPr lang="en-US" sz="2400" dirty="0"/>
              <a:t> </a:t>
            </a:r>
            <a:r>
              <a:rPr lang="en-US" sz="2400" dirty="0" err="1"/>
              <a:t>birleşen</a:t>
            </a:r>
            <a:r>
              <a:rPr lang="en-US" sz="2400" dirty="0"/>
              <a:t> her </a:t>
            </a:r>
            <a:r>
              <a:rPr lang="en-US" sz="2400" dirty="0" err="1"/>
              <a:t>cümlenin</a:t>
            </a:r>
            <a:r>
              <a:rPr lang="en-US" sz="2400" dirty="0"/>
              <a:t> </a:t>
            </a:r>
            <a:r>
              <a:rPr lang="en-US" sz="2400" dirty="0" err="1"/>
              <a:t>fiil</a:t>
            </a:r>
            <a:r>
              <a:rPr lang="en-US" sz="2400" dirty="0"/>
              <a:t> </a:t>
            </a:r>
            <a:r>
              <a:rPr lang="en-US" sz="2400" dirty="0" err="1"/>
              <a:t>çekiminde</a:t>
            </a:r>
            <a:r>
              <a:rPr lang="en-US" sz="2400" dirty="0"/>
              <a:t> zaman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olmalıdır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ko-KR" altLang="en-US" sz="2400" dirty="0"/>
              <a:t>친구 집에 갔어요</a:t>
            </a:r>
            <a:r>
              <a:rPr lang="en-US" altLang="ko-KR" sz="2400" dirty="0"/>
              <a:t>.		</a:t>
            </a:r>
            <a:r>
              <a:rPr lang="ko-KR" altLang="en-US" sz="2400" dirty="0"/>
              <a:t>우리가 영화를 봐요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	</a:t>
            </a:r>
            <a:r>
              <a:rPr lang="en-US" altLang="ko-K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</a:t>
            </a:r>
            <a:r>
              <a:rPr lang="en-US" altLang="ko-KR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ko-KR" altLang="en-US" sz="2400" dirty="0"/>
              <a:t>친구 집에 </a:t>
            </a:r>
            <a:r>
              <a:rPr lang="ko-KR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갔</a:t>
            </a:r>
            <a:r>
              <a:rPr lang="ko-KR" altLang="en-US" sz="2400" dirty="0"/>
              <a:t>고 영화를 </a:t>
            </a:r>
            <a:r>
              <a:rPr lang="ko-KR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봐요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	</a:t>
            </a:r>
            <a:r>
              <a:rPr lang="ko-KR" altLang="en-US" sz="2400" dirty="0"/>
              <a:t>수재를 하겠어요</a:t>
            </a:r>
            <a:r>
              <a:rPr lang="en-US" altLang="ko-KR" sz="2400" dirty="0"/>
              <a:t>.		</a:t>
            </a:r>
            <a:r>
              <a:rPr lang="ko-KR" altLang="en-US" sz="2400" dirty="0"/>
              <a:t>놀았어요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altLang="ko-KR" sz="2400" dirty="0">
                <a:sym typeface="Wingdings" panose="05000000000000000000" pitchFamily="2" charset="2"/>
              </a:rPr>
              <a:t> </a:t>
            </a:r>
            <a:r>
              <a:rPr lang="en-US" altLang="ko-K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 	</a:t>
            </a:r>
            <a:r>
              <a:rPr lang="ko-KR" altLang="en-US" sz="2400" dirty="0"/>
              <a:t>숙제를 하고 놀았어요</a:t>
            </a:r>
            <a:r>
              <a:rPr lang="en-US" altLang="ko-KR" sz="2400" dirty="0"/>
              <a:t>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altLang="ko-KR" sz="2400" dirty="0"/>
              <a:t>	</a:t>
            </a:r>
            <a:r>
              <a:rPr lang="ko-KR" altLang="en-US" sz="2400" dirty="0"/>
              <a:t>날씨가 추워요</a:t>
            </a:r>
            <a:r>
              <a:rPr lang="en-US" altLang="ko-KR" sz="2400" dirty="0"/>
              <a:t>.		</a:t>
            </a:r>
            <a:r>
              <a:rPr lang="ko-KR" altLang="en-US" sz="2400" dirty="0"/>
              <a:t>어제는 비가 내렸어요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altLang="ko-KR" sz="2400" dirty="0">
                <a:sym typeface="Wingdings" panose="05000000000000000000" pitchFamily="2" charset="2"/>
              </a:rPr>
              <a:t> </a:t>
            </a:r>
            <a:r>
              <a:rPr lang="en-US" altLang="ko-K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 	</a:t>
            </a:r>
            <a:r>
              <a:rPr lang="ko-KR" altLang="en-US" sz="2400" dirty="0"/>
              <a:t>날씨가 춥고 비가 내렸어요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41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3008"/>
            <a:ext cx="10058400" cy="1450757"/>
          </a:xfrm>
        </p:spPr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3208" y="1845733"/>
            <a:ext cx="10612472" cy="4509799"/>
          </a:xfrm>
        </p:spPr>
        <p:txBody>
          <a:bodyPr>
            <a:noAutofit/>
          </a:bodyPr>
          <a:lstStyle/>
          <a:p>
            <a:r>
              <a:rPr lang="ko-KR" altLang="en-US" sz="2400" dirty="0"/>
              <a:t>날씨가 더워요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비가 와요</a:t>
            </a:r>
            <a:r>
              <a:rPr lang="en-US" altLang="ko-KR" sz="2400" dirty="0"/>
              <a:t>. </a:t>
            </a:r>
            <a:r>
              <a:rPr lang="ko-KR" altLang="en-US" sz="2400" dirty="0"/>
              <a:t> </a:t>
            </a:r>
            <a:r>
              <a:rPr lang="en-US" altLang="ko-KR" sz="2400" dirty="0"/>
              <a:t>		→ 	</a:t>
            </a:r>
          </a:p>
          <a:p>
            <a:r>
              <a:rPr lang="ko-KR" altLang="en-US" sz="2400" dirty="0"/>
              <a:t>날씨가 추워요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바람이 불어요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날씨가 따뜻해요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꽃이 피어요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눈이 많이 왔어요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추웠어요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흐렸어요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</a:t>
            </a:r>
            <a:r>
              <a:rPr lang="en-US" altLang="ko-KR" sz="2400" dirty="0"/>
              <a:t> </a:t>
            </a:r>
            <a:r>
              <a:rPr lang="ko-KR" altLang="en-US" sz="2400" dirty="0"/>
              <a:t>바람이 불었어요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시원했어요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날씨가 맑았어요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봄은 따뜻해요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가을은 시원해요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도쿄는 추워요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시드니는 더워요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서울은 날씨가 맑아요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제주도는 날씨가 흐려요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</a:p>
          <a:p>
            <a:r>
              <a:rPr lang="ko-KR" altLang="en-US" sz="2400" dirty="0"/>
              <a:t>베이징은 바람이 불어요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서울은 눈이 와요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/>
              <a:t>		→ </a:t>
            </a:r>
            <a:endParaRPr lang="en-US" sz="2400" dirty="0"/>
          </a:p>
        </p:txBody>
      </p:sp>
      <p:sp>
        <p:nvSpPr>
          <p:cNvPr id="4" name="Dikdörtgen 3"/>
          <p:cNvSpPr/>
          <p:nvPr/>
        </p:nvSpPr>
        <p:spPr>
          <a:xfrm>
            <a:off x="9783778" y="6599468"/>
            <a:ext cx="240822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재미있는 한국어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1 Workbook, 121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492804" y="1845733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날씨가 덥고 비가 와요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1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여서</a:t>
            </a:r>
            <a:endParaRPr lang="en-US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«-</a:t>
            </a:r>
            <a:r>
              <a:rPr lang="tr-TR" dirty="0" err="1"/>
              <a:t>dığı</a:t>
            </a:r>
            <a:r>
              <a:rPr lang="tr-TR" dirty="0"/>
              <a:t> için»</a:t>
            </a:r>
          </a:p>
          <a:p>
            <a:r>
              <a:rPr lang="tr-TR" dirty="0"/>
              <a:t>Bir şeyin sebebini belirtirken kullanılır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22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여서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0074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Buradaki kullanımı sebep belirmektir.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İlk cümle, devamındaki cümledeki ifadenin sebebini belirtir.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ko-KR" altLang="en-US" sz="2400" dirty="0"/>
              <a:t>만나서 반갑습니다</a:t>
            </a:r>
            <a:r>
              <a:rPr lang="en-US" altLang="ko-KR" sz="2400" dirty="0"/>
              <a:t>! 	</a:t>
            </a:r>
            <a:r>
              <a:rPr lang="ko-KR" altLang="en-US" sz="2400" dirty="0"/>
              <a:t>만나서 반가워요</a:t>
            </a:r>
            <a:r>
              <a:rPr lang="en-US" altLang="ko-KR" sz="2400" dirty="0"/>
              <a:t>!</a:t>
            </a:r>
          </a:p>
          <a:p>
            <a:pPr marL="0" indent="0">
              <a:buNone/>
            </a:pPr>
            <a:r>
              <a:rPr lang="tr-TR" altLang="ko-KR" sz="2400" dirty="0"/>
              <a:t>	</a:t>
            </a:r>
            <a:r>
              <a:rPr lang="ko-KR" altLang="en-US" sz="2400" dirty="0"/>
              <a:t>추워서 밖으로 못 나갔어요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ko-KR" altLang="en-US" sz="2400" dirty="0"/>
              <a:t>배가 고파서 식당에 가고 비빔밥을 먹었어요</a:t>
            </a:r>
            <a:r>
              <a:rPr lang="en-US" altLang="ko-KR" sz="24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Zaman ekleri ile kullanılmaz.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Sebep belirttiği için emir ve öneri cümlelerinde kullanılmaz.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	</a:t>
            </a:r>
            <a:r>
              <a:rPr lang="ko-KR" altLang="en-US" sz="2400" dirty="0"/>
              <a:t>심심해서 영화를 보러 갑시다</a:t>
            </a:r>
            <a:r>
              <a:rPr lang="en-US" altLang="ko-KR" sz="2400" dirty="0"/>
              <a:t>!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	</a:t>
            </a:r>
            <a:r>
              <a:rPr lang="ko-KR" altLang="en-US" sz="2400" dirty="0"/>
              <a:t>재미없어서 다른 영화를 보자</a:t>
            </a:r>
            <a:r>
              <a:rPr lang="en-US" altLang="ko-KR" sz="2400" dirty="0"/>
              <a:t>!</a:t>
            </a:r>
            <a:r>
              <a:rPr lang="en-US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9858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여서 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왜 기분이 좋아요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</a:t>
            </a:r>
            <a:r>
              <a:rPr lang="en-US" altLang="ko-KR" sz="2400" u="dotted" cap="all" dirty="0"/>
              <a:t>-</a:t>
            </a:r>
            <a:r>
              <a:rPr lang="ko-KR" altLang="en-US" sz="2400" u="dotted" cap="all" dirty="0"/>
              <a:t>아</a:t>
            </a:r>
            <a:r>
              <a:rPr lang="en-US" altLang="ko-KR" sz="2400" u="dotted" cap="all" dirty="0"/>
              <a:t>/</a:t>
            </a:r>
            <a:r>
              <a:rPr lang="ko-KR" altLang="en-US" sz="2400" u="dotted" cap="all" dirty="0"/>
              <a:t>어</a:t>
            </a:r>
            <a:r>
              <a:rPr lang="en-US" altLang="ko-KR" sz="2400" u="dotted" cap="all" dirty="0"/>
              <a:t>/</a:t>
            </a:r>
            <a:r>
              <a:rPr lang="ko-KR" altLang="en-US" sz="2400" u="dotted" cap="all" dirty="0"/>
              <a:t>여서</a:t>
            </a:r>
            <a:r>
              <a:rPr lang="en-US" altLang="ko-KR" sz="2400" u="dotted" cap="all" dirty="0"/>
              <a:t> </a:t>
            </a:r>
            <a:r>
              <a:rPr lang="ko-KR" altLang="en-US" sz="2400" dirty="0"/>
              <a:t>기분이 좋아요</a:t>
            </a:r>
            <a:r>
              <a:rPr lang="en-US" altLang="ko-KR" sz="2400" dirty="0"/>
              <a:t>. (</a:t>
            </a:r>
            <a:r>
              <a:rPr lang="ko-KR" altLang="en-US" sz="2400" dirty="0"/>
              <a:t>날씨가 맑다</a:t>
            </a:r>
            <a:r>
              <a:rPr lang="en-US" altLang="ko-KR" sz="2400" dirty="0"/>
              <a:t>)</a:t>
            </a:r>
          </a:p>
          <a:p>
            <a:endParaRPr lang="en-US" sz="2400" dirty="0"/>
          </a:p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왜 겨울을 좋아해요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 </a:t>
            </a:r>
            <a:r>
              <a:rPr lang="ko-KR" altLang="en-US" sz="2400" dirty="0"/>
              <a:t>겨울을 좋아해요</a:t>
            </a:r>
            <a:r>
              <a:rPr lang="en-US" altLang="ko-KR" sz="2400" dirty="0"/>
              <a:t>. (</a:t>
            </a:r>
            <a:r>
              <a:rPr lang="ko-KR" altLang="en-US" sz="2400" dirty="0"/>
              <a:t>방학이 있다</a:t>
            </a:r>
            <a:r>
              <a:rPr lang="en-US" altLang="ko-KR" sz="2400" dirty="0"/>
              <a:t>)</a:t>
            </a:r>
          </a:p>
          <a:p>
            <a:endParaRPr lang="en-US" sz="2400" dirty="0"/>
          </a:p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왜 봄을 좋아해요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 </a:t>
            </a:r>
            <a:r>
              <a:rPr lang="ko-KR" altLang="en-US" sz="2400" dirty="0"/>
              <a:t>봄을 좋아해요</a:t>
            </a:r>
            <a:r>
              <a:rPr lang="en-US" altLang="ko-KR" sz="2400" dirty="0"/>
              <a:t>. (</a:t>
            </a:r>
            <a:r>
              <a:rPr lang="ko-KR" altLang="en-US" sz="2400" dirty="0"/>
              <a:t>따뜻하다</a:t>
            </a:r>
            <a:r>
              <a:rPr lang="en-US" altLang="ko-KR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456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여서 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어제 왜 학교에 안 왔어요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 </a:t>
            </a:r>
            <a:r>
              <a:rPr lang="ko-KR" altLang="en-US" sz="2400" dirty="0"/>
              <a:t>안 왔어요</a:t>
            </a:r>
            <a:r>
              <a:rPr lang="en-US" altLang="ko-KR" sz="2400" dirty="0"/>
              <a:t>. (</a:t>
            </a:r>
            <a:r>
              <a:rPr lang="ko-KR" altLang="en-US" sz="2400" dirty="0"/>
              <a:t>눈이 많이 오다</a:t>
            </a:r>
            <a:r>
              <a:rPr lang="en-US" altLang="ko-KR" sz="2400" dirty="0"/>
              <a:t>)</a:t>
            </a:r>
          </a:p>
          <a:p>
            <a:endParaRPr lang="en-US" sz="2400" dirty="0"/>
          </a:p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어제 왜 집에 있었어요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 </a:t>
            </a:r>
            <a:r>
              <a:rPr lang="ko-KR" altLang="en-US" sz="2400" dirty="0"/>
              <a:t>집에 있었어요</a:t>
            </a:r>
            <a:r>
              <a:rPr lang="en-US" altLang="ko-KR" sz="2400" dirty="0"/>
              <a:t>. (</a:t>
            </a:r>
            <a:r>
              <a:rPr lang="ko-KR" altLang="en-US" sz="2400" dirty="0"/>
              <a:t>날씨가 너무 춥다</a:t>
            </a:r>
            <a:r>
              <a:rPr lang="en-US" altLang="ko-KR" sz="2400" dirty="0"/>
              <a:t>)</a:t>
            </a:r>
          </a:p>
          <a:p>
            <a:endParaRPr lang="en-US" sz="2400" dirty="0"/>
          </a:p>
          <a:p>
            <a:r>
              <a:rPr lang="ko-KR" altLang="en-US" sz="2400" dirty="0"/>
              <a:t>가</a:t>
            </a:r>
            <a:r>
              <a:rPr lang="en-US" altLang="ko-KR" sz="2400" dirty="0"/>
              <a:t>:	</a:t>
            </a:r>
            <a:r>
              <a:rPr lang="ko-KR" altLang="en-US" sz="2400" dirty="0"/>
              <a:t>어제 왜 병원에 갔어요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나</a:t>
            </a:r>
            <a:r>
              <a:rPr lang="en-US" altLang="ko-KR" sz="2400" dirty="0"/>
              <a:t>:	________________ </a:t>
            </a:r>
            <a:r>
              <a:rPr lang="ko-KR" altLang="en-US" sz="2400" dirty="0"/>
              <a:t>병원에 갔어요</a:t>
            </a:r>
            <a:r>
              <a:rPr lang="en-US" altLang="ko-KR" sz="2400" dirty="0"/>
              <a:t>. (</a:t>
            </a:r>
            <a:r>
              <a:rPr lang="ko-KR" altLang="en-US" sz="2400" dirty="0"/>
              <a:t>머리가 아프다</a:t>
            </a:r>
            <a:r>
              <a:rPr lang="en-US" altLang="ko-KR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909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지요</a:t>
            </a:r>
            <a:endParaRPr lang="en-US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«- değil mi?»</a:t>
            </a:r>
          </a:p>
          <a:p>
            <a:r>
              <a:rPr lang="tr-TR" dirty="0"/>
              <a:t>Dinleyenin zaten bildiği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tr-TR" dirty="0"/>
              <a:t>şeyi onaylamak için kullanılır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9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Geniş ekran</PresentationFormat>
  <Paragraphs>87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Wingdings</vt:lpstr>
      <vt:lpstr>Office Teması</vt:lpstr>
      <vt:lpstr>Geçmişe bakış</vt:lpstr>
      <vt:lpstr>-고</vt:lpstr>
      <vt:lpstr>-고</vt:lpstr>
      <vt:lpstr>-고</vt:lpstr>
      <vt:lpstr>-고</vt:lpstr>
      <vt:lpstr>-아/어/여서</vt:lpstr>
      <vt:lpstr>-아/어/여서</vt:lpstr>
      <vt:lpstr>-아/어/여서 (예)</vt:lpstr>
      <vt:lpstr>-아/어/여서 (예)</vt:lpstr>
      <vt:lpstr>-지요</vt:lpstr>
      <vt:lpstr>-지요</vt:lpstr>
      <vt:lpstr>-지요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-고</dc:title>
  <dc:creator>Oktay Gökhan BANBAL</dc:creator>
  <cp:lastModifiedBy>Oktay Gökhan BANBAL</cp:lastModifiedBy>
  <cp:revision>1</cp:revision>
  <dcterms:created xsi:type="dcterms:W3CDTF">2020-05-03T12:14:13Z</dcterms:created>
  <dcterms:modified xsi:type="dcterms:W3CDTF">2020-05-03T12:14:19Z</dcterms:modified>
</cp:coreProperties>
</file>