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61"/>
  </p:normalViewPr>
  <p:slideViewPr>
    <p:cSldViewPr snapToGrid="0" snapToObjects="1">
      <p:cViewPr varScale="1">
        <p:scale>
          <a:sx n="121" d="100"/>
          <a:sy n="121" d="100"/>
        </p:scale>
        <p:origin x="20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EDA5EF-D839-3146-8A09-5A3F62CCF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918D82-71D2-B34B-9FD4-3D5C5AD4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1881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80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2 of TCC: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person must act in good faith in the exercise of his or her rights and in the performance of his or her obligations.</a:t>
            </a:r>
          </a:p>
          <a:p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manifest abuse of a right is not protected by law.”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736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5652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fulfilling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claimed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everybody’s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52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rulemaker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complementary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ocur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immediately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reparation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9239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elminated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approaches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not.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651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Objectıve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68918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187</TotalTime>
  <Words>354</Words>
  <Application>Microsoft Macintosh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cıvıl law and persons</vt:lpstr>
      <vt:lpstr>Objectıve good faith 1</vt:lpstr>
      <vt:lpstr>Objectıve good faith 1</vt:lpstr>
      <vt:lpstr>Objectıve good faith 1</vt:lpstr>
      <vt:lpstr>Objectıve good faith 1</vt:lpstr>
      <vt:lpstr>Objectıve good faith 1</vt:lpstr>
      <vt:lpstr>Objectıve good faith 1</vt:lpstr>
      <vt:lpstr>Objectıve good faith 1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35</cp:revision>
  <dcterms:created xsi:type="dcterms:W3CDTF">2020-11-21T20:49:03Z</dcterms:created>
  <dcterms:modified xsi:type="dcterms:W3CDTF">2021-03-16T21:32:46Z</dcterms:modified>
</cp:coreProperties>
</file>