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5E728-8A3E-4784-BBA7-426B16169A2D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D0888-A80C-4190-B4CC-62D8F83C42A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5E728-8A3E-4784-BBA7-426B16169A2D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D0888-A80C-4190-B4CC-62D8F83C42A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5E728-8A3E-4784-BBA7-426B16169A2D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D0888-A80C-4190-B4CC-62D8F83C42A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5E728-8A3E-4784-BBA7-426B16169A2D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D0888-A80C-4190-B4CC-62D8F83C42A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5E728-8A3E-4784-BBA7-426B16169A2D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D0888-A80C-4190-B4CC-62D8F83C42A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5E728-8A3E-4784-BBA7-426B16169A2D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D0888-A80C-4190-B4CC-62D8F83C42A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5E728-8A3E-4784-BBA7-426B16169A2D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D0888-A80C-4190-B4CC-62D8F83C42A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5E728-8A3E-4784-BBA7-426B16169A2D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D0888-A80C-4190-B4CC-62D8F83C42A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5E728-8A3E-4784-BBA7-426B16169A2D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D0888-A80C-4190-B4CC-62D8F83C42A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5E728-8A3E-4784-BBA7-426B16169A2D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D0888-A80C-4190-B4CC-62D8F83C42A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5E728-8A3E-4784-BBA7-426B16169A2D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D0888-A80C-4190-B4CC-62D8F83C42A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5E728-8A3E-4784-BBA7-426B16169A2D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6D0888-A80C-4190-B4CC-62D8F83C42A7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Halkla İlişkiler Modelleri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274638"/>
            <a:ext cx="8496944" cy="1143000"/>
          </a:xfrm>
        </p:spPr>
        <p:txBody>
          <a:bodyPr/>
          <a:lstStyle/>
          <a:p>
            <a:r>
              <a:rPr lang="tr-TR" sz="5400" b="1" dirty="0"/>
              <a:t>Davranış ve Biliş Teorileri</a:t>
            </a:r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75656" y="1988840"/>
            <a:ext cx="7211144" cy="4137323"/>
          </a:xfrm>
        </p:spPr>
        <p:txBody>
          <a:bodyPr>
            <a:normAutofit fontScale="92500" lnSpcReduction="10000"/>
          </a:bodyPr>
          <a:lstStyle/>
          <a:p>
            <a:r>
              <a:rPr lang="tr-TR" sz="4400" dirty="0"/>
              <a:t>Eylem Toplanma Teorisi</a:t>
            </a:r>
          </a:p>
          <a:p>
            <a:r>
              <a:rPr lang="tr-TR" sz="4400" dirty="0"/>
              <a:t>Sosyal Değişim Teorisi</a:t>
            </a:r>
          </a:p>
          <a:p>
            <a:r>
              <a:rPr lang="tr-TR" sz="4400" dirty="0"/>
              <a:t>Yayılma Teorisi</a:t>
            </a:r>
          </a:p>
          <a:p>
            <a:r>
              <a:rPr lang="tr-TR" sz="4400" dirty="0"/>
              <a:t>Sosyal Öğrenme Teorisi</a:t>
            </a:r>
          </a:p>
          <a:p>
            <a:r>
              <a:rPr lang="tr-TR" sz="4400" dirty="0"/>
              <a:t>Ayrıntılı Hazırlanmış Olasılık Modeli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5400" b="1" dirty="0" smtClean="0"/>
              <a:t>Eylem Toplanma Teorisi</a:t>
            </a:r>
            <a:endParaRPr lang="tr-TR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7664" y="1600200"/>
            <a:ext cx="7139136" cy="4525963"/>
          </a:xfrm>
        </p:spPr>
        <p:txBody>
          <a:bodyPr/>
          <a:lstStyle/>
          <a:p>
            <a:r>
              <a:rPr lang="tr-TR" sz="4800" dirty="0" smtClean="0"/>
              <a:t>Davranışlarımızı neden yaptığımız üzerine konuşmadan önce, nasıl düşündüğümüzü anlamalıyız. </a:t>
            </a:r>
            <a:endParaRPr lang="tr-TR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5400" b="1" dirty="0"/>
              <a:t>Eylem Toplanma Teorisi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1640" y="1600200"/>
            <a:ext cx="7355160" cy="4525963"/>
          </a:xfrm>
        </p:spPr>
        <p:txBody>
          <a:bodyPr/>
          <a:lstStyle/>
          <a:p>
            <a:r>
              <a:rPr lang="tr-TR" sz="4800" dirty="0"/>
              <a:t>John O. </a:t>
            </a:r>
            <a:r>
              <a:rPr lang="tr-TR" sz="4800" dirty="0" err="1"/>
              <a:t>Greene</a:t>
            </a:r>
            <a:endParaRPr lang="tr-TR" sz="4800" dirty="0"/>
          </a:p>
          <a:p>
            <a:pPr lvl="1"/>
            <a:r>
              <a:rPr lang="tr-TR" sz="4800" dirty="0"/>
              <a:t>Bilişsel Yapı</a:t>
            </a:r>
          </a:p>
          <a:p>
            <a:pPr lvl="1"/>
            <a:r>
              <a:rPr lang="tr-TR" sz="4800" dirty="0"/>
              <a:t>İçerik</a:t>
            </a:r>
          </a:p>
          <a:p>
            <a:pPr lvl="1"/>
            <a:r>
              <a:rPr lang="tr-TR" sz="4800" dirty="0"/>
              <a:t>Bilişsel Süreç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5400" b="1" dirty="0"/>
              <a:t>Eylem Toplanma Teorisi</a:t>
            </a:r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35696" y="1600200"/>
            <a:ext cx="6851104" cy="4525963"/>
          </a:xfrm>
        </p:spPr>
        <p:txBody>
          <a:bodyPr/>
          <a:lstStyle/>
          <a:p>
            <a:r>
              <a:rPr lang="tr-TR" sz="4400" dirty="0"/>
              <a:t>Bilişsel Yapı</a:t>
            </a:r>
          </a:p>
          <a:p>
            <a:pPr lvl="1"/>
            <a:r>
              <a:rPr lang="tr-TR" sz="4400" dirty="0"/>
              <a:t>Düşünce biçimimizi ortaya koyar.</a:t>
            </a:r>
          </a:p>
          <a:p>
            <a:pPr lvl="1"/>
            <a:r>
              <a:rPr lang="tr-TR" sz="4400" dirty="0"/>
              <a:t>Hafızada içeriğin nasıl depolandığını anlamamıza yardımcı olur.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5400" b="1" dirty="0"/>
              <a:t>Eylem Toplanma Teorisi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23728" y="1600200"/>
            <a:ext cx="6563072" cy="4525963"/>
          </a:xfrm>
        </p:spPr>
        <p:txBody>
          <a:bodyPr/>
          <a:lstStyle/>
          <a:p>
            <a:r>
              <a:rPr lang="tr-TR" sz="4800" dirty="0"/>
              <a:t>İçerik</a:t>
            </a:r>
          </a:p>
          <a:p>
            <a:pPr lvl="1"/>
            <a:r>
              <a:rPr lang="tr-TR" sz="4800" dirty="0"/>
              <a:t>Detaylar, plan, yapı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5400" b="1" dirty="0"/>
              <a:t>Eylem Toplanma Teorisi</a:t>
            </a:r>
          </a:p>
        </p:txBody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47664" y="1600200"/>
            <a:ext cx="7139136" cy="4525963"/>
          </a:xfrm>
        </p:spPr>
        <p:txBody>
          <a:bodyPr/>
          <a:lstStyle/>
          <a:p>
            <a:r>
              <a:rPr lang="tr-TR" sz="4800" dirty="0"/>
              <a:t>Bilişsel Süreç</a:t>
            </a:r>
          </a:p>
          <a:p>
            <a:pPr lvl="1"/>
            <a:r>
              <a:rPr lang="tr-TR" sz="4800" dirty="0"/>
              <a:t>Bilgiyi almak, değiştirmek ve saklamak için kullandığımız faaliyetler.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5400" b="1" dirty="0" smtClean="0"/>
              <a:t>Eylem Toplanma Teorisi</a:t>
            </a:r>
            <a:endParaRPr lang="tr-TR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9632" y="1600200"/>
            <a:ext cx="7427168" cy="4525963"/>
          </a:xfrm>
        </p:spPr>
        <p:txBody>
          <a:bodyPr/>
          <a:lstStyle/>
          <a:p>
            <a:r>
              <a:rPr lang="tr-TR" sz="5400" dirty="0" smtClean="0"/>
              <a:t>Belirli eylemlerin belirli durumlarda tahmin edilebilir sonuçlar vereceğini biliriz.</a:t>
            </a:r>
            <a:endParaRPr lang="tr-TR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103</Words>
  <Application>Microsoft Office PowerPoint</Application>
  <PresentationFormat>On-screen Show (4:3)</PresentationFormat>
  <Paragraphs>26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Halkla İlişkiler Modelleri</vt:lpstr>
      <vt:lpstr>Davranış ve Biliş Teorileri</vt:lpstr>
      <vt:lpstr>Eylem Toplanma Teorisi</vt:lpstr>
      <vt:lpstr>Eylem Toplanma Teorisi</vt:lpstr>
      <vt:lpstr>Eylem Toplanma Teorisi</vt:lpstr>
      <vt:lpstr>Eylem Toplanma Teorisi</vt:lpstr>
      <vt:lpstr>Eylem Toplanma Teorisi</vt:lpstr>
      <vt:lpstr>Eylem Toplanma Teorisi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Halkla İlişkiler Modelleri</dc:title>
  <dc:creator>Hewlett-Packard Company</dc:creator>
  <cp:lastModifiedBy>Hewlett-Packard Company</cp:lastModifiedBy>
  <cp:revision>1</cp:revision>
  <dcterms:created xsi:type="dcterms:W3CDTF">2018-05-09T05:20:21Z</dcterms:created>
  <dcterms:modified xsi:type="dcterms:W3CDTF">2018-05-09T05:21:36Z</dcterms:modified>
</cp:coreProperties>
</file>