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5E728-8A3E-4784-BBA7-426B16169A2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D0888-A80C-4190-B4CC-62D8F83C42A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Halkla İlişkiler Modelleri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74638"/>
            <a:ext cx="8496944" cy="1143000"/>
          </a:xfrm>
        </p:spPr>
        <p:txBody>
          <a:bodyPr/>
          <a:lstStyle/>
          <a:p>
            <a:r>
              <a:rPr lang="tr-TR" sz="5400" b="1" dirty="0"/>
              <a:t>Davranış ve Biliş Teorileri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988840"/>
            <a:ext cx="7211144" cy="4137323"/>
          </a:xfrm>
        </p:spPr>
        <p:txBody>
          <a:bodyPr>
            <a:normAutofit fontScale="92500" lnSpcReduction="10000"/>
          </a:bodyPr>
          <a:lstStyle/>
          <a:p>
            <a:r>
              <a:rPr lang="tr-TR" sz="4400" dirty="0"/>
              <a:t>Eylem Toplanma Teorisi</a:t>
            </a:r>
          </a:p>
          <a:p>
            <a:r>
              <a:rPr lang="tr-TR" sz="4400" dirty="0"/>
              <a:t>Sosyal Değişim Teorisi</a:t>
            </a:r>
          </a:p>
          <a:p>
            <a:r>
              <a:rPr lang="tr-TR" sz="4400" dirty="0"/>
              <a:t>Yayılma Teorisi</a:t>
            </a:r>
          </a:p>
          <a:p>
            <a:r>
              <a:rPr lang="tr-TR" sz="4400" dirty="0"/>
              <a:t>Sosyal Öğrenme Teorisi</a:t>
            </a:r>
          </a:p>
          <a:p>
            <a:r>
              <a:rPr lang="tr-TR" sz="4400" dirty="0"/>
              <a:t>Ayrıntılı Hazırlanmış Olasılık Modeli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/>
              <a:t>Eylem Toplanma Teorisi</a:t>
            </a:r>
            <a:endParaRPr lang="tr-T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tr-TR" sz="4800" dirty="0" smtClean="0"/>
              <a:t>Davranışlarımızı neden yaptığımız üzerine konuşmadan önce, nasıl düşündüğümüzü anlamalıyız. </a:t>
            </a:r>
            <a:endParaRPr lang="tr-T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/>
              <a:t>Eylem Toplanma Teorisi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</p:spPr>
        <p:txBody>
          <a:bodyPr/>
          <a:lstStyle/>
          <a:p>
            <a:r>
              <a:rPr lang="tr-TR" sz="4800" dirty="0"/>
              <a:t>John O. </a:t>
            </a:r>
            <a:r>
              <a:rPr lang="tr-TR" sz="4800" dirty="0" err="1"/>
              <a:t>Greene</a:t>
            </a:r>
            <a:endParaRPr lang="tr-TR" sz="4800" dirty="0"/>
          </a:p>
          <a:p>
            <a:pPr lvl="1"/>
            <a:r>
              <a:rPr lang="tr-TR" sz="4800" dirty="0"/>
              <a:t>Bilişsel Yapı</a:t>
            </a:r>
          </a:p>
          <a:p>
            <a:pPr lvl="1"/>
            <a:r>
              <a:rPr lang="tr-TR" sz="4800" dirty="0"/>
              <a:t>İçerik</a:t>
            </a:r>
          </a:p>
          <a:p>
            <a:pPr lvl="1"/>
            <a:r>
              <a:rPr lang="tr-TR" sz="4800" dirty="0"/>
              <a:t>Bilişsel Süreç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/>
              <a:t>Eylem Toplanma Teorisi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1600200"/>
            <a:ext cx="6851104" cy="4525963"/>
          </a:xfrm>
        </p:spPr>
        <p:txBody>
          <a:bodyPr/>
          <a:lstStyle/>
          <a:p>
            <a:r>
              <a:rPr lang="tr-TR" sz="4400" dirty="0"/>
              <a:t>Bilişsel Yapı</a:t>
            </a:r>
          </a:p>
          <a:p>
            <a:pPr lvl="1"/>
            <a:r>
              <a:rPr lang="tr-TR" sz="4400" dirty="0"/>
              <a:t>Düşünce biçimimizi ortaya koyar.</a:t>
            </a:r>
          </a:p>
          <a:p>
            <a:pPr lvl="1"/>
            <a:r>
              <a:rPr lang="tr-TR" sz="4400" dirty="0"/>
              <a:t>Hafızada içeriğin nasıl depolandığını anlamamıza yardımcı olur.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/>
              <a:t>Eylem Toplanma Teorisi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3728" y="1600200"/>
            <a:ext cx="6563072" cy="4525963"/>
          </a:xfrm>
        </p:spPr>
        <p:txBody>
          <a:bodyPr/>
          <a:lstStyle/>
          <a:p>
            <a:r>
              <a:rPr lang="tr-TR" sz="4800" dirty="0"/>
              <a:t>İçerik</a:t>
            </a:r>
          </a:p>
          <a:p>
            <a:pPr lvl="1"/>
            <a:r>
              <a:rPr lang="tr-TR" sz="4800" dirty="0"/>
              <a:t>Detaylar, plan, yapı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/>
              <a:t>Eylem Toplanma Teorisi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tr-TR" sz="4800" dirty="0"/>
              <a:t>Bilişsel Süreç</a:t>
            </a:r>
          </a:p>
          <a:p>
            <a:pPr lvl="1"/>
            <a:r>
              <a:rPr lang="tr-TR" sz="4800" dirty="0"/>
              <a:t>Bilgiyi almak, değiştirmek ve saklamak için kullandığımız faaliyetler.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/>
              <a:t>Eylem Toplanma Teorisi</a:t>
            </a:r>
            <a:endParaRPr lang="tr-T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8" cy="4525963"/>
          </a:xfrm>
        </p:spPr>
        <p:txBody>
          <a:bodyPr/>
          <a:lstStyle/>
          <a:p>
            <a:r>
              <a:rPr lang="tr-TR" sz="5400" dirty="0" smtClean="0"/>
              <a:t>Belirli eylemlerin belirli durumlarda tahmin edilebilir sonuçlar vereceğini biliriz.</a:t>
            </a:r>
            <a:endParaRPr lang="tr-T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Halkla İlişkiler Modelleri</vt:lpstr>
      <vt:lpstr>Davranış ve Biliş Teorileri</vt:lpstr>
      <vt:lpstr>Eylem Toplanma Teorisi</vt:lpstr>
      <vt:lpstr>Eylem Toplanma Teorisi</vt:lpstr>
      <vt:lpstr>Eylem Toplanma Teorisi</vt:lpstr>
      <vt:lpstr>Eylem Toplanma Teorisi</vt:lpstr>
      <vt:lpstr>Eylem Toplanma Teorisi</vt:lpstr>
      <vt:lpstr>Eylem Toplanma Teorisi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2018-05-09T05:20:21Z</dcterms:created>
  <dcterms:modified xsi:type="dcterms:W3CDTF">2018-05-09T05:21:36Z</dcterms:modified>
</cp:coreProperties>
</file>