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324" r:id="rId3"/>
    <p:sldId id="258" r:id="rId4"/>
    <p:sldId id="348" r:id="rId5"/>
    <p:sldId id="347" r:id="rId6"/>
    <p:sldId id="349" r:id="rId7"/>
    <p:sldId id="350" r:id="rId8"/>
    <p:sldId id="351" r:id="rId9"/>
    <p:sldId id="352" r:id="rId10"/>
    <p:sldId id="353" r:id="rId11"/>
    <p:sldId id="354" r:id="rId12"/>
    <p:sldId id="355" r:id="rId13"/>
    <p:sldId id="356" r:id="rId14"/>
    <p:sldId id="306" r:id="rId15"/>
    <p:sldId id="307" r:id="rId16"/>
    <p:sldId id="358" r:id="rId17"/>
    <p:sldId id="359" r:id="rId18"/>
    <p:sldId id="360"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3C4D9C-E6E8-4104-AC05-158C6947FE2D}" v="1" dt="2018-12-27T18:33:38.0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iadam@hotmail.com" userId="35aaabc26dd741c0" providerId="LiveId" clId="{433C4D9C-E6E8-4104-AC05-158C6947FE2D}"/>
    <pc:docChg chg="custSel modSld">
      <pc:chgData name="bakiadam@hotmail.com" userId="35aaabc26dd741c0" providerId="LiveId" clId="{433C4D9C-E6E8-4104-AC05-158C6947FE2D}" dt="2018-12-27T18:33:38.401" v="0" actId="27636"/>
      <pc:docMkLst>
        <pc:docMk/>
      </pc:docMkLst>
      <pc:sldChg chg="modSp">
        <pc:chgData name="bakiadam@hotmail.com" userId="35aaabc26dd741c0" providerId="LiveId" clId="{433C4D9C-E6E8-4104-AC05-158C6947FE2D}" dt="2018-12-27T18:33:38.401" v="0" actId="27636"/>
        <pc:sldMkLst>
          <pc:docMk/>
          <pc:sldMk cId="0" sldId="351"/>
        </pc:sldMkLst>
        <pc:spChg chg="mod">
          <ac:chgData name="bakiadam@hotmail.com" userId="35aaabc26dd741c0" providerId="LiveId" clId="{433C4D9C-E6E8-4104-AC05-158C6947FE2D}" dt="2018-12-27T18:33:38.401" v="0" actId="27636"/>
          <ac:spMkLst>
            <pc:docMk/>
            <pc:sldMk cId="0" sldId="351"/>
            <ac:spMk id="3" creationId="{C7DAAFC2-367E-464C-97A8-553C4C8B7EA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BA3B5B-8276-4029-9A19-21F4248F4BDD}" type="datetimeFigureOut">
              <a:rPr lang="tr-TR" smtClean="0"/>
              <a:t>27.12.2018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8DFC7E-552B-49D0-A5DF-5BCD737F5618}" type="slidenum">
              <a:rPr lang="tr-TR" smtClean="0"/>
              <a:t>‹#›</a:t>
            </a:fld>
            <a:endParaRPr lang="tr-TR"/>
          </a:p>
        </p:txBody>
      </p:sp>
    </p:spTree>
    <p:extLst>
      <p:ext uri="{BB962C8B-B14F-4D97-AF65-F5344CB8AC3E}">
        <p14:creationId xmlns:p14="http://schemas.microsoft.com/office/powerpoint/2010/main" val="3075544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DCA7AA6A-F38C-4D78-9594-06BA852937C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DE87B94-B505-49EB-B8E7-9583E358120B}" type="slidenum">
              <a:rPr kumimoji="0" lang="en-US" altLang="tr-TR" sz="1200" b="0" i="0" u="none" strike="noStrike" kern="1200" cap="none" spc="0" normalizeH="0" baseline="0" noProof="0" smtClean="0">
                <a:ln>
                  <a:noFill/>
                </a:ln>
                <a:solidFill>
                  <a:srgbClr val="000000"/>
                </a:solidFill>
                <a:effectLst/>
                <a:uLnTx/>
                <a:uFillTx/>
                <a:latin typeface="Comic Sans MS" panose="030F0702030302020204" pitchFamily="66"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a:ln>
                <a:noFill/>
              </a:ln>
              <a:solidFill>
                <a:srgbClr val="000000"/>
              </a:solidFill>
              <a:effectLst/>
              <a:uLnTx/>
              <a:uFillTx/>
              <a:latin typeface="Comic Sans MS" panose="030F0702030302020204" pitchFamily="66" charset="0"/>
              <a:ea typeface="+mn-ea"/>
              <a:cs typeface="+mn-cs"/>
            </a:endParaRPr>
          </a:p>
        </p:txBody>
      </p:sp>
      <p:sp>
        <p:nvSpPr>
          <p:cNvPr id="35843" name="Rectangle 2">
            <a:extLst>
              <a:ext uri="{FF2B5EF4-FFF2-40B4-BE49-F238E27FC236}">
                <a16:creationId xmlns:a16="http://schemas.microsoft.com/office/drawing/2014/main" id="{676883B4-8AA1-4BA8-80F4-7141FBF611A5}"/>
              </a:ext>
            </a:extLst>
          </p:cNvPr>
          <p:cNvSpPr>
            <a:spLocks noChangeArrowheads="1" noTextEdit="1"/>
          </p:cNvSpPr>
          <p:nvPr>
            <p:ph type="sldImg"/>
          </p:nvPr>
        </p:nvSpPr>
        <p:spPr>
          <a:ln/>
        </p:spPr>
      </p:sp>
      <p:sp>
        <p:nvSpPr>
          <p:cNvPr id="35844" name="Rectangle 3">
            <a:extLst>
              <a:ext uri="{FF2B5EF4-FFF2-40B4-BE49-F238E27FC236}">
                <a16:creationId xmlns:a16="http://schemas.microsoft.com/office/drawing/2014/main" id="{A86297B5-1498-4647-89EC-7C6A439A0B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FC41F2-2468-4C33-9E8E-5F47D062F52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9E31959-1AD5-4315-87C6-BE93FCB08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2B22227-1EE2-4764-B5D2-6CB8B6029D7E}"/>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5" name="Alt Bilgi Yer Tutucusu 4">
            <a:extLst>
              <a:ext uri="{FF2B5EF4-FFF2-40B4-BE49-F238E27FC236}">
                <a16:creationId xmlns:a16="http://schemas.microsoft.com/office/drawing/2014/main" id="{36FBF83C-3C13-4B93-8808-26869BD3891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B195166-A8CE-4B01-9DB4-BEEF55FF7F32}"/>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3135321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3DACD9-3542-4F94-8918-D73288D3D04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5B1BA85-3398-4013-9B33-FB509B4354D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59B079-90A5-4F70-BBF5-4E0B4ED73F59}"/>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5" name="Alt Bilgi Yer Tutucusu 4">
            <a:extLst>
              <a:ext uri="{FF2B5EF4-FFF2-40B4-BE49-F238E27FC236}">
                <a16:creationId xmlns:a16="http://schemas.microsoft.com/office/drawing/2014/main" id="{9565BBFA-5DE9-4714-B2B9-7FE0B6FB33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CABE48-10EF-4749-A069-CB63ABF10AD5}"/>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2194686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5F5743B-BFBC-440F-9FB1-CA144AC4F43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7FDEA7B-8A7B-4207-9C34-663F17B4BDB0}"/>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682F6B9-2052-4EB8-97A2-74FAA3E20FAD}"/>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5" name="Alt Bilgi Yer Tutucusu 4">
            <a:extLst>
              <a:ext uri="{FF2B5EF4-FFF2-40B4-BE49-F238E27FC236}">
                <a16:creationId xmlns:a16="http://schemas.microsoft.com/office/drawing/2014/main" id="{E60CF9B5-A13E-4034-9A52-7B17314A758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FB71EAF-301A-482E-A12D-BD73C13DDA39}"/>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3490083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D2F36AAB-0F79-4ECD-902A-88636477E875}"/>
              </a:ext>
            </a:extLst>
          </p:cNvPr>
          <p:cNvGrpSpPr>
            <a:grpSpLocks/>
          </p:cNvGrpSpPr>
          <p:nvPr/>
        </p:nvGrpSpPr>
        <p:grpSpPr bwMode="auto">
          <a:xfrm>
            <a:off x="503767" y="1676400"/>
            <a:ext cx="11186584" cy="4421188"/>
            <a:chOff x="238" y="1056"/>
            <a:chExt cx="5285" cy="2785"/>
          </a:xfrm>
        </p:grpSpPr>
        <p:grpSp>
          <p:nvGrpSpPr>
            <p:cNvPr id="5" name="Group 3">
              <a:extLst>
                <a:ext uri="{FF2B5EF4-FFF2-40B4-BE49-F238E27FC236}">
                  <a16:creationId xmlns:a16="http://schemas.microsoft.com/office/drawing/2014/main" id="{B85715DD-2B84-4574-811C-2EA3F36732DD}"/>
                </a:ext>
              </a:extLst>
            </p:cNvPr>
            <p:cNvGrpSpPr>
              <a:grpSpLocks/>
            </p:cNvGrpSpPr>
            <p:nvPr/>
          </p:nvGrpSpPr>
          <p:grpSpPr bwMode="auto">
            <a:xfrm>
              <a:off x="238" y="1056"/>
              <a:ext cx="5285" cy="1393"/>
              <a:chOff x="238" y="1056"/>
              <a:chExt cx="5285" cy="1393"/>
            </a:xfrm>
          </p:grpSpPr>
          <p:sp>
            <p:nvSpPr>
              <p:cNvPr id="14" name="Rectangle 4">
                <a:extLst>
                  <a:ext uri="{FF2B5EF4-FFF2-40B4-BE49-F238E27FC236}">
                    <a16:creationId xmlns:a16="http://schemas.microsoft.com/office/drawing/2014/main" id="{B417BEB0-2B47-495D-83DE-7147D163AD70}"/>
                  </a:ext>
                </a:extLst>
              </p:cNvPr>
              <p:cNvSpPr>
                <a:spLocks noChangeArrowheads="1"/>
              </p:cNvSpPr>
              <p:nvPr/>
            </p:nvSpPr>
            <p:spPr bwMode="auto">
              <a:xfrm>
                <a:off x="243" y="1057"/>
                <a:ext cx="5272" cy="1391"/>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5" name="Freeform 5">
                <a:extLst>
                  <a:ext uri="{FF2B5EF4-FFF2-40B4-BE49-F238E27FC236}">
                    <a16:creationId xmlns:a16="http://schemas.microsoft.com/office/drawing/2014/main" id="{6D36EC91-AAB3-4549-89CA-4742E668542B}"/>
                  </a:ext>
                </a:extLst>
              </p:cNvPr>
              <p:cNvSpPr>
                <a:spLocks/>
              </p:cNvSpPr>
              <p:nvPr/>
            </p:nvSpPr>
            <p:spPr bwMode="auto">
              <a:xfrm>
                <a:off x="238" y="1056"/>
                <a:ext cx="5273" cy="1393"/>
              </a:xfrm>
              <a:custGeom>
                <a:avLst/>
                <a:gdLst>
                  <a:gd name="T0" fmla="*/ 5272 w 5273"/>
                  <a:gd name="T1" fmla="*/ 0 h 1393"/>
                  <a:gd name="T2" fmla="*/ 0 w 5273"/>
                  <a:gd name="T3" fmla="*/ 0 h 1393"/>
                  <a:gd name="T4" fmla="*/ 0 w 5273"/>
                  <a:gd name="T5" fmla="*/ 1392 h 1393"/>
                  <a:gd name="T6" fmla="*/ 0 60000 65536"/>
                  <a:gd name="T7" fmla="*/ 0 60000 65536"/>
                  <a:gd name="T8" fmla="*/ 0 60000 65536"/>
                </a:gdLst>
                <a:ahLst/>
                <a:cxnLst>
                  <a:cxn ang="T6">
                    <a:pos x="T0" y="T1"/>
                  </a:cxn>
                  <a:cxn ang="T7">
                    <a:pos x="T2" y="T3"/>
                  </a:cxn>
                  <a:cxn ang="T8">
                    <a:pos x="T4" y="T5"/>
                  </a:cxn>
                </a:cxnLst>
                <a:rect l="0" t="0" r="r" b="b"/>
                <a:pathLst>
                  <a:path w="5273" h="1393">
                    <a:moveTo>
                      <a:pt x="5272" y="0"/>
                    </a:moveTo>
                    <a:lnTo>
                      <a:pt x="0" y="0"/>
                    </a:lnTo>
                    <a:lnTo>
                      <a:pt x="0" y="1392"/>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6" name="Freeform 6">
                <a:extLst>
                  <a:ext uri="{FF2B5EF4-FFF2-40B4-BE49-F238E27FC236}">
                    <a16:creationId xmlns:a16="http://schemas.microsoft.com/office/drawing/2014/main" id="{2E306610-6109-448D-B09E-AC150E599746}"/>
                  </a:ext>
                </a:extLst>
              </p:cNvPr>
              <p:cNvSpPr>
                <a:spLocks/>
              </p:cNvSpPr>
              <p:nvPr/>
            </p:nvSpPr>
            <p:spPr bwMode="auto">
              <a:xfrm>
                <a:off x="250" y="1056"/>
                <a:ext cx="5273" cy="1393"/>
              </a:xfrm>
              <a:custGeom>
                <a:avLst/>
                <a:gdLst>
                  <a:gd name="T0" fmla="*/ 5272 w 5273"/>
                  <a:gd name="T1" fmla="*/ 0 h 1393"/>
                  <a:gd name="T2" fmla="*/ 5272 w 5273"/>
                  <a:gd name="T3" fmla="*/ 1392 h 1393"/>
                  <a:gd name="T4" fmla="*/ 0 w 5273"/>
                  <a:gd name="T5" fmla="*/ 1392 h 1393"/>
                  <a:gd name="T6" fmla="*/ 0 60000 65536"/>
                  <a:gd name="T7" fmla="*/ 0 60000 65536"/>
                  <a:gd name="T8" fmla="*/ 0 60000 65536"/>
                </a:gdLst>
                <a:ahLst/>
                <a:cxnLst>
                  <a:cxn ang="T6">
                    <a:pos x="T0" y="T1"/>
                  </a:cxn>
                  <a:cxn ang="T7">
                    <a:pos x="T2" y="T3"/>
                  </a:cxn>
                  <a:cxn ang="T8">
                    <a:pos x="T4" y="T5"/>
                  </a:cxn>
                </a:cxnLst>
                <a:rect l="0" t="0" r="r" b="b"/>
                <a:pathLst>
                  <a:path w="5273" h="1393">
                    <a:moveTo>
                      <a:pt x="5272" y="0"/>
                    </a:moveTo>
                    <a:lnTo>
                      <a:pt x="5272" y="1392"/>
                    </a:lnTo>
                    <a:lnTo>
                      <a:pt x="0" y="1392"/>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6" name="Group 7">
              <a:extLst>
                <a:ext uri="{FF2B5EF4-FFF2-40B4-BE49-F238E27FC236}">
                  <a16:creationId xmlns:a16="http://schemas.microsoft.com/office/drawing/2014/main" id="{8407110C-23DF-4ADF-B47F-A1593978247E}"/>
                </a:ext>
              </a:extLst>
            </p:cNvPr>
            <p:cNvGrpSpPr>
              <a:grpSpLocks/>
            </p:cNvGrpSpPr>
            <p:nvPr/>
          </p:nvGrpSpPr>
          <p:grpSpPr bwMode="auto">
            <a:xfrm>
              <a:off x="240" y="3744"/>
              <a:ext cx="5281" cy="97"/>
              <a:chOff x="240" y="3744"/>
              <a:chExt cx="5281" cy="97"/>
            </a:xfrm>
          </p:grpSpPr>
          <p:sp>
            <p:nvSpPr>
              <p:cNvPr id="11" name="Rectangle 8">
                <a:extLst>
                  <a:ext uri="{FF2B5EF4-FFF2-40B4-BE49-F238E27FC236}">
                    <a16:creationId xmlns:a16="http://schemas.microsoft.com/office/drawing/2014/main" id="{9D203B50-3FCC-4630-BDEA-2BE3661CA5F7}"/>
                  </a:ext>
                </a:extLst>
              </p:cNvPr>
              <p:cNvSpPr>
                <a:spLocks noChangeArrowheads="1"/>
              </p:cNvSpPr>
              <p:nvPr/>
            </p:nvSpPr>
            <p:spPr bwMode="auto">
              <a:xfrm>
                <a:off x="240" y="3744"/>
                <a:ext cx="5280" cy="96"/>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2" name="Freeform 9">
                <a:extLst>
                  <a:ext uri="{FF2B5EF4-FFF2-40B4-BE49-F238E27FC236}">
                    <a16:creationId xmlns:a16="http://schemas.microsoft.com/office/drawing/2014/main" id="{EDCED813-FD6B-4560-88EB-1660EBA740D8}"/>
                  </a:ext>
                </a:extLst>
              </p:cNvPr>
              <p:cNvSpPr>
                <a:spLocks/>
              </p:cNvSpPr>
              <p:nvPr/>
            </p:nvSpPr>
            <p:spPr bwMode="auto">
              <a:xfrm>
                <a:off x="240" y="3744"/>
                <a:ext cx="5281" cy="97"/>
              </a:xfrm>
              <a:custGeom>
                <a:avLst/>
                <a:gdLst>
                  <a:gd name="T0" fmla="*/ 5280 w 5281"/>
                  <a:gd name="T1" fmla="*/ 0 h 97"/>
                  <a:gd name="T2" fmla="*/ 0 w 5281"/>
                  <a:gd name="T3" fmla="*/ 0 h 97"/>
                  <a:gd name="T4" fmla="*/ 0 w 5281"/>
                  <a:gd name="T5" fmla="*/ 96 h 97"/>
                  <a:gd name="T6" fmla="*/ 0 60000 65536"/>
                  <a:gd name="T7" fmla="*/ 0 60000 65536"/>
                  <a:gd name="T8" fmla="*/ 0 60000 65536"/>
                </a:gdLst>
                <a:ahLst/>
                <a:cxnLst>
                  <a:cxn ang="T6">
                    <a:pos x="T0" y="T1"/>
                  </a:cxn>
                  <a:cxn ang="T7">
                    <a:pos x="T2" y="T3"/>
                  </a:cxn>
                  <a:cxn ang="T8">
                    <a:pos x="T4" y="T5"/>
                  </a:cxn>
                </a:cxnLst>
                <a:rect l="0" t="0" r="r" b="b"/>
                <a:pathLst>
                  <a:path w="5281" h="97">
                    <a:moveTo>
                      <a:pt x="5280" y="0"/>
                    </a:moveTo>
                    <a:lnTo>
                      <a:pt x="0" y="0"/>
                    </a:lnTo>
                    <a:lnTo>
                      <a:pt x="0" y="96"/>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3" name="Freeform 10">
                <a:extLst>
                  <a:ext uri="{FF2B5EF4-FFF2-40B4-BE49-F238E27FC236}">
                    <a16:creationId xmlns:a16="http://schemas.microsoft.com/office/drawing/2014/main" id="{5A5FC224-392F-483C-8E0D-F059E2D2EC15}"/>
                  </a:ext>
                </a:extLst>
              </p:cNvPr>
              <p:cNvSpPr>
                <a:spLocks/>
              </p:cNvSpPr>
              <p:nvPr/>
            </p:nvSpPr>
            <p:spPr bwMode="auto">
              <a:xfrm>
                <a:off x="240" y="3744"/>
                <a:ext cx="5281" cy="97"/>
              </a:xfrm>
              <a:custGeom>
                <a:avLst/>
                <a:gdLst>
                  <a:gd name="T0" fmla="*/ 5280 w 5281"/>
                  <a:gd name="T1" fmla="*/ 0 h 97"/>
                  <a:gd name="T2" fmla="*/ 5280 w 5281"/>
                  <a:gd name="T3" fmla="*/ 96 h 97"/>
                  <a:gd name="T4" fmla="*/ 0 w 5281"/>
                  <a:gd name="T5" fmla="*/ 96 h 97"/>
                  <a:gd name="T6" fmla="*/ 0 60000 65536"/>
                  <a:gd name="T7" fmla="*/ 0 60000 65536"/>
                  <a:gd name="T8" fmla="*/ 0 60000 65536"/>
                </a:gdLst>
                <a:ahLst/>
                <a:cxnLst>
                  <a:cxn ang="T6">
                    <a:pos x="T0" y="T1"/>
                  </a:cxn>
                  <a:cxn ang="T7">
                    <a:pos x="T2" y="T3"/>
                  </a:cxn>
                  <a:cxn ang="T8">
                    <a:pos x="T4" y="T5"/>
                  </a:cxn>
                </a:cxnLst>
                <a:rect l="0" t="0" r="r" b="b"/>
                <a:pathLst>
                  <a:path w="5281" h="97">
                    <a:moveTo>
                      <a:pt x="5280" y="0"/>
                    </a:moveTo>
                    <a:lnTo>
                      <a:pt x="5280" y="96"/>
                    </a:lnTo>
                    <a:lnTo>
                      <a:pt x="0" y="96"/>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7" name="Group 11">
              <a:extLst>
                <a:ext uri="{FF2B5EF4-FFF2-40B4-BE49-F238E27FC236}">
                  <a16:creationId xmlns:a16="http://schemas.microsoft.com/office/drawing/2014/main" id="{DBCF1EB2-F772-449A-8AF3-B249C740C503}"/>
                </a:ext>
              </a:extLst>
            </p:cNvPr>
            <p:cNvGrpSpPr>
              <a:grpSpLocks/>
            </p:cNvGrpSpPr>
            <p:nvPr/>
          </p:nvGrpSpPr>
          <p:grpSpPr bwMode="auto">
            <a:xfrm>
              <a:off x="338" y="1200"/>
              <a:ext cx="97" cy="1104"/>
              <a:chOff x="338" y="1200"/>
              <a:chExt cx="97" cy="1104"/>
            </a:xfrm>
          </p:grpSpPr>
          <p:sp useBgFill="1">
            <p:nvSpPr>
              <p:cNvPr id="8" name="Rectangle 12">
                <a:extLst>
                  <a:ext uri="{FF2B5EF4-FFF2-40B4-BE49-F238E27FC236}">
                    <a16:creationId xmlns:a16="http://schemas.microsoft.com/office/drawing/2014/main" id="{4AD067F1-294A-43FF-B1EE-E06EAF2FD061}"/>
                  </a:ext>
                </a:extLst>
              </p:cNvPr>
              <p:cNvSpPr>
                <a:spLocks noChangeArrowheads="1"/>
              </p:cNvSpPr>
              <p:nvPr/>
            </p:nvSpPr>
            <p:spPr bwMode="auto">
              <a:xfrm>
                <a:off x="338" y="1201"/>
                <a:ext cx="96" cy="1103"/>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9" name="Freeform 13">
                <a:extLst>
                  <a:ext uri="{FF2B5EF4-FFF2-40B4-BE49-F238E27FC236}">
                    <a16:creationId xmlns:a16="http://schemas.microsoft.com/office/drawing/2014/main" id="{823159AE-78C5-412C-8914-D1EFAFAE3CF0}"/>
                  </a:ext>
                </a:extLst>
              </p:cNvPr>
              <p:cNvSpPr>
                <a:spLocks/>
              </p:cNvSpPr>
              <p:nvPr/>
            </p:nvSpPr>
            <p:spPr bwMode="auto">
              <a:xfrm>
                <a:off x="338" y="1200"/>
                <a:ext cx="97" cy="1104"/>
              </a:xfrm>
              <a:custGeom>
                <a:avLst/>
                <a:gdLst>
                  <a:gd name="T0" fmla="*/ 0 w 97"/>
                  <a:gd name="T1" fmla="*/ 1103 h 1104"/>
                  <a:gd name="T2" fmla="*/ 96 w 97"/>
                  <a:gd name="T3" fmla="*/ 1103 h 1104"/>
                  <a:gd name="T4" fmla="*/ 96 w 97"/>
                  <a:gd name="T5" fmla="*/ 0 h 1104"/>
                  <a:gd name="T6" fmla="*/ 0 60000 65536"/>
                  <a:gd name="T7" fmla="*/ 0 60000 65536"/>
                  <a:gd name="T8" fmla="*/ 0 60000 65536"/>
                </a:gdLst>
                <a:ahLst/>
                <a:cxnLst>
                  <a:cxn ang="T6">
                    <a:pos x="T0" y="T1"/>
                  </a:cxn>
                  <a:cxn ang="T7">
                    <a:pos x="T2" y="T3"/>
                  </a:cxn>
                  <a:cxn ang="T8">
                    <a:pos x="T4" y="T5"/>
                  </a:cxn>
                </a:cxnLst>
                <a:rect l="0" t="0" r="r" b="b"/>
                <a:pathLst>
                  <a:path w="97" h="1104">
                    <a:moveTo>
                      <a:pt x="0" y="1103"/>
                    </a:moveTo>
                    <a:lnTo>
                      <a:pt x="96" y="1103"/>
                    </a:lnTo>
                    <a:lnTo>
                      <a:pt x="96" y="0"/>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 name="Freeform 14">
                <a:extLst>
                  <a:ext uri="{FF2B5EF4-FFF2-40B4-BE49-F238E27FC236}">
                    <a16:creationId xmlns:a16="http://schemas.microsoft.com/office/drawing/2014/main" id="{569E1BAB-6C69-4A97-AA7F-0ABAF15DB048}"/>
                  </a:ext>
                </a:extLst>
              </p:cNvPr>
              <p:cNvSpPr>
                <a:spLocks/>
              </p:cNvSpPr>
              <p:nvPr/>
            </p:nvSpPr>
            <p:spPr bwMode="auto">
              <a:xfrm>
                <a:off x="338" y="1200"/>
                <a:ext cx="97" cy="1104"/>
              </a:xfrm>
              <a:custGeom>
                <a:avLst/>
                <a:gdLst>
                  <a:gd name="T0" fmla="*/ 0 w 97"/>
                  <a:gd name="T1" fmla="*/ 1103 h 1104"/>
                  <a:gd name="T2" fmla="*/ 0 w 97"/>
                  <a:gd name="T3" fmla="*/ 0 h 1104"/>
                  <a:gd name="T4" fmla="*/ 96 w 97"/>
                  <a:gd name="T5" fmla="*/ 0 h 1104"/>
                  <a:gd name="T6" fmla="*/ 0 60000 65536"/>
                  <a:gd name="T7" fmla="*/ 0 60000 65536"/>
                  <a:gd name="T8" fmla="*/ 0 60000 65536"/>
                </a:gdLst>
                <a:ahLst/>
                <a:cxnLst>
                  <a:cxn ang="T6">
                    <a:pos x="T0" y="T1"/>
                  </a:cxn>
                  <a:cxn ang="T7">
                    <a:pos x="T2" y="T3"/>
                  </a:cxn>
                  <a:cxn ang="T8">
                    <a:pos x="T4" y="T5"/>
                  </a:cxn>
                </a:cxnLst>
                <a:rect l="0" t="0" r="r" b="b"/>
                <a:pathLst>
                  <a:path w="97" h="1104">
                    <a:moveTo>
                      <a:pt x="0" y="1103"/>
                    </a:moveTo>
                    <a:lnTo>
                      <a:pt x="0" y="0"/>
                    </a:lnTo>
                    <a:lnTo>
                      <a:pt x="96" y="0"/>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sp>
        <p:nvSpPr>
          <p:cNvPr id="7183" name="Rectangle 15"/>
          <p:cNvSpPr>
            <a:spLocks noGrp="1" noChangeArrowheads="1"/>
          </p:cNvSpPr>
          <p:nvPr>
            <p:ph type="ctrTitle" sz="quarter"/>
          </p:nvPr>
        </p:nvSpPr>
        <p:spPr>
          <a:xfrm>
            <a:off x="1115484" y="2133600"/>
            <a:ext cx="10363200" cy="1143000"/>
          </a:xfrm>
        </p:spPr>
        <p:txBody>
          <a:bodyPr/>
          <a:lstStyle>
            <a:lvl1pPr>
              <a:defRPr/>
            </a:lvl1pPr>
          </a:lstStyle>
          <a:p>
            <a:r>
              <a:rPr lang="en-US"/>
              <a:t>Click to edit Master title style</a:t>
            </a:r>
          </a:p>
        </p:txBody>
      </p:sp>
      <p:sp>
        <p:nvSpPr>
          <p:cNvPr id="7184" name="Rectangle 16"/>
          <p:cNvSpPr>
            <a:spLocks noGrp="1" noChangeArrowheads="1"/>
          </p:cNvSpPr>
          <p:nvPr>
            <p:ph type="subTitle" sz="quarter" idx="1"/>
          </p:nvPr>
        </p:nvSpPr>
        <p:spPr>
          <a:xfrm>
            <a:off x="1828800" y="4038600"/>
            <a:ext cx="8534400" cy="1752600"/>
          </a:xfrm>
        </p:spPr>
        <p:txBody>
          <a:bodyPr anchor="ctr"/>
          <a:lstStyle>
            <a:lvl1pPr marL="0" indent="0" algn="ctr">
              <a:buFont typeface="Monotype Sorts" pitchFamily="2" charset="2"/>
              <a:buNone/>
              <a:defRPr/>
            </a:lvl1pPr>
          </a:lstStyle>
          <a:p>
            <a:r>
              <a:rPr lang="en-US"/>
              <a:t>Click to edit Master subtitle style</a:t>
            </a:r>
          </a:p>
        </p:txBody>
      </p:sp>
      <p:sp>
        <p:nvSpPr>
          <p:cNvPr id="17" name="Rectangle 17">
            <a:extLst>
              <a:ext uri="{FF2B5EF4-FFF2-40B4-BE49-F238E27FC236}">
                <a16:creationId xmlns:a16="http://schemas.microsoft.com/office/drawing/2014/main" id="{D14CA9A2-E7EA-45F2-8404-94E9C8874AF8}"/>
              </a:ext>
            </a:extLst>
          </p:cNvPr>
          <p:cNvSpPr>
            <a:spLocks noGrp="1" noChangeArrowheads="1"/>
          </p:cNvSpPr>
          <p:nvPr>
            <p:ph type="dt" sz="quarter" idx="10"/>
          </p:nvPr>
        </p:nvSpPr>
        <p:spPr>
          <a:xfrm>
            <a:off x="508000" y="6324600"/>
            <a:ext cx="2540000" cy="457200"/>
          </a:xfrm>
        </p:spPr>
        <p:txBody>
          <a:bodyPr/>
          <a:lstStyle>
            <a:lvl1pPr>
              <a:defRPr/>
            </a:lvl1pPr>
          </a:lstStyle>
          <a:p>
            <a:pPr>
              <a:defRPr/>
            </a:pPr>
            <a:endParaRPr lang="en-US"/>
          </a:p>
        </p:txBody>
      </p:sp>
      <p:sp>
        <p:nvSpPr>
          <p:cNvPr id="18" name="Rectangle 18">
            <a:extLst>
              <a:ext uri="{FF2B5EF4-FFF2-40B4-BE49-F238E27FC236}">
                <a16:creationId xmlns:a16="http://schemas.microsoft.com/office/drawing/2014/main" id="{B3CE91E0-CEB6-4FEC-9B0C-C898A7251A80}"/>
              </a:ext>
            </a:extLst>
          </p:cNvPr>
          <p:cNvSpPr>
            <a:spLocks noGrp="1" noChangeArrowheads="1"/>
          </p:cNvSpPr>
          <p:nvPr>
            <p:ph type="ftr" sz="quarter" idx="11"/>
          </p:nvPr>
        </p:nvSpPr>
        <p:spPr>
          <a:xfrm>
            <a:off x="4165600" y="6324600"/>
            <a:ext cx="3860800" cy="457200"/>
          </a:xfrm>
        </p:spPr>
        <p:txBody>
          <a:bodyPr/>
          <a:lstStyle>
            <a:lvl1pPr>
              <a:defRPr/>
            </a:lvl1pPr>
          </a:lstStyle>
          <a:p>
            <a:pPr>
              <a:defRPr/>
            </a:pPr>
            <a:endParaRPr lang="en-US"/>
          </a:p>
        </p:txBody>
      </p:sp>
      <p:sp>
        <p:nvSpPr>
          <p:cNvPr id="19" name="Rectangle 19">
            <a:extLst>
              <a:ext uri="{FF2B5EF4-FFF2-40B4-BE49-F238E27FC236}">
                <a16:creationId xmlns:a16="http://schemas.microsoft.com/office/drawing/2014/main" id="{BE80C094-9F56-4923-9199-DEB4017236DE}"/>
              </a:ext>
            </a:extLst>
          </p:cNvPr>
          <p:cNvSpPr>
            <a:spLocks noGrp="1" noChangeArrowheads="1"/>
          </p:cNvSpPr>
          <p:nvPr>
            <p:ph type="sldNum" sz="quarter" idx="12"/>
          </p:nvPr>
        </p:nvSpPr>
        <p:spPr>
          <a:xfrm>
            <a:off x="9144000" y="6324600"/>
            <a:ext cx="2540000" cy="457200"/>
          </a:xfrm>
        </p:spPr>
        <p:txBody>
          <a:bodyPr/>
          <a:lstStyle>
            <a:lvl1pPr>
              <a:defRPr smtClean="0"/>
            </a:lvl1pPr>
          </a:lstStyle>
          <a:p>
            <a:pPr>
              <a:defRPr/>
            </a:pPr>
            <a:fld id="{236C39F3-52EE-44CC-BAC6-53CB3D52A862}" type="slidenum">
              <a:rPr lang="en-US"/>
              <a:pPr>
                <a:defRPr/>
              </a:pPr>
              <a:t>‹#›</a:t>
            </a:fld>
            <a:endParaRPr lang="en-US"/>
          </a:p>
        </p:txBody>
      </p:sp>
    </p:spTree>
    <p:extLst>
      <p:ext uri="{BB962C8B-B14F-4D97-AF65-F5344CB8AC3E}">
        <p14:creationId xmlns:p14="http://schemas.microsoft.com/office/powerpoint/2010/main" val="1006050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17">
            <a:extLst>
              <a:ext uri="{FF2B5EF4-FFF2-40B4-BE49-F238E27FC236}">
                <a16:creationId xmlns:a16="http://schemas.microsoft.com/office/drawing/2014/main" id="{5A1973E0-1DE7-4274-8DD8-80FF55944DD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82685F0B-3023-4E0B-8C1D-A835D9B99B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20610128-F526-4A64-A022-54A82EDAEB19}"/>
              </a:ext>
            </a:extLst>
          </p:cNvPr>
          <p:cNvSpPr>
            <a:spLocks noGrp="1" noChangeArrowheads="1"/>
          </p:cNvSpPr>
          <p:nvPr>
            <p:ph type="sldNum" sz="quarter" idx="12"/>
          </p:nvPr>
        </p:nvSpPr>
        <p:spPr>
          <a:ln/>
        </p:spPr>
        <p:txBody>
          <a:bodyPr/>
          <a:lstStyle>
            <a:lvl1pPr>
              <a:defRPr/>
            </a:lvl1pPr>
          </a:lstStyle>
          <a:p>
            <a:pPr>
              <a:defRPr/>
            </a:pPr>
            <a:fld id="{A5E289E1-681F-4EE1-B2BC-8E38A2ACD7EF}" type="slidenum">
              <a:rPr lang="en-US"/>
              <a:pPr>
                <a:defRPr/>
              </a:pPr>
              <a:t>‹#›</a:t>
            </a:fld>
            <a:endParaRPr lang="en-US"/>
          </a:p>
        </p:txBody>
      </p:sp>
    </p:spTree>
    <p:extLst>
      <p:ext uri="{BB962C8B-B14F-4D97-AF65-F5344CB8AC3E}">
        <p14:creationId xmlns:p14="http://schemas.microsoft.com/office/powerpoint/2010/main" val="37734804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7">
            <a:extLst>
              <a:ext uri="{FF2B5EF4-FFF2-40B4-BE49-F238E27FC236}">
                <a16:creationId xmlns:a16="http://schemas.microsoft.com/office/drawing/2014/main" id="{7AC7DCE4-CB79-49E8-B708-35AA84C8E16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0CBCC9F3-95CD-42DA-8169-5EBBB4416D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08E610D5-706A-41A8-8025-FA7119B36B4C}"/>
              </a:ext>
            </a:extLst>
          </p:cNvPr>
          <p:cNvSpPr>
            <a:spLocks noGrp="1" noChangeArrowheads="1"/>
          </p:cNvSpPr>
          <p:nvPr>
            <p:ph type="sldNum" sz="quarter" idx="12"/>
          </p:nvPr>
        </p:nvSpPr>
        <p:spPr>
          <a:ln/>
        </p:spPr>
        <p:txBody>
          <a:bodyPr/>
          <a:lstStyle>
            <a:lvl1pPr>
              <a:defRPr/>
            </a:lvl1pPr>
          </a:lstStyle>
          <a:p>
            <a:pPr>
              <a:defRPr/>
            </a:pPr>
            <a:fld id="{87C890FF-2AD3-410F-8A84-CC80F81AC301}" type="slidenum">
              <a:rPr lang="en-US"/>
              <a:pPr>
                <a:defRPr/>
              </a:pPr>
              <a:t>‹#›</a:t>
            </a:fld>
            <a:endParaRPr lang="en-US"/>
          </a:p>
        </p:txBody>
      </p:sp>
    </p:spTree>
    <p:extLst>
      <p:ext uri="{BB962C8B-B14F-4D97-AF65-F5344CB8AC3E}">
        <p14:creationId xmlns:p14="http://schemas.microsoft.com/office/powerpoint/2010/main" val="4147749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1117600" y="17526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400800" y="17526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17">
            <a:extLst>
              <a:ext uri="{FF2B5EF4-FFF2-40B4-BE49-F238E27FC236}">
                <a16:creationId xmlns:a16="http://schemas.microsoft.com/office/drawing/2014/main" id="{D0EB4E6C-E2B3-496D-ADA8-835DEBADF94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98BC2BB6-2A24-44D3-8CF7-8949E43CB7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BD4C7BB5-4F1F-4503-9447-060B74292EAD}"/>
              </a:ext>
            </a:extLst>
          </p:cNvPr>
          <p:cNvSpPr>
            <a:spLocks noGrp="1" noChangeArrowheads="1"/>
          </p:cNvSpPr>
          <p:nvPr>
            <p:ph type="sldNum" sz="quarter" idx="12"/>
          </p:nvPr>
        </p:nvSpPr>
        <p:spPr>
          <a:ln/>
        </p:spPr>
        <p:txBody>
          <a:bodyPr/>
          <a:lstStyle>
            <a:lvl1pPr>
              <a:defRPr/>
            </a:lvl1pPr>
          </a:lstStyle>
          <a:p>
            <a:pPr>
              <a:defRPr/>
            </a:pPr>
            <a:fld id="{E758886A-3739-44CD-A06F-B642532CA72C}" type="slidenum">
              <a:rPr lang="en-US"/>
              <a:pPr>
                <a:defRPr/>
              </a:pPr>
              <a:t>‹#›</a:t>
            </a:fld>
            <a:endParaRPr lang="en-US"/>
          </a:p>
        </p:txBody>
      </p:sp>
    </p:spTree>
    <p:extLst>
      <p:ext uri="{BB962C8B-B14F-4D97-AF65-F5344CB8AC3E}">
        <p14:creationId xmlns:p14="http://schemas.microsoft.com/office/powerpoint/2010/main" val="490385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17">
            <a:extLst>
              <a:ext uri="{FF2B5EF4-FFF2-40B4-BE49-F238E27FC236}">
                <a16:creationId xmlns:a16="http://schemas.microsoft.com/office/drawing/2014/main" id="{D3297D09-7FF5-4DF5-9EED-D88D71D4DDC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8">
            <a:extLst>
              <a:ext uri="{FF2B5EF4-FFF2-40B4-BE49-F238E27FC236}">
                <a16:creationId xmlns:a16="http://schemas.microsoft.com/office/drawing/2014/main" id="{72B24408-9B27-4E5A-B65E-356AE01629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9">
            <a:extLst>
              <a:ext uri="{FF2B5EF4-FFF2-40B4-BE49-F238E27FC236}">
                <a16:creationId xmlns:a16="http://schemas.microsoft.com/office/drawing/2014/main" id="{9532190B-05DD-46A3-9622-AD5B4287931D}"/>
              </a:ext>
            </a:extLst>
          </p:cNvPr>
          <p:cNvSpPr>
            <a:spLocks noGrp="1" noChangeArrowheads="1"/>
          </p:cNvSpPr>
          <p:nvPr>
            <p:ph type="sldNum" sz="quarter" idx="12"/>
          </p:nvPr>
        </p:nvSpPr>
        <p:spPr>
          <a:ln/>
        </p:spPr>
        <p:txBody>
          <a:bodyPr/>
          <a:lstStyle>
            <a:lvl1pPr>
              <a:defRPr/>
            </a:lvl1pPr>
          </a:lstStyle>
          <a:p>
            <a:pPr>
              <a:defRPr/>
            </a:pPr>
            <a:fld id="{E2782905-219D-416F-A82F-CAB42E84127C}" type="slidenum">
              <a:rPr lang="en-US"/>
              <a:pPr>
                <a:defRPr/>
              </a:pPr>
              <a:t>‹#›</a:t>
            </a:fld>
            <a:endParaRPr lang="en-US"/>
          </a:p>
        </p:txBody>
      </p:sp>
    </p:spTree>
    <p:extLst>
      <p:ext uri="{BB962C8B-B14F-4D97-AF65-F5344CB8AC3E}">
        <p14:creationId xmlns:p14="http://schemas.microsoft.com/office/powerpoint/2010/main" val="33671181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17">
            <a:extLst>
              <a:ext uri="{FF2B5EF4-FFF2-40B4-BE49-F238E27FC236}">
                <a16:creationId xmlns:a16="http://schemas.microsoft.com/office/drawing/2014/main" id="{60E956B0-88DC-47E1-AB74-B8FEE62DBF6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8">
            <a:extLst>
              <a:ext uri="{FF2B5EF4-FFF2-40B4-BE49-F238E27FC236}">
                <a16:creationId xmlns:a16="http://schemas.microsoft.com/office/drawing/2014/main" id="{C6830C16-A841-4E23-93BD-8EE55CAB94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9">
            <a:extLst>
              <a:ext uri="{FF2B5EF4-FFF2-40B4-BE49-F238E27FC236}">
                <a16:creationId xmlns:a16="http://schemas.microsoft.com/office/drawing/2014/main" id="{D1BAE00B-C923-4322-9951-3D8CD377627E}"/>
              </a:ext>
            </a:extLst>
          </p:cNvPr>
          <p:cNvSpPr>
            <a:spLocks noGrp="1" noChangeArrowheads="1"/>
          </p:cNvSpPr>
          <p:nvPr>
            <p:ph type="sldNum" sz="quarter" idx="12"/>
          </p:nvPr>
        </p:nvSpPr>
        <p:spPr>
          <a:ln/>
        </p:spPr>
        <p:txBody>
          <a:bodyPr/>
          <a:lstStyle>
            <a:lvl1pPr>
              <a:defRPr/>
            </a:lvl1pPr>
          </a:lstStyle>
          <a:p>
            <a:pPr>
              <a:defRPr/>
            </a:pPr>
            <a:fld id="{88C24B4C-3ACC-46B5-AC55-E8BE616A5E35}" type="slidenum">
              <a:rPr lang="en-US"/>
              <a:pPr>
                <a:defRPr/>
              </a:pPr>
              <a:t>‹#›</a:t>
            </a:fld>
            <a:endParaRPr lang="en-US"/>
          </a:p>
        </p:txBody>
      </p:sp>
    </p:spTree>
    <p:extLst>
      <p:ext uri="{BB962C8B-B14F-4D97-AF65-F5344CB8AC3E}">
        <p14:creationId xmlns:p14="http://schemas.microsoft.com/office/powerpoint/2010/main" val="434926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a:extLst>
              <a:ext uri="{FF2B5EF4-FFF2-40B4-BE49-F238E27FC236}">
                <a16:creationId xmlns:a16="http://schemas.microsoft.com/office/drawing/2014/main" id="{3A8F3214-BFDE-4C7D-A538-C7F4F8AE05D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8">
            <a:extLst>
              <a:ext uri="{FF2B5EF4-FFF2-40B4-BE49-F238E27FC236}">
                <a16:creationId xmlns:a16="http://schemas.microsoft.com/office/drawing/2014/main" id="{E55B4021-CEE0-449C-B018-090F43CE82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9">
            <a:extLst>
              <a:ext uri="{FF2B5EF4-FFF2-40B4-BE49-F238E27FC236}">
                <a16:creationId xmlns:a16="http://schemas.microsoft.com/office/drawing/2014/main" id="{AF33DA66-EADF-4292-99E9-7C0F9FAFCE39}"/>
              </a:ext>
            </a:extLst>
          </p:cNvPr>
          <p:cNvSpPr>
            <a:spLocks noGrp="1" noChangeArrowheads="1"/>
          </p:cNvSpPr>
          <p:nvPr>
            <p:ph type="sldNum" sz="quarter" idx="12"/>
          </p:nvPr>
        </p:nvSpPr>
        <p:spPr>
          <a:ln/>
        </p:spPr>
        <p:txBody>
          <a:bodyPr/>
          <a:lstStyle>
            <a:lvl1pPr>
              <a:defRPr/>
            </a:lvl1pPr>
          </a:lstStyle>
          <a:p>
            <a:pPr>
              <a:defRPr/>
            </a:pPr>
            <a:fld id="{ED818A11-2E12-4AB3-8E58-66F2E0F7D732}" type="slidenum">
              <a:rPr lang="en-US"/>
              <a:pPr>
                <a:defRPr/>
              </a:pPr>
              <a:t>‹#›</a:t>
            </a:fld>
            <a:endParaRPr lang="en-US"/>
          </a:p>
        </p:txBody>
      </p:sp>
    </p:spTree>
    <p:extLst>
      <p:ext uri="{BB962C8B-B14F-4D97-AF65-F5344CB8AC3E}">
        <p14:creationId xmlns:p14="http://schemas.microsoft.com/office/powerpoint/2010/main" val="13923449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DA45F50F-B263-4ED2-A538-9A40ED6576A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BBE362A4-E063-46A6-AE30-C0BE098C87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67528AF1-9C43-4CB8-90AF-8C4143B45DCB}"/>
              </a:ext>
            </a:extLst>
          </p:cNvPr>
          <p:cNvSpPr>
            <a:spLocks noGrp="1" noChangeArrowheads="1"/>
          </p:cNvSpPr>
          <p:nvPr>
            <p:ph type="sldNum" sz="quarter" idx="12"/>
          </p:nvPr>
        </p:nvSpPr>
        <p:spPr>
          <a:ln/>
        </p:spPr>
        <p:txBody>
          <a:bodyPr/>
          <a:lstStyle>
            <a:lvl1pPr>
              <a:defRPr/>
            </a:lvl1pPr>
          </a:lstStyle>
          <a:p>
            <a:pPr>
              <a:defRPr/>
            </a:pPr>
            <a:fld id="{15CA04A7-4A46-484E-9F92-985755A8FEC5}" type="slidenum">
              <a:rPr lang="en-US"/>
              <a:pPr>
                <a:defRPr/>
              </a:pPr>
              <a:t>‹#›</a:t>
            </a:fld>
            <a:endParaRPr lang="en-US"/>
          </a:p>
        </p:txBody>
      </p:sp>
    </p:spTree>
    <p:extLst>
      <p:ext uri="{BB962C8B-B14F-4D97-AF65-F5344CB8AC3E}">
        <p14:creationId xmlns:p14="http://schemas.microsoft.com/office/powerpoint/2010/main" val="230825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5A33C6-8198-4AEA-BDC8-848031AB8F8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35AC88C-D7C4-4C3F-9D4C-6671C98BE598}"/>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9EC296C-48BB-4767-8FFA-C42C803FC4B3}"/>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5" name="Alt Bilgi Yer Tutucusu 4">
            <a:extLst>
              <a:ext uri="{FF2B5EF4-FFF2-40B4-BE49-F238E27FC236}">
                <a16:creationId xmlns:a16="http://schemas.microsoft.com/office/drawing/2014/main" id="{1794C8BD-4DEE-4BE8-B7B1-AB0EC3C77C1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A17779-3B8E-4BA2-B952-3FD59E3BE859}"/>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26208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5EADA480-0105-4528-B227-515992A9A49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F109CA57-5301-4804-9A7F-A20F2DAB22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3904E2E1-2EF1-4EA3-8F6D-669255BBD65B}"/>
              </a:ext>
            </a:extLst>
          </p:cNvPr>
          <p:cNvSpPr>
            <a:spLocks noGrp="1" noChangeArrowheads="1"/>
          </p:cNvSpPr>
          <p:nvPr>
            <p:ph type="sldNum" sz="quarter" idx="12"/>
          </p:nvPr>
        </p:nvSpPr>
        <p:spPr>
          <a:ln/>
        </p:spPr>
        <p:txBody>
          <a:bodyPr/>
          <a:lstStyle>
            <a:lvl1pPr>
              <a:defRPr/>
            </a:lvl1pPr>
          </a:lstStyle>
          <a:p>
            <a:pPr>
              <a:defRPr/>
            </a:pPr>
            <a:fld id="{113BB532-C647-4A93-9373-5E1423FC9D26}" type="slidenum">
              <a:rPr lang="en-US"/>
              <a:pPr>
                <a:defRPr/>
              </a:pPr>
              <a:t>‹#›</a:t>
            </a:fld>
            <a:endParaRPr lang="en-US"/>
          </a:p>
        </p:txBody>
      </p:sp>
    </p:spTree>
    <p:extLst>
      <p:ext uri="{BB962C8B-B14F-4D97-AF65-F5344CB8AC3E}">
        <p14:creationId xmlns:p14="http://schemas.microsoft.com/office/powerpoint/2010/main" val="10523083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17">
            <a:extLst>
              <a:ext uri="{FF2B5EF4-FFF2-40B4-BE49-F238E27FC236}">
                <a16:creationId xmlns:a16="http://schemas.microsoft.com/office/drawing/2014/main" id="{CF016BFD-4F14-40BD-B848-9BD3099ACAF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9C6BBB11-8F15-4A53-8823-8F77231C4D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C0E97297-9306-45BD-8B42-3ABCEF8E3E27}"/>
              </a:ext>
            </a:extLst>
          </p:cNvPr>
          <p:cNvSpPr>
            <a:spLocks noGrp="1" noChangeArrowheads="1"/>
          </p:cNvSpPr>
          <p:nvPr>
            <p:ph type="sldNum" sz="quarter" idx="12"/>
          </p:nvPr>
        </p:nvSpPr>
        <p:spPr>
          <a:ln/>
        </p:spPr>
        <p:txBody>
          <a:bodyPr/>
          <a:lstStyle>
            <a:lvl1pPr>
              <a:defRPr/>
            </a:lvl1pPr>
          </a:lstStyle>
          <a:p>
            <a:pPr>
              <a:defRPr/>
            </a:pPr>
            <a:fld id="{FD5D9AFF-5B73-4357-A426-789A12452782}" type="slidenum">
              <a:rPr lang="en-US"/>
              <a:pPr>
                <a:defRPr/>
              </a:pPr>
              <a:t>‹#›</a:t>
            </a:fld>
            <a:endParaRPr lang="en-US"/>
          </a:p>
        </p:txBody>
      </p:sp>
    </p:spTree>
    <p:extLst>
      <p:ext uri="{BB962C8B-B14F-4D97-AF65-F5344CB8AC3E}">
        <p14:creationId xmlns:p14="http://schemas.microsoft.com/office/powerpoint/2010/main" val="1901365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0" y="342900"/>
            <a:ext cx="2590800" cy="5524500"/>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1117600" y="342900"/>
            <a:ext cx="7569200" cy="5524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17">
            <a:extLst>
              <a:ext uri="{FF2B5EF4-FFF2-40B4-BE49-F238E27FC236}">
                <a16:creationId xmlns:a16="http://schemas.microsoft.com/office/drawing/2014/main" id="{B60E9E19-1799-4557-A421-69C1E2F97BE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ACB06069-7F34-4D86-A6B2-9F053B843CD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3CEBA843-E10B-4EC0-877C-7642E4061462}"/>
              </a:ext>
            </a:extLst>
          </p:cNvPr>
          <p:cNvSpPr>
            <a:spLocks noGrp="1" noChangeArrowheads="1"/>
          </p:cNvSpPr>
          <p:nvPr>
            <p:ph type="sldNum" sz="quarter" idx="12"/>
          </p:nvPr>
        </p:nvSpPr>
        <p:spPr>
          <a:ln/>
        </p:spPr>
        <p:txBody>
          <a:bodyPr/>
          <a:lstStyle>
            <a:lvl1pPr>
              <a:defRPr/>
            </a:lvl1pPr>
          </a:lstStyle>
          <a:p>
            <a:pPr>
              <a:defRPr/>
            </a:pPr>
            <a:fld id="{DDA58951-1E66-4942-8BAD-F6047A1B4601}" type="slidenum">
              <a:rPr lang="en-US"/>
              <a:pPr>
                <a:defRPr/>
              </a:pPr>
              <a:t>‹#›</a:t>
            </a:fld>
            <a:endParaRPr lang="en-US"/>
          </a:p>
        </p:txBody>
      </p:sp>
    </p:spTree>
    <p:extLst>
      <p:ext uri="{BB962C8B-B14F-4D97-AF65-F5344CB8AC3E}">
        <p14:creationId xmlns:p14="http://schemas.microsoft.com/office/powerpoint/2010/main" val="36877485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endParaRPr lang="tr-TR"/>
          </a:p>
        </p:txBody>
      </p:sp>
      <p:sp>
        <p:nvSpPr>
          <p:cNvPr id="3" name="Text Placeholder 2"/>
          <p:cNvSpPr>
            <a:spLocks noGrp="1"/>
          </p:cNvSpPr>
          <p:nvPr>
            <p:ph type="body" sz="half" idx="1"/>
          </p:nvPr>
        </p:nvSpPr>
        <p:spPr>
          <a:xfrm>
            <a:off x="1117600" y="17526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lipArt Placeholder 3"/>
          <p:cNvSpPr>
            <a:spLocks noGrp="1"/>
          </p:cNvSpPr>
          <p:nvPr>
            <p:ph type="clipArt" sz="half" idx="2"/>
          </p:nvPr>
        </p:nvSpPr>
        <p:spPr>
          <a:xfrm>
            <a:off x="6400800" y="1752600"/>
            <a:ext cx="5080000" cy="4114800"/>
          </a:xfrm>
        </p:spPr>
        <p:txBody>
          <a:bodyPr/>
          <a:lstStyle/>
          <a:p>
            <a:pPr lvl="0"/>
            <a:endParaRPr lang="tr-TR" noProof="0"/>
          </a:p>
        </p:txBody>
      </p:sp>
      <p:sp>
        <p:nvSpPr>
          <p:cNvPr id="5" name="Rectangle 17">
            <a:extLst>
              <a:ext uri="{FF2B5EF4-FFF2-40B4-BE49-F238E27FC236}">
                <a16:creationId xmlns:a16="http://schemas.microsoft.com/office/drawing/2014/main" id="{7406D39B-7810-44BE-B211-845AC09D10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4AD9AC41-F8C3-4E1A-8A7F-F7DAD8CC16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8A3A4A7B-CE6F-4528-96C7-335FD9576834}"/>
              </a:ext>
            </a:extLst>
          </p:cNvPr>
          <p:cNvSpPr>
            <a:spLocks noGrp="1" noChangeArrowheads="1"/>
          </p:cNvSpPr>
          <p:nvPr>
            <p:ph type="sldNum" sz="quarter" idx="12"/>
          </p:nvPr>
        </p:nvSpPr>
        <p:spPr>
          <a:ln/>
        </p:spPr>
        <p:txBody>
          <a:bodyPr/>
          <a:lstStyle>
            <a:lvl1pPr>
              <a:defRPr/>
            </a:lvl1pPr>
          </a:lstStyle>
          <a:p>
            <a:pPr>
              <a:defRPr/>
            </a:pPr>
            <a:fld id="{26B4951F-00C7-4539-A22A-C860978AF2A1}" type="slidenum">
              <a:rPr lang="en-US"/>
              <a:pPr>
                <a:defRPr/>
              </a:pPr>
              <a:t>‹#›</a:t>
            </a:fld>
            <a:endParaRPr lang="en-US"/>
          </a:p>
        </p:txBody>
      </p:sp>
    </p:spTree>
    <p:extLst>
      <p:ext uri="{BB962C8B-B14F-4D97-AF65-F5344CB8AC3E}">
        <p14:creationId xmlns:p14="http://schemas.microsoft.com/office/powerpoint/2010/main" val="17307826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endParaRPr lang="tr-TR"/>
          </a:p>
        </p:txBody>
      </p:sp>
      <p:sp>
        <p:nvSpPr>
          <p:cNvPr id="3" name="ClipArt Placeholder 2"/>
          <p:cNvSpPr>
            <a:spLocks noGrp="1"/>
          </p:cNvSpPr>
          <p:nvPr>
            <p:ph type="clipArt" sz="half" idx="1"/>
          </p:nvPr>
        </p:nvSpPr>
        <p:spPr>
          <a:xfrm>
            <a:off x="1117600" y="1752600"/>
            <a:ext cx="5080000" cy="4114800"/>
          </a:xfrm>
        </p:spPr>
        <p:txBody>
          <a:bodyPr/>
          <a:lstStyle/>
          <a:p>
            <a:pPr lvl="0"/>
            <a:endParaRPr lang="tr-TR" noProof="0"/>
          </a:p>
        </p:txBody>
      </p:sp>
      <p:sp>
        <p:nvSpPr>
          <p:cNvPr id="4" name="Text Placeholder 3"/>
          <p:cNvSpPr>
            <a:spLocks noGrp="1"/>
          </p:cNvSpPr>
          <p:nvPr>
            <p:ph type="body" sz="half" idx="2"/>
          </p:nvPr>
        </p:nvSpPr>
        <p:spPr>
          <a:xfrm>
            <a:off x="6400800" y="17526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17">
            <a:extLst>
              <a:ext uri="{FF2B5EF4-FFF2-40B4-BE49-F238E27FC236}">
                <a16:creationId xmlns:a16="http://schemas.microsoft.com/office/drawing/2014/main" id="{5968C107-2AEF-4EDB-BBB9-8E8BDE9AFF1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D9937AEA-9774-4963-B388-94D2830BAB0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73F620C4-8609-44FF-9B27-860C089CD605}"/>
              </a:ext>
            </a:extLst>
          </p:cNvPr>
          <p:cNvSpPr>
            <a:spLocks noGrp="1" noChangeArrowheads="1"/>
          </p:cNvSpPr>
          <p:nvPr>
            <p:ph type="sldNum" sz="quarter" idx="12"/>
          </p:nvPr>
        </p:nvSpPr>
        <p:spPr>
          <a:ln/>
        </p:spPr>
        <p:txBody>
          <a:bodyPr/>
          <a:lstStyle>
            <a:lvl1pPr>
              <a:defRPr/>
            </a:lvl1pPr>
          </a:lstStyle>
          <a:p>
            <a:pPr>
              <a:defRPr/>
            </a:pPr>
            <a:fld id="{20C04F8B-3517-423D-9B93-4CDF1737F31D}" type="slidenum">
              <a:rPr lang="en-US"/>
              <a:pPr>
                <a:defRPr/>
              </a:pPr>
              <a:t>‹#›</a:t>
            </a:fld>
            <a:endParaRPr lang="en-US"/>
          </a:p>
        </p:txBody>
      </p:sp>
    </p:spTree>
    <p:extLst>
      <p:ext uri="{BB962C8B-B14F-4D97-AF65-F5344CB8AC3E}">
        <p14:creationId xmlns:p14="http://schemas.microsoft.com/office/powerpoint/2010/main" val="28880466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17600" y="342900"/>
            <a:ext cx="10363200" cy="1104900"/>
          </a:xfrm>
        </p:spPr>
        <p:txBody>
          <a:bodyPr/>
          <a:lstStyle/>
          <a:p>
            <a:r>
              <a:rPr lang="en-US"/>
              <a:t>Click to edit Master title style</a:t>
            </a:r>
            <a:endParaRPr lang="tr-TR"/>
          </a:p>
        </p:txBody>
      </p:sp>
      <p:sp>
        <p:nvSpPr>
          <p:cNvPr id="3" name="Table Placeholder 2"/>
          <p:cNvSpPr>
            <a:spLocks noGrp="1"/>
          </p:cNvSpPr>
          <p:nvPr>
            <p:ph type="tbl" idx="1"/>
          </p:nvPr>
        </p:nvSpPr>
        <p:spPr>
          <a:xfrm>
            <a:off x="1117600" y="1752600"/>
            <a:ext cx="10363200" cy="4114800"/>
          </a:xfrm>
        </p:spPr>
        <p:txBody>
          <a:bodyPr/>
          <a:lstStyle/>
          <a:p>
            <a:pPr lvl="0"/>
            <a:endParaRPr lang="tr-TR" noProof="0"/>
          </a:p>
        </p:txBody>
      </p:sp>
      <p:sp>
        <p:nvSpPr>
          <p:cNvPr id="4" name="Rectangle 17">
            <a:extLst>
              <a:ext uri="{FF2B5EF4-FFF2-40B4-BE49-F238E27FC236}">
                <a16:creationId xmlns:a16="http://schemas.microsoft.com/office/drawing/2014/main" id="{A7416B4F-4DD8-45DE-A062-509BF0A54FD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16459B2E-44D5-46D2-B638-78B429009B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25FF6D30-BF9D-4971-B9F6-43737695865E}"/>
              </a:ext>
            </a:extLst>
          </p:cNvPr>
          <p:cNvSpPr>
            <a:spLocks noGrp="1" noChangeArrowheads="1"/>
          </p:cNvSpPr>
          <p:nvPr>
            <p:ph type="sldNum" sz="quarter" idx="12"/>
          </p:nvPr>
        </p:nvSpPr>
        <p:spPr>
          <a:ln/>
        </p:spPr>
        <p:txBody>
          <a:bodyPr/>
          <a:lstStyle>
            <a:lvl1pPr>
              <a:defRPr/>
            </a:lvl1pPr>
          </a:lstStyle>
          <a:p>
            <a:pPr>
              <a:defRPr/>
            </a:pPr>
            <a:fld id="{E2FF34DA-58A7-419D-AAC0-C4EA28C760F8}" type="slidenum">
              <a:rPr lang="en-US"/>
              <a:pPr>
                <a:defRPr/>
              </a:pPr>
              <a:t>‹#›</a:t>
            </a:fld>
            <a:endParaRPr lang="en-US"/>
          </a:p>
        </p:txBody>
      </p:sp>
    </p:spTree>
    <p:extLst>
      <p:ext uri="{BB962C8B-B14F-4D97-AF65-F5344CB8AC3E}">
        <p14:creationId xmlns:p14="http://schemas.microsoft.com/office/powerpoint/2010/main" val="3386122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5B03CCE-1C93-4397-B723-A440BB6CE31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82BFCBF-5FD2-430F-BADB-3084719B5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C2D922A3-C912-4A78-AFB4-7C761E725443}"/>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5" name="Alt Bilgi Yer Tutucusu 4">
            <a:extLst>
              <a:ext uri="{FF2B5EF4-FFF2-40B4-BE49-F238E27FC236}">
                <a16:creationId xmlns:a16="http://schemas.microsoft.com/office/drawing/2014/main" id="{7C37D072-C650-47C7-8ED8-EDB29E7C070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CAE2BC7-E19B-4447-AFC6-3828DEE22634}"/>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1432668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A644226-672A-46D8-8546-9441CC280C3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C060A1-A22E-448A-878B-743108965640}"/>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26307C2-7516-4F61-B5B7-631B4B644AEE}"/>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03F42D9-D8A0-4355-B7E9-2E7BB975383A}"/>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6" name="Alt Bilgi Yer Tutucusu 5">
            <a:extLst>
              <a:ext uri="{FF2B5EF4-FFF2-40B4-BE49-F238E27FC236}">
                <a16:creationId xmlns:a16="http://schemas.microsoft.com/office/drawing/2014/main" id="{88F0C7C5-9EF9-473F-8BDB-2BC87778AB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679CEA7-AF1C-46CC-B98D-ACB03FA6D06D}"/>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2343753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0ADED8-A270-46E8-A9A3-CB948454125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BF2CC63-5AC7-4545-A3DE-F7909E1A7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0670EC27-0B9B-48DB-B279-B63288C9C902}"/>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955C533-D0D0-4712-82AF-6D5B8A813F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1E15EFE1-C227-4BF3-AE4A-B9862CB23F83}"/>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D67640A-3C28-4E1E-9AF5-2F4EBCF433FA}"/>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8" name="Alt Bilgi Yer Tutucusu 7">
            <a:extLst>
              <a:ext uri="{FF2B5EF4-FFF2-40B4-BE49-F238E27FC236}">
                <a16:creationId xmlns:a16="http://schemas.microsoft.com/office/drawing/2014/main" id="{BB0DAAFA-B7CE-4F4A-8E7F-97E25C563E9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FADB18C-8B93-42B2-B9BF-0E556439B9BB}"/>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577141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176A5B-406C-41DC-AE69-2DF42E68E8F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8B37165-A41E-4120-809F-B502380E97F3}"/>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4" name="Alt Bilgi Yer Tutucusu 3">
            <a:extLst>
              <a:ext uri="{FF2B5EF4-FFF2-40B4-BE49-F238E27FC236}">
                <a16:creationId xmlns:a16="http://schemas.microsoft.com/office/drawing/2014/main" id="{72543688-131B-481C-9236-C9E2C9C0087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9D57384-BC5B-46DC-B63A-6A2B969A361E}"/>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1439805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E48B62F-65D1-4DF4-8B78-C4E0AF44F004}"/>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3" name="Alt Bilgi Yer Tutucusu 2">
            <a:extLst>
              <a:ext uri="{FF2B5EF4-FFF2-40B4-BE49-F238E27FC236}">
                <a16:creationId xmlns:a16="http://schemas.microsoft.com/office/drawing/2014/main" id="{8A84B37F-5F67-491C-AE26-A0D4D97C2E3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618108C-41C4-4E05-9CD5-8B24757FD563}"/>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856179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FB2989-927C-4AC8-B37C-06285AF21B2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DA261DE-06B9-4D68-B41C-A663E0D1DF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38D3E7A-D181-478E-BC41-D85179FC42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0F4EEF81-854C-4960-AE58-1D41A91AFE7B}"/>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6" name="Alt Bilgi Yer Tutucusu 5">
            <a:extLst>
              <a:ext uri="{FF2B5EF4-FFF2-40B4-BE49-F238E27FC236}">
                <a16:creationId xmlns:a16="http://schemas.microsoft.com/office/drawing/2014/main" id="{5EF1ADC7-1D28-4E0F-8109-545F673DC2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6970CB2-7E85-4B57-A930-CB303F222DF5}"/>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1333291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DA8744D-86B5-4DC3-91F6-7F9633D8592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D26B77D-16F2-48FF-A839-33E0AE79D8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27EE851-78B3-422E-A39C-A17FC0B043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D24377F1-E50D-434D-88AA-3DE65F09D976}"/>
              </a:ext>
            </a:extLst>
          </p:cNvPr>
          <p:cNvSpPr>
            <a:spLocks noGrp="1"/>
          </p:cNvSpPr>
          <p:nvPr>
            <p:ph type="dt" sz="half" idx="10"/>
          </p:nvPr>
        </p:nvSpPr>
        <p:spPr/>
        <p:txBody>
          <a:bodyPr/>
          <a:lstStyle/>
          <a:p>
            <a:fld id="{9DB5ECC1-8E95-4A0F-A9D8-C4B3C499D188}" type="datetimeFigureOut">
              <a:rPr lang="tr-TR" smtClean="0"/>
              <a:t>27.12.2018</a:t>
            </a:fld>
            <a:endParaRPr lang="tr-TR"/>
          </a:p>
        </p:txBody>
      </p:sp>
      <p:sp>
        <p:nvSpPr>
          <p:cNvPr id="6" name="Alt Bilgi Yer Tutucusu 5">
            <a:extLst>
              <a:ext uri="{FF2B5EF4-FFF2-40B4-BE49-F238E27FC236}">
                <a16:creationId xmlns:a16="http://schemas.microsoft.com/office/drawing/2014/main" id="{7B9C3C53-8820-4844-A864-3A2BF1C743F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707DE22-F422-425E-8BC9-162882765357}"/>
              </a:ext>
            </a:extLst>
          </p:cNvPr>
          <p:cNvSpPr>
            <a:spLocks noGrp="1"/>
          </p:cNvSpPr>
          <p:nvPr>
            <p:ph type="sldNum" sz="quarter" idx="12"/>
          </p:nvPr>
        </p:nvSpPr>
        <p:spPr/>
        <p:txBody>
          <a:bodyPr/>
          <a:lstStyle/>
          <a:p>
            <a:fld id="{DD76B027-C656-43E7-B7BA-CC26EFBB54DC}" type="slidenum">
              <a:rPr lang="tr-TR" smtClean="0"/>
              <a:t>‹#›</a:t>
            </a:fld>
            <a:endParaRPr lang="tr-TR"/>
          </a:p>
        </p:txBody>
      </p:sp>
    </p:spTree>
    <p:extLst>
      <p:ext uri="{BB962C8B-B14F-4D97-AF65-F5344CB8AC3E}">
        <p14:creationId xmlns:p14="http://schemas.microsoft.com/office/powerpoint/2010/main" val="2521123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4AC09D8-B343-4215-BDCC-0D53C1F063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5F97C12-EC65-4F74-9647-640D9BF6E8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163F74-D842-4B69-9FE2-62EE99B7CE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5ECC1-8E95-4A0F-A9D8-C4B3C499D188}" type="datetimeFigureOut">
              <a:rPr lang="tr-TR" smtClean="0"/>
              <a:t>27.12.2018</a:t>
            </a:fld>
            <a:endParaRPr lang="tr-TR"/>
          </a:p>
        </p:txBody>
      </p:sp>
      <p:sp>
        <p:nvSpPr>
          <p:cNvPr id="5" name="Alt Bilgi Yer Tutucusu 4">
            <a:extLst>
              <a:ext uri="{FF2B5EF4-FFF2-40B4-BE49-F238E27FC236}">
                <a16:creationId xmlns:a16="http://schemas.microsoft.com/office/drawing/2014/main" id="{14C86C76-545F-4B89-B22C-DF5DB44E9C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B4636A2-537E-456B-AB37-5166550510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76B027-C656-43E7-B7BA-CC26EFBB54DC}" type="slidenum">
              <a:rPr lang="tr-TR" smtClean="0"/>
              <a:t>‹#›</a:t>
            </a:fld>
            <a:endParaRPr lang="tr-TR"/>
          </a:p>
        </p:txBody>
      </p:sp>
    </p:spTree>
    <p:extLst>
      <p:ext uri="{BB962C8B-B14F-4D97-AF65-F5344CB8AC3E}">
        <p14:creationId xmlns:p14="http://schemas.microsoft.com/office/powerpoint/2010/main" val="3973593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tile tx="0" ty="0" sx="100000" sy="100000" flip="none" algn="tl"/>
        </a:blip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A26B28AC-E8FE-46E2-AE40-0EA0FDA2F60B}"/>
              </a:ext>
            </a:extLst>
          </p:cNvPr>
          <p:cNvGrpSpPr>
            <a:grpSpLocks/>
          </p:cNvGrpSpPr>
          <p:nvPr/>
        </p:nvGrpSpPr>
        <p:grpSpPr bwMode="auto">
          <a:xfrm>
            <a:off x="508000" y="304801"/>
            <a:ext cx="11178117" cy="6022975"/>
            <a:chOff x="240" y="192"/>
            <a:chExt cx="5281" cy="3794"/>
          </a:xfrm>
        </p:grpSpPr>
        <p:grpSp>
          <p:nvGrpSpPr>
            <p:cNvPr id="1032" name="Group 3">
              <a:extLst>
                <a:ext uri="{FF2B5EF4-FFF2-40B4-BE49-F238E27FC236}">
                  <a16:creationId xmlns:a16="http://schemas.microsoft.com/office/drawing/2014/main" id="{96DE043B-BF3A-480C-8A2C-DED96D1B50BB}"/>
                </a:ext>
              </a:extLst>
            </p:cNvPr>
            <p:cNvGrpSpPr>
              <a:grpSpLocks/>
            </p:cNvGrpSpPr>
            <p:nvPr/>
          </p:nvGrpSpPr>
          <p:grpSpPr bwMode="auto">
            <a:xfrm>
              <a:off x="240" y="1008"/>
              <a:ext cx="5281" cy="2978"/>
              <a:chOff x="240" y="1008"/>
              <a:chExt cx="5281" cy="2978"/>
            </a:xfrm>
          </p:grpSpPr>
          <p:sp>
            <p:nvSpPr>
              <p:cNvPr id="1041" name="Rectangle 4">
                <a:extLst>
                  <a:ext uri="{FF2B5EF4-FFF2-40B4-BE49-F238E27FC236}">
                    <a16:creationId xmlns:a16="http://schemas.microsoft.com/office/drawing/2014/main" id="{23A225DB-8DD0-4574-9898-D514C03772C1}"/>
                  </a:ext>
                </a:extLst>
              </p:cNvPr>
              <p:cNvSpPr>
                <a:spLocks noChangeArrowheads="1"/>
              </p:cNvSpPr>
              <p:nvPr/>
            </p:nvSpPr>
            <p:spPr bwMode="auto">
              <a:xfrm>
                <a:off x="245" y="1010"/>
                <a:ext cx="5269" cy="2976"/>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042" name="Freeform 5">
                <a:extLst>
                  <a:ext uri="{FF2B5EF4-FFF2-40B4-BE49-F238E27FC236}">
                    <a16:creationId xmlns:a16="http://schemas.microsoft.com/office/drawing/2014/main" id="{8D015E91-5CA6-4DFC-8FDD-34E34F49B130}"/>
                  </a:ext>
                </a:extLst>
              </p:cNvPr>
              <p:cNvSpPr>
                <a:spLocks/>
              </p:cNvSpPr>
              <p:nvPr/>
            </p:nvSpPr>
            <p:spPr bwMode="auto">
              <a:xfrm>
                <a:off x="240" y="1008"/>
                <a:ext cx="5269" cy="2977"/>
              </a:xfrm>
              <a:custGeom>
                <a:avLst/>
                <a:gdLst>
                  <a:gd name="T0" fmla="*/ 5268 w 5269"/>
                  <a:gd name="T1" fmla="*/ 0 h 2977"/>
                  <a:gd name="T2" fmla="*/ 0 w 5269"/>
                  <a:gd name="T3" fmla="*/ 0 h 2977"/>
                  <a:gd name="T4" fmla="*/ 0 w 5269"/>
                  <a:gd name="T5" fmla="*/ 2976 h 2977"/>
                  <a:gd name="T6" fmla="*/ 0 60000 65536"/>
                  <a:gd name="T7" fmla="*/ 0 60000 65536"/>
                  <a:gd name="T8" fmla="*/ 0 60000 65536"/>
                </a:gdLst>
                <a:ahLst/>
                <a:cxnLst>
                  <a:cxn ang="T6">
                    <a:pos x="T0" y="T1"/>
                  </a:cxn>
                  <a:cxn ang="T7">
                    <a:pos x="T2" y="T3"/>
                  </a:cxn>
                  <a:cxn ang="T8">
                    <a:pos x="T4" y="T5"/>
                  </a:cxn>
                </a:cxnLst>
                <a:rect l="0" t="0" r="r" b="b"/>
                <a:pathLst>
                  <a:path w="5269" h="2977">
                    <a:moveTo>
                      <a:pt x="5268" y="0"/>
                    </a:moveTo>
                    <a:lnTo>
                      <a:pt x="0" y="0"/>
                    </a:lnTo>
                    <a:lnTo>
                      <a:pt x="0" y="2976"/>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43" name="Freeform 6">
                <a:extLst>
                  <a:ext uri="{FF2B5EF4-FFF2-40B4-BE49-F238E27FC236}">
                    <a16:creationId xmlns:a16="http://schemas.microsoft.com/office/drawing/2014/main" id="{3108B8AA-84AF-4312-95D8-59C7A793B5AC}"/>
                  </a:ext>
                </a:extLst>
              </p:cNvPr>
              <p:cNvSpPr>
                <a:spLocks/>
              </p:cNvSpPr>
              <p:nvPr/>
            </p:nvSpPr>
            <p:spPr bwMode="auto">
              <a:xfrm>
                <a:off x="252" y="1008"/>
                <a:ext cx="5269" cy="2977"/>
              </a:xfrm>
              <a:custGeom>
                <a:avLst/>
                <a:gdLst>
                  <a:gd name="T0" fmla="*/ 5268 w 5269"/>
                  <a:gd name="T1" fmla="*/ 0 h 2977"/>
                  <a:gd name="T2" fmla="*/ 5268 w 5269"/>
                  <a:gd name="T3" fmla="*/ 2976 h 2977"/>
                  <a:gd name="T4" fmla="*/ 0 w 5269"/>
                  <a:gd name="T5" fmla="*/ 2976 h 2977"/>
                  <a:gd name="T6" fmla="*/ 0 60000 65536"/>
                  <a:gd name="T7" fmla="*/ 0 60000 65536"/>
                  <a:gd name="T8" fmla="*/ 0 60000 65536"/>
                </a:gdLst>
                <a:ahLst/>
                <a:cxnLst>
                  <a:cxn ang="T6">
                    <a:pos x="T0" y="T1"/>
                  </a:cxn>
                  <a:cxn ang="T7">
                    <a:pos x="T2" y="T3"/>
                  </a:cxn>
                  <a:cxn ang="T8">
                    <a:pos x="T4" y="T5"/>
                  </a:cxn>
                </a:cxnLst>
                <a:rect l="0" t="0" r="r" b="b"/>
                <a:pathLst>
                  <a:path w="5269" h="2977">
                    <a:moveTo>
                      <a:pt x="5268" y="0"/>
                    </a:moveTo>
                    <a:lnTo>
                      <a:pt x="5268" y="2976"/>
                    </a:lnTo>
                    <a:lnTo>
                      <a:pt x="0" y="2976"/>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1033" name="Group 7">
              <a:extLst>
                <a:ext uri="{FF2B5EF4-FFF2-40B4-BE49-F238E27FC236}">
                  <a16:creationId xmlns:a16="http://schemas.microsoft.com/office/drawing/2014/main" id="{E8A9BA10-1B11-40DE-AAC6-60E80FFC8E28}"/>
                </a:ext>
              </a:extLst>
            </p:cNvPr>
            <p:cNvGrpSpPr>
              <a:grpSpLocks/>
            </p:cNvGrpSpPr>
            <p:nvPr/>
          </p:nvGrpSpPr>
          <p:grpSpPr bwMode="auto">
            <a:xfrm>
              <a:off x="336" y="1103"/>
              <a:ext cx="97" cy="2785"/>
              <a:chOff x="336" y="1103"/>
              <a:chExt cx="97" cy="2785"/>
            </a:xfrm>
          </p:grpSpPr>
          <p:sp useBgFill="1">
            <p:nvSpPr>
              <p:cNvPr id="1038" name="Rectangle 8">
                <a:extLst>
                  <a:ext uri="{FF2B5EF4-FFF2-40B4-BE49-F238E27FC236}">
                    <a16:creationId xmlns:a16="http://schemas.microsoft.com/office/drawing/2014/main" id="{4DCDB339-5A1F-4377-9A7C-4A028A327DBF}"/>
                  </a:ext>
                </a:extLst>
              </p:cNvPr>
              <p:cNvSpPr>
                <a:spLocks noChangeArrowheads="1"/>
              </p:cNvSpPr>
              <p:nvPr/>
            </p:nvSpPr>
            <p:spPr bwMode="auto">
              <a:xfrm>
                <a:off x="336" y="1104"/>
                <a:ext cx="96" cy="2784"/>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039" name="Freeform 9">
                <a:extLst>
                  <a:ext uri="{FF2B5EF4-FFF2-40B4-BE49-F238E27FC236}">
                    <a16:creationId xmlns:a16="http://schemas.microsoft.com/office/drawing/2014/main" id="{95980D74-125F-4B96-8418-2B9EA9675E9A}"/>
                  </a:ext>
                </a:extLst>
              </p:cNvPr>
              <p:cNvSpPr>
                <a:spLocks/>
              </p:cNvSpPr>
              <p:nvPr/>
            </p:nvSpPr>
            <p:spPr bwMode="auto">
              <a:xfrm>
                <a:off x="336" y="1103"/>
                <a:ext cx="97" cy="2785"/>
              </a:xfrm>
              <a:custGeom>
                <a:avLst/>
                <a:gdLst>
                  <a:gd name="T0" fmla="*/ 0 w 97"/>
                  <a:gd name="T1" fmla="*/ 2784 h 2785"/>
                  <a:gd name="T2" fmla="*/ 96 w 97"/>
                  <a:gd name="T3" fmla="*/ 2784 h 2785"/>
                  <a:gd name="T4" fmla="*/ 96 w 97"/>
                  <a:gd name="T5" fmla="*/ 0 h 2785"/>
                  <a:gd name="T6" fmla="*/ 0 60000 65536"/>
                  <a:gd name="T7" fmla="*/ 0 60000 65536"/>
                  <a:gd name="T8" fmla="*/ 0 60000 65536"/>
                </a:gdLst>
                <a:ahLst/>
                <a:cxnLst>
                  <a:cxn ang="T6">
                    <a:pos x="T0" y="T1"/>
                  </a:cxn>
                  <a:cxn ang="T7">
                    <a:pos x="T2" y="T3"/>
                  </a:cxn>
                  <a:cxn ang="T8">
                    <a:pos x="T4" y="T5"/>
                  </a:cxn>
                </a:cxnLst>
                <a:rect l="0" t="0" r="r" b="b"/>
                <a:pathLst>
                  <a:path w="97" h="2785">
                    <a:moveTo>
                      <a:pt x="0" y="2784"/>
                    </a:moveTo>
                    <a:lnTo>
                      <a:pt x="96" y="2784"/>
                    </a:lnTo>
                    <a:lnTo>
                      <a:pt x="96" y="0"/>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40" name="Freeform 10">
                <a:extLst>
                  <a:ext uri="{FF2B5EF4-FFF2-40B4-BE49-F238E27FC236}">
                    <a16:creationId xmlns:a16="http://schemas.microsoft.com/office/drawing/2014/main" id="{3A1EA17A-8D23-41B3-87EC-E4BBC7C3C056}"/>
                  </a:ext>
                </a:extLst>
              </p:cNvPr>
              <p:cNvSpPr>
                <a:spLocks/>
              </p:cNvSpPr>
              <p:nvPr/>
            </p:nvSpPr>
            <p:spPr bwMode="auto">
              <a:xfrm>
                <a:off x="336" y="1103"/>
                <a:ext cx="97" cy="2785"/>
              </a:xfrm>
              <a:custGeom>
                <a:avLst/>
                <a:gdLst>
                  <a:gd name="T0" fmla="*/ 0 w 97"/>
                  <a:gd name="T1" fmla="*/ 2784 h 2785"/>
                  <a:gd name="T2" fmla="*/ 0 w 97"/>
                  <a:gd name="T3" fmla="*/ 0 h 2785"/>
                  <a:gd name="T4" fmla="*/ 96 w 97"/>
                  <a:gd name="T5" fmla="*/ 0 h 2785"/>
                  <a:gd name="T6" fmla="*/ 0 60000 65536"/>
                  <a:gd name="T7" fmla="*/ 0 60000 65536"/>
                  <a:gd name="T8" fmla="*/ 0 60000 65536"/>
                </a:gdLst>
                <a:ahLst/>
                <a:cxnLst>
                  <a:cxn ang="T6">
                    <a:pos x="T0" y="T1"/>
                  </a:cxn>
                  <a:cxn ang="T7">
                    <a:pos x="T2" y="T3"/>
                  </a:cxn>
                  <a:cxn ang="T8">
                    <a:pos x="T4" y="T5"/>
                  </a:cxn>
                </a:cxnLst>
                <a:rect l="0" t="0" r="r" b="b"/>
                <a:pathLst>
                  <a:path w="97" h="2785">
                    <a:moveTo>
                      <a:pt x="0" y="2784"/>
                    </a:moveTo>
                    <a:lnTo>
                      <a:pt x="0" y="0"/>
                    </a:lnTo>
                    <a:lnTo>
                      <a:pt x="96" y="0"/>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nvGrpSpPr>
            <p:cNvPr id="1034" name="Group 11">
              <a:extLst>
                <a:ext uri="{FF2B5EF4-FFF2-40B4-BE49-F238E27FC236}">
                  <a16:creationId xmlns:a16="http://schemas.microsoft.com/office/drawing/2014/main" id="{AB8E69EB-0140-42AE-8AE9-19AA4F87A775}"/>
                </a:ext>
              </a:extLst>
            </p:cNvPr>
            <p:cNvGrpSpPr>
              <a:grpSpLocks/>
            </p:cNvGrpSpPr>
            <p:nvPr/>
          </p:nvGrpSpPr>
          <p:grpSpPr bwMode="auto">
            <a:xfrm>
              <a:off x="240" y="192"/>
              <a:ext cx="193" cy="721"/>
              <a:chOff x="240" y="192"/>
              <a:chExt cx="193" cy="721"/>
            </a:xfrm>
          </p:grpSpPr>
          <p:sp>
            <p:nvSpPr>
              <p:cNvPr id="1035" name="Rectangle 12">
                <a:extLst>
                  <a:ext uri="{FF2B5EF4-FFF2-40B4-BE49-F238E27FC236}">
                    <a16:creationId xmlns:a16="http://schemas.microsoft.com/office/drawing/2014/main" id="{F24B99FC-881B-45B6-8591-2F04E7BB0905}"/>
                  </a:ext>
                </a:extLst>
              </p:cNvPr>
              <p:cNvSpPr>
                <a:spLocks noChangeArrowheads="1"/>
              </p:cNvSpPr>
              <p:nvPr/>
            </p:nvSpPr>
            <p:spPr bwMode="auto">
              <a:xfrm>
                <a:off x="240" y="192"/>
                <a:ext cx="192" cy="720"/>
              </a:xfrm>
              <a:prstGeom prst="rect">
                <a:avLst/>
              </a:prstGeom>
              <a:solidFill>
                <a:srgbClr val="EAEAEA">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Comic Sans MS" panose="030F0702030302020204" pitchFamily="66" charset="0"/>
                  </a:defRPr>
                </a:lvl1pPr>
                <a:lvl2pPr marL="742950" indent="-285750">
                  <a:defRPr sz="2400">
                    <a:solidFill>
                      <a:schemeClr val="tx1"/>
                    </a:solidFill>
                    <a:latin typeface="Comic Sans MS" panose="030F0702030302020204" pitchFamily="66" charset="0"/>
                  </a:defRPr>
                </a:lvl2pPr>
                <a:lvl3pPr marL="1143000" indent="-228600">
                  <a:defRPr sz="2400">
                    <a:solidFill>
                      <a:schemeClr val="tx1"/>
                    </a:solidFill>
                    <a:latin typeface="Comic Sans MS" panose="030F0702030302020204" pitchFamily="66" charset="0"/>
                  </a:defRPr>
                </a:lvl3pPr>
                <a:lvl4pPr marL="1600200" indent="-228600">
                  <a:defRPr sz="2400">
                    <a:solidFill>
                      <a:schemeClr val="tx1"/>
                    </a:solidFill>
                    <a:latin typeface="Comic Sans MS" panose="030F0702030302020204" pitchFamily="66" charset="0"/>
                  </a:defRPr>
                </a:lvl4pPr>
                <a:lvl5pPr marL="2057400" indent="-228600">
                  <a:defRPr sz="24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a:solidFill>
                      <a:schemeClr val="tx1"/>
                    </a:solidFill>
                    <a:latin typeface="Comic Sans MS" panose="030F0702030302020204" pitchFamily="66" charset="0"/>
                  </a:defRPr>
                </a:lvl9pPr>
              </a:lstStyle>
              <a:p>
                <a:pPr algn="ctr"/>
                <a:endParaRPr lang="tr-TR" altLang="tr-TR" sz="2400"/>
              </a:p>
            </p:txBody>
          </p:sp>
          <p:sp>
            <p:nvSpPr>
              <p:cNvPr id="1036" name="Freeform 13">
                <a:extLst>
                  <a:ext uri="{FF2B5EF4-FFF2-40B4-BE49-F238E27FC236}">
                    <a16:creationId xmlns:a16="http://schemas.microsoft.com/office/drawing/2014/main" id="{A0D34D35-6AC8-4A8D-B1AC-B91728AC5060}"/>
                  </a:ext>
                </a:extLst>
              </p:cNvPr>
              <p:cNvSpPr>
                <a:spLocks/>
              </p:cNvSpPr>
              <p:nvPr/>
            </p:nvSpPr>
            <p:spPr bwMode="auto">
              <a:xfrm>
                <a:off x="240" y="192"/>
                <a:ext cx="193" cy="721"/>
              </a:xfrm>
              <a:custGeom>
                <a:avLst/>
                <a:gdLst>
                  <a:gd name="T0" fmla="*/ 192 w 193"/>
                  <a:gd name="T1" fmla="*/ 0 h 721"/>
                  <a:gd name="T2" fmla="*/ 0 w 193"/>
                  <a:gd name="T3" fmla="*/ 0 h 721"/>
                  <a:gd name="T4" fmla="*/ 0 w 193"/>
                  <a:gd name="T5" fmla="*/ 720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0" y="0"/>
                    </a:lnTo>
                    <a:lnTo>
                      <a:pt x="0" y="720"/>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sp>
            <p:nvSpPr>
              <p:cNvPr id="1037" name="Freeform 14">
                <a:extLst>
                  <a:ext uri="{FF2B5EF4-FFF2-40B4-BE49-F238E27FC236}">
                    <a16:creationId xmlns:a16="http://schemas.microsoft.com/office/drawing/2014/main" id="{19DA1FAD-FBBE-44E4-A2A6-A869E871AACA}"/>
                  </a:ext>
                </a:extLst>
              </p:cNvPr>
              <p:cNvSpPr>
                <a:spLocks/>
              </p:cNvSpPr>
              <p:nvPr/>
            </p:nvSpPr>
            <p:spPr bwMode="auto">
              <a:xfrm>
                <a:off x="240" y="192"/>
                <a:ext cx="193" cy="721"/>
              </a:xfrm>
              <a:custGeom>
                <a:avLst/>
                <a:gdLst>
                  <a:gd name="T0" fmla="*/ 192 w 193"/>
                  <a:gd name="T1" fmla="*/ 0 h 721"/>
                  <a:gd name="T2" fmla="*/ 192 w 193"/>
                  <a:gd name="T3" fmla="*/ 720 h 721"/>
                  <a:gd name="T4" fmla="*/ 0 w 193"/>
                  <a:gd name="T5" fmla="*/ 720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192" y="720"/>
                    </a:lnTo>
                    <a:lnTo>
                      <a:pt x="0" y="720"/>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tr-TR" sz="1800"/>
              </a:p>
            </p:txBody>
          </p:sp>
        </p:grpSp>
      </p:grpSp>
      <p:sp>
        <p:nvSpPr>
          <p:cNvPr id="1027" name="Rectangle 15">
            <a:extLst>
              <a:ext uri="{FF2B5EF4-FFF2-40B4-BE49-F238E27FC236}">
                <a16:creationId xmlns:a16="http://schemas.microsoft.com/office/drawing/2014/main" id="{5A381D35-1EC1-4FF4-A93B-77165E3747F4}"/>
              </a:ext>
            </a:extLst>
          </p:cNvPr>
          <p:cNvSpPr>
            <a:spLocks noGrp="1" noChangeArrowheads="1"/>
          </p:cNvSpPr>
          <p:nvPr>
            <p:ph type="title"/>
          </p:nvPr>
        </p:nvSpPr>
        <p:spPr bwMode="auto">
          <a:xfrm>
            <a:off x="1117600" y="342900"/>
            <a:ext cx="103632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tr-TR"/>
              <a:t>Click to edit Master title style</a:t>
            </a:r>
          </a:p>
        </p:txBody>
      </p:sp>
      <p:sp>
        <p:nvSpPr>
          <p:cNvPr id="1028" name="Rectangle 16">
            <a:extLst>
              <a:ext uri="{FF2B5EF4-FFF2-40B4-BE49-F238E27FC236}">
                <a16:creationId xmlns:a16="http://schemas.microsoft.com/office/drawing/2014/main" id="{F0D548ED-CB34-418D-90BB-3F5A253B9305}"/>
              </a:ext>
            </a:extLst>
          </p:cNvPr>
          <p:cNvSpPr>
            <a:spLocks noGrp="1" noChangeArrowheads="1"/>
          </p:cNvSpPr>
          <p:nvPr>
            <p:ph type="body" idx="1"/>
          </p:nvPr>
        </p:nvSpPr>
        <p:spPr bwMode="auto">
          <a:xfrm>
            <a:off x="1117600" y="17526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6161" name="Rectangle 17">
            <a:extLst>
              <a:ext uri="{FF2B5EF4-FFF2-40B4-BE49-F238E27FC236}">
                <a16:creationId xmlns:a16="http://schemas.microsoft.com/office/drawing/2014/main" id="{DBECD49D-0AB9-4162-B0FB-BBD2ABB5960C}"/>
              </a:ext>
            </a:extLst>
          </p:cNvPr>
          <p:cNvSpPr>
            <a:spLocks noGrp="1" noChangeArrowheads="1"/>
          </p:cNvSpPr>
          <p:nvPr>
            <p:ph type="dt" sz="half" idx="2"/>
          </p:nvPr>
        </p:nvSpPr>
        <p:spPr bwMode="auto">
          <a:xfrm>
            <a:off x="508000" y="6323013"/>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a:latin typeface="+mn-lt"/>
              </a:defRPr>
            </a:lvl1pPr>
          </a:lstStyle>
          <a:p>
            <a:pPr>
              <a:defRPr/>
            </a:pPr>
            <a:endParaRPr lang="en-US"/>
          </a:p>
        </p:txBody>
      </p:sp>
      <p:sp>
        <p:nvSpPr>
          <p:cNvPr id="6162" name="Rectangle 18">
            <a:extLst>
              <a:ext uri="{FF2B5EF4-FFF2-40B4-BE49-F238E27FC236}">
                <a16:creationId xmlns:a16="http://schemas.microsoft.com/office/drawing/2014/main" id="{69C7143E-3FA3-49D1-BFB9-0AFCB2FFF458}"/>
              </a:ext>
            </a:extLst>
          </p:cNvPr>
          <p:cNvSpPr>
            <a:spLocks noGrp="1" noChangeArrowheads="1"/>
          </p:cNvSpPr>
          <p:nvPr>
            <p:ph type="ftr" sz="quarter" idx="3"/>
          </p:nvPr>
        </p:nvSpPr>
        <p:spPr bwMode="auto">
          <a:xfrm>
            <a:off x="4165600" y="6323013"/>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mn-lt"/>
              </a:defRPr>
            </a:lvl1pPr>
          </a:lstStyle>
          <a:p>
            <a:pPr>
              <a:defRPr/>
            </a:pPr>
            <a:endParaRPr lang="en-US"/>
          </a:p>
        </p:txBody>
      </p:sp>
      <p:sp>
        <p:nvSpPr>
          <p:cNvPr id="6163" name="Rectangle 19">
            <a:extLst>
              <a:ext uri="{FF2B5EF4-FFF2-40B4-BE49-F238E27FC236}">
                <a16:creationId xmlns:a16="http://schemas.microsoft.com/office/drawing/2014/main" id="{82169416-101D-435A-827C-5D7D23CBCD1D}"/>
              </a:ext>
            </a:extLst>
          </p:cNvPr>
          <p:cNvSpPr>
            <a:spLocks noGrp="1" noChangeArrowheads="1"/>
          </p:cNvSpPr>
          <p:nvPr>
            <p:ph type="sldNum" sz="quarter" idx="4"/>
          </p:nvPr>
        </p:nvSpPr>
        <p:spPr bwMode="auto">
          <a:xfrm>
            <a:off x="9144000" y="6323013"/>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smtClean="0">
                <a:latin typeface="Times New Roman" panose="02020603050405020304" pitchFamily="18" charset="0"/>
              </a:defRPr>
            </a:lvl1pPr>
          </a:lstStyle>
          <a:p>
            <a:pPr>
              <a:defRPr/>
            </a:pPr>
            <a:fld id="{5E1FAA2F-1F13-4FD7-AD75-109FB081C203}" type="slidenum">
              <a:rPr lang="en-US"/>
              <a:pPr>
                <a:defRPr/>
              </a:pPr>
              <a:t>‹#›</a:t>
            </a:fld>
            <a:endParaRPr lang="en-US"/>
          </a:p>
        </p:txBody>
      </p:sp>
    </p:spTree>
    <p:extLst>
      <p:ext uri="{BB962C8B-B14F-4D97-AF65-F5344CB8AC3E}">
        <p14:creationId xmlns:p14="http://schemas.microsoft.com/office/powerpoint/2010/main" val="1779938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0" fontAlgn="base" hangingPunct="0">
        <a:spcBef>
          <a:spcPct val="0"/>
        </a:spcBef>
        <a:spcAft>
          <a:spcPct val="0"/>
        </a:spcAft>
        <a:defRPr sz="4400">
          <a:solidFill>
            <a:schemeClr val="tx2"/>
          </a:solidFill>
          <a:latin typeface="Times New Roman" pitchFamily="18" charset="0"/>
        </a:defRPr>
      </a:lvl6pPr>
      <a:lvl7pPr marL="914400" algn="l" rtl="0" eaLnBrk="0" fontAlgn="base" hangingPunct="0">
        <a:spcBef>
          <a:spcPct val="0"/>
        </a:spcBef>
        <a:spcAft>
          <a:spcPct val="0"/>
        </a:spcAft>
        <a:defRPr sz="4400">
          <a:solidFill>
            <a:schemeClr val="tx2"/>
          </a:solidFill>
          <a:latin typeface="Times New Roman" pitchFamily="18" charset="0"/>
        </a:defRPr>
      </a:lvl7pPr>
      <a:lvl8pPr marL="1371600" algn="l" rtl="0" eaLnBrk="0" fontAlgn="base" hangingPunct="0">
        <a:spcBef>
          <a:spcPct val="0"/>
        </a:spcBef>
        <a:spcAft>
          <a:spcPct val="0"/>
        </a:spcAft>
        <a:defRPr sz="4400">
          <a:solidFill>
            <a:schemeClr val="tx2"/>
          </a:solidFill>
          <a:latin typeface="Times New Roman" pitchFamily="18" charset="0"/>
        </a:defRPr>
      </a:lvl8pPr>
      <a:lvl9pPr marL="1828800" algn="l"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Monotype Sort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E14DC23-467F-4786-8F94-18E0E6BDA6A8}"/>
              </a:ext>
            </a:extLst>
          </p:cNvPr>
          <p:cNvSpPr>
            <a:spLocks noGrp="1" noChangeArrowheads="1"/>
          </p:cNvSpPr>
          <p:nvPr>
            <p:ph type="title"/>
          </p:nvPr>
        </p:nvSpPr>
        <p:spPr/>
        <p:txBody>
          <a:bodyPr/>
          <a:lstStyle/>
          <a:p>
            <a:r>
              <a:rPr lang="tr-TR" altLang="tr-TR" sz="8000"/>
              <a:t>Taoizm</a:t>
            </a:r>
          </a:p>
        </p:txBody>
      </p:sp>
      <p:sp>
        <p:nvSpPr>
          <p:cNvPr id="33795" name="Rectangle 3">
            <a:extLst>
              <a:ext uri="{FF2B5EF4-FFF2-40B4-BE49-F238E27FC236}">
                <a16:creationId xmlns:a16="http://schemas.microsoft.com/office/drawing/2014/main" id="{12F24A27-A543-4B0D-A650-8225907CB4C7}"/>
              </a:ext>
            </a:extLst>
          </p:cNvPr>
          <p:cNvSpPr>
            <a:spLocks noGrp="1" noChangeArrowheads="1"/>
          </p:cNvSpPr>
          <p:nvPr>
            <p:ph type="body" idx="1"/>
          </p:nvPr>
        </p:nvSpPr>
        <p:spPr>
          <a:xfrm>
            <a:off x="3505200" y="1676400"/>
            <a:ext cx="7162800" cy="4267200"/>
          </a:xfrm>
        </p:spPr>
        <p:txBody>
          <a:bodyPr/>
          <a:lstStyle/>
          <a:p>
            <a:pPr lvl="2" algn="just"/>
            <a:r>
              <a:rPr lang="tr-TR" altLang="tr-TR" b="1"/>
              <a:t>Taoizm, </a:t>
            </a:r>
            <a:r>
              <a:rPr lang="tr-TR" altLang="tr-TR"/>
              <a:t>bugün hâlen yaşayan Çin dinlerinden biridir. M.Ö. VI. yüzyılda ortaya çıkmıştır. Bu din, Çin dinlerinin genel özelliğini oluşturan “Tao” kavramı üzerine kurulmuştur. Mistik yönü ağır basan bir dindir. Kurucusu, Lao Tzu’dur. Bu dinin mensuplarının büyük çoğunluğu Çin’de, az bir kısmı diğer Asya ülkelerinde yaşamaktadır. Bugün tahmini nüfusları 50 milyon dolayındadır. Son yıllarda Avrupa’da Taocu düşünceyi benimseyenler çoğalmaktadır. Ülkemizde bu dine ait kitaplar dilimize çevrilerek yayınlanmaktadır. </a:t>
            </a:r>
          </a:p>
          <a:p>
            <a:endParaRPr lang="tr-TR" altLang="tr-TR"/>
          </a:p>
        </p:txBody>
      </p:sp>
      <p:pic>
        <p:nvPicPr>
          <p:cNvPr id="33796" name="Picture 4" descr="laotzu1">
            <a:extLst>
              <a:ext uri="{FF2B5EF4-FFF2-40B4-BE49-F238E27FC236}">
                <a16:creationId xmlns:a16="http://schemas.microsoft.com/office/drawing/2014/main" id="{19EB2F27-B2A2-46B1-BB49-482B995D65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905000"/>
            <a:ext cx="2438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Text Box 5">
            <a:extLst>
              <a:ext uri="{FF2B5EF4-FFF2-40B4-BE49-F238E27FC236}">
                <a16:creationId xmlns:a16="http://schemas.microsoft.com/office/drawing/2014/main" id="{389DDD12-B073-4E31-8422-EBDE019AA555}"/>
              </a:ext>
            </a:extLst>
          </p:cNvPr>
          <p:cNvSpPr txBox="1">
            <a:spLocks noChangeArrowheads="1"/>
          </p:cNvSpPr>
          <p:nvPr/>
        </p:nvSpPr>
        <p:spPr bwMode="auto">
          <a:xfrm>
            <a:off x="2117725" y="5822951"/>
            <a:ext cx="15568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Monotype Sorts" pitchFamily="2" charset="2"/>
              <a:buChar char="n"/>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bg2"/>
              </a:buClr>
              <a:buSzPct val="75000"/>
              <a:buFont typeface="Monotype Sorts" pitchFamily="2" charset="2"/>
              <a:buChar char="n"/>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eaLnBrk="0" fontAlgn="base" hangingPunct="0">
              <a:spcAft>
                <a:spcPct val="0"/>
              </a:spcAft>
              <a:buClrTx/>
              <a:buSzTx/>
              <a:buFontTx/>
              <a:buChar char="•"/>
            </a:pPr>
            <a:r>
              <a:rPr lang="tr-TR" altLang="tr-TR" sz="2400" b="1">
                <a:solidFill>
                  <a:srgbClr val="CC6600"/>
                </a:solidFill>
                <a:latin typeface="Tahoma" panose="020B0604030504040204" pitchFamily="34" charset="0"/>
              </a:rPr>
              <a:t>Lao-Tzu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Unvan 1">
            <a:extLst>
              <a:ext uri="{FF2B5EF4-FFF2-40B4-BE49-F238E27FC236}">
                <a16:creationId xmlns:a16="http://schemas.microsoft.com/office/drawing/2014/main" id="{F4F6A8EC-59E7-4C26-9C40-A510B5AA408C}"/>
              </a:ext>
            </a:extLst>
          </p:cNvPr>
          <p:cNvSpPr>
            <a:spLocks noGrp="1"/>
          </p:cNvSpPr>
          <p:nvPr>
            <p:ph type="title"/>
          </p:nvPr>
        </p:nvSpPr>
        <p:spPr/>
        <p:txBody>
          <a:bodyPr/>
          <a:lstStyle/>
          <a:p>
            <a:r>
              <a:rPr lang="tr-TR" altLang="tr-TR"/>
              <a:t>Tao kaynaklı üç öğreti</a:t>
            </a:r>
          </a:p>
        </p:txBody>
      </p:sp>
      <p:sp>
        <p:nvSpPr>
          <p:cNvPr id="44035" name="İçerik Yer Tutucusu 2">
            <a:extLst>
              <a:ext uri="{FF2B5EF4-FFF2-40B4-BE49-F238E27FC236}">
                <a16:creationId xmlns:a16="http://schemas.microsoft.com/office/drawing/2014/main" id="{750205CE-A725-44E7-9FE1-04DE866599C0}"/>
              </a:ext>
            </a:extLst>
          </p:cNvPr>
          <p:cNvSpPr>
            <a:spLocks noGrp="1"/>
          </p:cNvSpPr>
          <p:nvPr>
            <p:ph idx="1"/>
          </p:nvPr>
        </p:nvSpPr>
        <p:spPr/>
        <p:txBody>
          <a:bodyPr/>
          <a:lstStyle/>
          <a:p>
            <a:pPr marL="0" indent="0">
              <a:buNone/>
            </a:pPr>
            <a:r>
              <a:rPr lang="tr-TR" altLang="tr-TR">
                <a:solidFill>
                  <a:schemeClr val="accent1"/>
                </a:solidFill>
              </a:rPr>
              <a:t>1. Tabiatta Hareketsizlik: </a:t>
            </a:r>
            <a:r>
              <a:rPr lang="tr-TR" altLang="tr-TR"/>
              <a:t>Çin düşüncesinde tabiat kendiliğinden meydana gelen bir şeydir. İnsanın tabiattaki görevi, evrenin yaratıcı prensibi Tao’nun insan vasıtasıyla engelsiz olarak faaliyette bulunabilmesi için sessiz ve pasif olmasıdır. Kişi Tao’nun kendisinde Tao olmasına izin vermeli; kendi adına hiçbir şey yapmamalı, sadece tabiatın Tao’sunu veya Yol’u takip etmelidir.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Unvan 1">
            <a:extLst>
              <a:ext uri="{FF2B5EF4-FFF2-40B4-BE49-F238E27FC236}">
                <a16:creationId xmlns:a16="http://schemas.microsoft.com/office/drawing/2014/main" id="{E13F33A0-CA60-495C-A82C-4537803D3994}"/>
              </a:ext>
            </a:extLst>
          </p:cNvPr>
          <p:cNvSpPr>
            <a:spLocks noGrp="1"/>
          </p:cNvSpPr>
          <p:nvPr>
            <p:ph type="title"/>
          </p:nvPr>
        </p:nvSpPr>
        <p:spPr/>
        <p:txBody>
          <a:bodyPr/>
          <a:lstStyle/>
          <a:p>
            <a:endParaRPr lang="tr-TR" altLang="tr-TR"/>
          </a:p>
        </p:txBody>
      </p:sp>
      <p:sp>
        <p:nvSpPr>
          <p:cNvPr id="45059" name="İçerik Yer Tutucusu 2">
            <a:extLst>
              <a:ext uri="{FF2B5EF4-FFF2-40B4-BE49-F238E27FC236}">
                <a16:creationId xmlns:a16="http://schemas.microsoft.com/office/drawing/2014/main" id="{A37BF9BB-862A-4D97-9727-EA3101A2FD5D}"/>
              </a:ext>
            </a:extLst>
          </p:cNvPr>
          <p:cNvSpPr>
            <a:spLocks noGrp="1"/>
          </p:cNvSpPr>
          <p:nvPr>
            <p:ph idx="1"/>
          </p:nvPr>
        </p:nvSpPr>
        <p:spPr/>
        <p:txBody>
          <a:bodyPr/>
          <a:lstStyle/>
          <a:p>
            <a:pPr marL="0" indent="0">
              <a:buNone/>
            </a:pPr>
            <a:r>
              <a:rPr lang="tr-TR" altLang="tr-TR">
                <a:solidFill>
                  <a:schemeClr val="accent1"/>
                </a:solidFill>
              </a:rPr>
              <a:t>2. Boşlukta Rekabet Etmemek: </a:t>
            </a:r>
            <a:r>
              <a:rPr lang="tr-TR" altLang="tr-TR"/>
              <a:t>“Boşlukta Rekabet Etmemek”, “tabiatta hareketsizlik” prensibinin diğer yanıdır. “Hareketsizlik” bir kimsenin zahiri fiillerine işaret eder. “Boşluk” ise arzunun yokluğu anlamına gelir</a:t>
            </a:r>
            <a:r>
              <a:rPr lang="tr-TR" altLang="tr-TR" i="1"/>
              <a:t>. </a:t>
            </a:r>
            <a:r>
              <a:rPr lang="tr-TR" altLang="tr-TR"/>
              <a:t>Bir kimse sessiz olursa, başkaları ile rekabet etmek zorunda kalmaksızın her şeyin üstesinden gelme gücünü elde eder.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Unvan 1">
            <a:extLst>
              <a:ext uri="{FF2B5EF4-FFF2-40B4-BE49-F238E27FC236}">
                <a16:creationId xmlns:a16="http://schemas.microsoft.com/office/drawing/2014/main" id="{A2C190DD-1F7C-4AB1-9457-91EBEACF7AE5}"/>
              </a:ext>
            </a:extLst>
          </p:cNvPr>
          <p:cNvSpPr>
            <a:spLocks noGrp="1"/>
          </p:cNvSpPr>
          <p:nvPr>
            <p:ph type="title"/>
          </p:nvPr>
        </p:nvSpPr>
        <p:spPr/>
        <p:txBody>
          <a:bodyPr/>
          <a:lstStyle/>
          <a:p>
            <a:endParaRPr lang="tr-TR" altLang="tr-TR"/>
          </a:p>
        </p:txBody>
      </p:sp>
      <p:sp>
        <p:nvSpPr>
          <p:cNvPr id="46083" name="İçerik Yer Tutucusu 2">
            <a:extLst>
              <a:ext uri="{FF2B5EF4-FFF2-40B4-BE49-F238E27FC236}">
                <a16:creationId xmlns:a16="http://schemas.microsoft.com/office/drawing/2014/main" id="{3FE672D7-3811-4290-9189-623E448EAEBE}"/>
              </a:ext>
            </a:extLst>
          </p:cNvPr>
          <p:cNvSpPr>
            <a:spLocks noGrp="1"/>
          </p:cNvSpPr>
          <p:nvPr>
            <p:ph idx="1"/>
          </p:nvPr>
        </p:nvSpPr>
        <p:spPr>
          <a:xfrm>
            <a:off x="2362200" y="1752600"/>
            <a:ext cx="7924800" cy="4114800"/>
          </a:xfrm>
        </p:spPr>
        <p:txBody>
          <a:bodyPr/>
          <a:lstStyle/>
          <a:p>
            <a:pPr marL="0" indent="0">
              <a:buNone/>
            </a:pPr>
            <a:r>
              <a:rPr lang="tr-TR" altLang="tr-TR">
                <a:solidFill>
                  <a:schemeClr val="accent1"/>
                </a:solidFill>
              </a:rPr>
              <a:t>3. Olana Razı Olmak (Mevcutla Yetinmek</a:t>
            </a:r>
            <a:r>
              <a:rPr lang="tr-TR" altLang="tr-TR"/>
              <a:t>): Bu, tabiatta sessizliğin ve boşlukta rekabet etmemenin diğer bir ifadesidir. Kişi arzudan uzak ve ruh boşluğuna sahip olduğu ve basitçe tabiatın yolunu takip ettiği zaman, hoşnutluğu bilebilir ve ona ulaşır. Taoistin mutluluğu hiçbir şey beklemeyen kimsenin mutluluğudur.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8EFF9AF-EF00-4BFA-80AE-84A6D8FB73C9}"/>
              </a:ext>
            </a:extLst>
          </p:cNvPr>
          <p:cNvSpPr>
            <a:spLocks noGrp="1" noChangeArrowheads="1"/>
          </p:cNvSpPr>
          <p:nvPr>
            <p:ph type="title"/>
          </p:nvPr>
        </p:nvSpPr>
        <p:spPr>
          <a:xfrm>
            <a:off x="1524000" y="342900"/>
            <a:ext cx="9144000" cy="1104900"/>
          </a:xfrm>
        </p:spPr>
        <p:txBody>
          <a:bodyPr/>
          <a:lstStyle/>
          <a:p>
            <a:pPr algn="ctr"/>
            <a:br>
              <a:rPr lang="en-US" altLang="tr-TR">
                <a:latin typeface="Verdana" panose="020B0604030504040204" pitchFamily="34" charset="0"/>
              </a:rPr>
            </a:br>
            <a:r>
              <a:rPr lang="en-US" altLang="tr-TR">
                <a:latin typeface="Verdana" panose="020B0604030504040204" pitchFamily="34" charset="0"/>
              </a:rPr>
              <a:t>Yin </a:t>
            </a:r>
            <a:r>
              <a:rPr lang="tr-TR" altLang="tr-TR">
                <a:solidFill>
                  <a:schemeClr val="tx1"/>
                </a:solidFill>
                <a:latin typeface="Verdana" panose="020B0604030504040204" pitchFamily="34" charset="0"/>
              </a:rPr>
              <a:t>ve</a:t>
            </a:r>
            <a:r>
              <a:rPr lang="en-US" altLang="tr-TR">
                <a:solidFill>
                  <a:schemeClr val="tx1"/>
                </a:solidFill>
                <a:latin typeface="Verdana" panose="020B0604030504040204" pitchFamily="34" charset="0"/>
              </a:rPr>
              <a:t> </a:t>
            </a:r>
            <a:r>
              <a:rPr lang="en-US" altLang="tr-TR">
                <a:latin typeface="Verdana" panose="020B0604030504040204" pitchFamily="34" charset="0"/>
              </a:rPr>
              <a:t>Yang </a:t>
            </a:r>
            <a:br>
              <a:rPr lang="en-US" altLang="tr-TR">
                <a:latin typeface="Verdana" panose="020B0604030504040204" pitchFamily="34" charset="0"/>
              </a:rPr>
            </a:br>
            <a:endParaRPr lang="en-US" altLang="tr-TR">
              <a:latin typeface="Verdana" panose="020B0604030504040204" pitchFamily="34" charset="0"/>
            </a:endParaRPr>
          </a:p>
        </p:txBody>
      </p:sp>
      <p:sp>
        <p:nvSpPr>
          <p:cNvPr id="168963" name="Rectangle 3">
            <a:extLst>
              <a:ext uri="{FF2B5EF4-FFF2-40B4-BE49-F238E27FC236}">
                <a16:creationId xmlns:a16="http://schemas.microsoft.com/office/drawing/2014/main" id="{5C205F33-F616-418B-AC58-04F719D59D71}"/>
              </a:ext>
            </a:extLst>
          </p:cNvPr>
          <p:cNvSpPr>
            <a:spLocks noGrp="1" noChangeArrowheads="1"/>
          </p:cNvSpPr>
          <p:nvPr>
            <p:ph type="body" idx="1"/>
          </p:nvPr>
        </p:nvSpPr>
        <p:spPr/>
        <p:txBody>
          <a:bodyPr/>
          <a:lstStyle/>
          <a:p>
            <a:r>
              <a:rPr lang="en-US" altLang="tr-TR" sz="2800"/>
              <a:t>Negati</a:t>
            </a:r>
            <a:r>
              <a:rPr lang="tr-TR" altLang="tr-TR" sz="2800"/>
              <a:t>f</a:t>
            </a:r>
            <a:r>
              <a:rPr lang="en-US" altLang="tr-TR" sz="2800"/>
              <a:t> </a:t>
            </a:r>
            <a:r>
              <a:rPr lang="tr-TR" altLang="tr-TR" sz="2800"/>
              <a:t>ve pozitif prensipler</a:t>
            </a:r>
            <a:r>
              <a:rPr lang="en-US" altLang="tr-TR" sz="2800"/>
              <a:t>. </a:t>
            </a:r>
          </a:p>
          <a:p>
            <a:r>
              <a:rPr lang="tr-TR" altLang="tr-TR" sz="2800"/>
              <a:t>Her şey zıddıyla kaimdir ilkesi</a:t>
            </a:r>
            <a:r>
              <a:rPr lang="en-US" altLang="tr-TR" sz="2800"/>
              <a:t>. </a:t>
            </a:r>
            <a:r>
              <a:rPr lang="tr-TR" altLang="tr-TR" sz="2800"/>
              <a:t>Bir şeyin var olması zıddının var olmasına bağlıdır.</a:t>
            </a:r>
            <a:endParaRPr lang="en-US" altLang="tr-TR" sz="2800"/>
          </a:p>
          <a:p>
            <a:r>
              <a:rPr lang="en-US" altLang="tr-TR" sz="2800"/>
              <a:t>Yang</a:t>
            </a:r>
            <a:r>
              <a:rPr lang="tr-TR" altLang="tr-TR" sz="2800"/>
              <a:t> ne kadar var ve etkin olursu</a:t>
            </a:r>
            <a:r>
              <a:rPr lang="en-US" altLang="tr-TR" sz="2800"/>
              <a:t>, Yin </a:t>
            </a:r>
            <a:r>
              <a:rPr lang="tr-TR" altLang="tr-TR" sz="2800"/>
              <a:t>de o kadar var ve etkin olacaktır.</a:t>
            </a:r>
          </a:p>
          <a:p>
            <a:r>
              <a:rPr lang="tr-TR" altLang="tr-TR" sz="2800"/>
              <a:t>Tersi için de aynı durum geçerlidir</a:t>
            </a:r>
            <a:endParaRPr lang="en-US" altLang="tr-TR" sz="2800"/>
          </a:p>
        </p:txBody>
      </p:sp>
      <p:pic>
        <p:nvPicPr>
          <p:cNvPr id="47108" name="Picture 4" descr="yingyang">
            <a:extLst>
              <a:ext uri="{FF2B5EF4-FFF2-40B4-BE49-F238E27FC236}">
                <a16:creationId xmlns:a16="http://schemas.microsoft.com/office/drawing/2014/main" id="{9BA64FC9-4B71-4BE4-9A79-C993762907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8201" y="304800"/>
            <a:ext cx="1508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9" name="Picture 5" descr="yingyang">
            <a:extLst>
              <a:ext uri="{FF2B5EF4-FFF2-40B4-BE49-F238E27FC236}">
                <a16:creationId xmlns:a16="http://schemas.microsoft.com/office/drawing/2014/main" id="{ACBC9F19-101F-44CC-961B-A839966465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1" y="304800"/>
            <a:ext cx="1508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8963"/>
                                        </p:tgtEl>
                                        <p:attrNameLst>
                                          <p:attrName>style.visibility</p:attrName>
                                        </p:attrNameLst>
                                      </p:cBhvr>
                                      <p:to>
                                        <p:strVal val="visible"/>
                                      </p:to>
                                    </p:set>
                                    <p:anim calcmode="lin" valueType="num">
                                      <p:cBhvr>
                                        <p:cTn id="7" dur="500" fill="hold"/>
                                        <p:tgtEl>
                                          <p:spTgt spid="168963"/>
                                        </p:tgtEl>
                                        <p:attrNameLst>
                                          <p:attrName>ppt_w</p:attrName>
                                        </p:attrNameLst>
                                      </p:cBhvr>
                                      <p:tavLst>
                                        <p:tav tm="0">
                                          <p:val>
                                            <p:fltVal val="0"/>
                                          </p:val>
                                        </p:tav>
                                        <p:tav tm="100000">
                                          <p:val>
                                            <p:strVal val="#ppt_w"/>
                                          </p:val>
                                        </p:tav>
                                      </p:tavLst>
                                    </p:anim>
                                    <p:anim calcmode="lin" valueType="num">
                                      <p:cBhvr>
                                        <p:cTn id="8" dur="500" fill="hold"/>
                                        <p:tgtEl>
                                          <p:spTgt spid="16896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9B346CFD-7E27-495C-BCBB-A23EFA1E54BE}"/>
              </a:ext>
            </a:extLst>
          </p:cNvPr>
          <p:cNvSpPr>
            <a:spLocks noGrp="1" noChangeArrowheads="1"/>
          </p:cNvSpPr>
          <p:nvPr>
            <p:ph type="title"/>
          </p:nvPr>
        </p:nvSpPr>
        <p:spPr>
          <a:xfrm>
            <a:off x="1524000" y="342900"/>
            <a:ext cx="8839200" cy="1104900"/>
          </a:xfrm>
        </p:spPr>
        <p:txBody>
          <a:bodyPr/>
          <a:lstStyle/>
          <a:p>
            <a:r>
              <a:rPr lang="en-US" altLang="tr-TR"/>
              <a:t>            YIN                     YANG</a:t>
            </a:r>
          </a:p>
        </p:txBody>
      </p:sp>
      <p:sp>
        <p:nvSpPr>
          <p:cNvPr id="169987" name="Rectangle 3">
            <a:extLst>
              <a:ext uri="{FF2B5EF4-FFF2-40B4-BE49-F238E27FC236}">
                <a16:creationId xmlns:a16="http://schemas.microsoft.com/office/drawing/2014/main" id="{1DEDFF46-65FB-4B5F-8F94-F3ADB6379096}"/>
              </a:ext>
            </a:extLst>
          </p:cNvPr>
          <p:cNvSpPr>
            <a:spLocks noGrp="1" noChangeArrowheads="1"/>
          </p:cNvSpPr>
          <p:nvPr>
            <p:ph type="body" sz="half" idx="1"/>
          </p:nvPr>
        </p:nvSpPr>
        <p:spPr>
          <a:xfrm>
            <a:off x="2667000" y="1752600"/>
            <a:ext cx="3505200" cy="4114800"/>
          </a:xfrm>
        </p:spPr>
        <p:txBody>
          <a:bodyPr/>
          <a:lstStyle/>
          <a:p>
            <a:r>
              <a:rPr lang="en-US" altLang="tr-TR"/>
              <a:t>Negati</a:t>
            </a:r>
            <a:r>
              <a:rPr lang="tr-TR" altLang="tr-TR"/>
              <a:t>f</a:t>
            </a:r>
            <a:endParaRPr lang="en-US" altLang="tr-TR"/>
          </a:p>
          <a:p>
            <a:r>
              <a:rPr lang="tr-TR" altLang="tr-TR"/>
              <a:t>Dişil</a:t>
            </a:r>
            <a:endParaRPr lang="en-US" altLang="tr-TR"/>
          </a:p>
          <a:p>
            <a:r>
              <a:rPr lang="tr-TR" altLang="tr-TR"/>
              <a:t>Karanlık</a:t>
            </a:r>
            <a:endParaRPr lang="en-US" altLang="tr-TR"/>
          </a:p>
          <a:p>
            <a:r>
              <a:rPr lang="tr-TR" altLang="tr-TR"/>
              <a:t>Kötü</a:t>
            </a:r>
            <a:endParaRPr lang="en-US" altLang="tr-TR"/>
          </a:p>
          <a:p>
            <a:r>
              <a:rPr lang="tr-TR" altLang="tr-TR"/>
              <a:t>Yeryüzü</a:t>
            </a:r>
            <a:endParaRPr lang="en-US" altLang="tr-TR" b="1"/>
          </a:p>
          <a:p>
            <a:pPr>
              <a:buFont typeface="Monotype Sorts" pitchFamily="2" charset="2"/>
              <a:buNone/>
            </a:pPr>
            <a:endParaRPr lang="en-US" altLang="tr-TR"/>
          </a:p>
        </p:txBody>
      </p:sp>
      <p:sp>
        <p:nvSpPr>
          <p:cNvPr id="169988" name="Rectangle 4">
            <a:extLst>
              <a:ext uri="{FF2B5EF4-FFF2-40B4-BE49-F238E27FC236}">
                <a16:creationId xmlns:a16="http://schemas.microsoft.com/office/drawing/2014/main" id="{1044B799-428C-449D-9A13-1BD936FCFCA1}"/>
              </a:ext>
            </a:extLst>
          </p:cNvPr>
          <p:cNvSpPr>
            <a:spLocks noGrp="1" noChangeArrowheads="1"/>
          </p:cNvSpPr>
          <p:nvPr>
            <p:ph type="body" sz="half" idx="2"/>
          </p:nvPr>
        </p:nvSpPr>
        <p:spPr>
          <a:xfrm>
            <a:off x="7239000" y="1752600"/>
            <a:ext cx="2895600" cy="4114800"/>
          </a:xfrm>
        </p:spPr>
        <p:txBody>
          <a:bodyPr/>
          <a:lstStyle/>
          <a:p>
            <a:r>
              <a:rPr lang="en-US" altLang="tr-TR"/>
              <a:t>Positi</a:t>
            </a:r>
            <a:r>
              <a:rPr lang="tr-TR" altLang="tr-TR"/>
              <a:t>f</a:t>
            </a:r>
            <a:r>
              <a:rPr lang="en-US" altLang="tr-TR"/>
              <a:t> </a:t>
            </a:r>
          </a:p>
          <a:p>
            <a:r>
              <a:rPr lang="tr-TR" altLang="tr-TR"/>
              <a:t>Eril</a:t>
            </a:r>
            <a:endParaRPr lang="en-US" altLang="tr-TR"/>
          </a:p>
          <a:p>
            <a:r>
              <a:rPr lang="tr-TR" altLang="tr-TR"/>
              <a:t>Işık/Aydınlık</a:t>
            </a:r>
            <a:endParaRPr lang="en-US" altLang="tr-TR"/>
          </a:p>
          <a:p>
            <a:r>
              <a:rPr lang="tr-TR" altLang="tr-TR"/>
              <a:t>İyi</a:t>
            </a:r>
            <a:endParaRPr lang="en-US" altLang="tr-TR"/>
          </a:p>
          <a:p>
            <a:r>
              <a:rPr lang="tr-TR" altLang="tr-TR"/>
              <a:t>Gök</a:t>
            </a:r>
            <a:r>
              <a:rPr lang="en-US" altLang="tr-TR" b="1"/>
              <a:t> </a:t>
            </a:r>
          </a:p>
          <a:p>
            <a:pPr>
              <a:buFont typeface="Monotype Sorts" pitchFamily="2" charset="2"/>
              <a:buNone/>
            </a:pPr>
            <a:endParaRPr lang="en-US" altLang="tr-TR"/>
          </a:p>
        </p:txBody>
      </p:sp>
      <p:pic>
        <p:nvPicPr>
          <p:cNvPr id="48133" name="Picture 5" descr="yingyang">
            <a:extLst>
              <a:ext uri="{FF2B5EF4-FFF2-40B4-BE49-F238E27FC236}">
                <a16:creationId xmlns:a16="http://schemas.microsoft.com/office/drawing/2014/main" id="{820AC10F-D07D-4CC1-99CF-4F03B371D1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1" y="228600"/>
            <a:ext cx="1508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yingyang">
            <a:extLst>
              <a:ext uri="{FF2B5EF4-FFF2-40B4-BE49-F238E27FC236}">
                <a16:creationId xmlns:a16="http://schemas.microsoft.com/office/drawing/2014/main" id="{8BD11BA6-D86C-45BD-9ADC-3B2C189080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1" y="4953000"/>
            <a:ext cx="1508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9987"/>
                                        </p:tgtEl>
                                        <p:attrNameLst>
                                          <p:attrName>style.visibility</p:attrName>
                                        </p:attrNameLst>
                                      </p:cBhvr>
                                      <p:to>
                                        <p:strVal val="visible"/>
                                      </p:to>
                                    </p:set>
                                    <p:anim calcmode="lin" valueType="num">
                                      <p:cBhvr>
                                        <p:cTn id="7" dur="500" fill="hold"/>
                                        <p:tgtEl>
                                          <p:spTgt spid="169987"/>
                                        </p:tgtEl>
                                        <p:attrNameLst>
                                          <p:attrName>ppt_w</p:attrName>
                                        </p:attrNameLst>
                                      </p:cBhvr>
                                      <p:tavLst>
                                        <p:tav tm="0">
                                          <p:val>
                                            <p:fltVal val="0"/>
                                          </p:val>
                                        </p:tav>
                                        <p:tav tm="100000">
                                          <p:val>
                                            <p:strVal val="#ppt_w"/>
                                          </p:val>
                                        </p:tav>
                                      </p:tavLst>
                                    </p:anim>
                                    <p:anim calcmode="lin" valueType="num">
                                      <p:cBhvr>
                                        <p:cTn id="8" dur="500" fill="hold"/>
                                        <p:tgtEl>
                                          <p:spTgt spid="16998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69988"/>
                                        </p:tgtEl>
                                        <p:attrNameLst>
                                          <p:attrName>style.visibility</p:attrName>
                                        </p:attrNameLst>
                                      </p:cBhvr>
                                      <p:to>
                                        <p:strVal val="visible"/>
                                      </p:to>
                                    </p:set>
                                    <p:anim calcmode="lin" valueType="num">
                                      <p:cBhvr>
                                        <p:cTn id="13" dur="500" fill="hold"/>
                                        <p:tgtEl>
                                          <p:spTgt spid="169988"/>
                                        </p:tgtEl>
                                        <p:attrNameLst>
                                          <p:attrName>ppt_w</p:attrName>
                                        </p:attrNameLst>
                                      </p:cBhvr>
                                      <p:tavLst>
                                        <p:tav tm="0">
                                          <p:val>
                                            <p:fltVal val="0"/>
                                          </p:val>
                                        </p:tav>
                                        <p:tav tm="100000">
                                          <p:val>
                                            <p:strVal val="#ppt_w"/>
                                          </p:val>
                                        </p:tav>
                                      </p:tavLst>
                                    </p:anim>
                                    <p:anim calcmode="lin" valueType="num">
                                      <p:cBhvr>
                                        <p:cTn id="14" dur="500" fill="hold"/>
                                        <p:tgtEl>
                                          <p:spTgt spid="16998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7" grpId="0" autoUpdateAnimBg="0"/>
      <p:bldP spid="16998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Unvan 1">
            <a:extLst>
              <a:ext uri="{FF2B5EF4-FFF2-40B4-BE49-F238E27FC236}">
                <a16:creationId xmlns:a16="http://schemas.microsoft.com/office/drawing/2014/main" id="{96A48040-9D08-48AD-80AC-D8C7EAEBB402}"/>
              </a:ext>
            </a:extLst>
          </p:cNvPr>
          <p:cNvSpPr>
            <a:spLocks noGrp="1"/>
          </p:cNvSpPr>
          <p:nvPr>
            <p:ph type="title"/>
          </p:nvPr>
        </p:nvSpPr>
        <p:spPr/>
        <p:txBody>
          <a:bodyPr/>
          <a:lstStyle/>
          <a:p>
            <a:r>
              <a:rPr lang="tr-TR" altLang="tr-TR"/>
              <a:t>Kutsal metin: Tao Te King</a:t>
            </a:r>
          </a:p>
        </p:txBody>
      </p:sp>
      <p:sp>
        <p:nvSpPr>
          <p:cNvPr id="49155" name="İçerik Yer Tutucusu 2">
            <a:extLst>
              <a:ext uri="{FF2B5EF4-FFF2-40B4-BE49-F238E27FC236}">
                <a16:creationId xmlns:a16="http://schemas.microsoft.com/office/drawing/2014/main" id="{3991A589-68FD-4140-89BD-86CDAEB99286}"/>
              </a:ext>
            </a:extLst>
          </p:cNvPr>
          <p:cNvSpPr>
            <a:spLocks noGrp="1"/>
          </p:cNvSpPr>
          <p:nvPr>
            <p:ph idx="1"/>
          </p:nvPr>
        </p:nvSpPr>
        <p:spPr/>
        <p:txBody>
          <a:bodyPr/>
          <a:lstStyle/>
          <a:p>
            <a:r>
              <a:rPr lang="tr-TR" altLang="tr-TR"/>
              <a:t>Tao’yu anlamanın kelime veya kavramların ötesinde bir şey olduğunu ifade etmesi sebebiyle bir mistisizm kitabı; kozmoloji, ontoloji ve ahlak ilmi ile ilgilenmesi sebebiyle de felsefî bir kitap olarak kabul edilmiştir. Önemli özelliklerinden birisi, felsefî mütalaalarla mistik düşünceleri birleştirmiş olmasıdır.</a:t>
            </a:r>
          </a:p>
          <a:p>
            <a:r>
              <a:rPr lang="tr-TR" altLang="tr-TR" i="1"/>
              <a:t>wu wei </a:t>
            </a:r>
            <a:r>
              <a:rPr lang="tr-TR" altLang="tr-TR"/>
              <a:t>ilkesi sebebiyle politik alanda tutulmamıştır.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Unvan 1">
            <a:extLst>
              <a:ext uri="{FF2B5EF4-FFF2-40B4-BE49-F238E27FC236}">
                <a16:creationId xmlns:a16="http://schemas.microsoft.com/office/drawing/2014/main" id="{6AD25746-1E61-487C-9A6A-4BCE2B98FC84}"/>
              </a:ext>
            </a:extLst>
          </p:cNvPr>
          <p:cNvSpPr>
            <a:spLocks noGrp="1"/>
          </p:cNvSpPr>
          <p:nvPr>
            <p:ph type="title"/>
          </p:nvPr>
        </p:nvSpPr>
        <p:spPr/>
        <p:txBody>
          <a:bodyPr/>
          <a:lstStyle/>
          <a:p>
            <a:r>
              <a:rPr lang="tr-TR" altLang="tr-TR"/>
              <a:t>Konfüçyanizmle Fark</a:t>
            </a:r>
          </a:p>
        </p:txBody>
      </p:sp>
      <p:sp>
        <p:nvSpPr>
          <p:cNvPr id="50179" name="İçerik Yer Tutucusu 2">
            <a:extLst>
              <a:ext uri="{FF2B5EF4-FFF2-40B4-BE49-F238E27FC236}">
                <a16:creationId xmlns:a16="http://schemas.microsoft.com/office/drawing/2014/main" id="{419500B1-3DE9-4985-9CA7-6D329D3BAADB}"/>
              </a:ext>
            </a:extLst>
          </p:cNvPr>
          <p:cNvSpPr>
            <a:spLocks noGrp="1"/>
          </p:cNvSpPr>
          <p:nvPr>
            <p:ph idx="1"/>
          </p:nvPr>
        </p:nvSpPr>
        <p:spPr/>
        <p:txBody>
          <a:bodyPr/>
          <a:lstStyle/>
          <a:p>
            <a:r>
              <a:rPr lang="tr-TR" altLang="tr-TR"/>
              <a:t>Konfüçyanizmda ahlak/sorumluluk ön plana çıkmış, iyi bir idarenin prensiplerine vurgu yapılmış.</a:t>
            </a:r>
          </a:p>
          <a:p>
            <a:r>
              <a:rPr lang="tr-TR" altLang="tr-TR"/>
              <a:t>Taoizm’de sessizlik/hareketsizlik pasif bir hayat anlayışı telkin edilmiştir.</a:t>
            </a:r>
          </a:p>
          <a:p>
            <a:r>
              <a:rPr lang="tr-TR" altLang="tr-TR"/>
              <a:t>Her ikisi de huzurlu bir toplumu hedeflemiştir.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Unvan 1">
            <a:extLst>
              <a:ext uri="{FF2B5EF4-FFF2-40B4-BE49-F238E27FC236}">
                <a16:creationId xmlns:a16="http://schemas.microsoft.com/office/drawing/2014/main" id="{705C1A06-4804-4372-8A8D-7854F0B613F2}"/>
              </a:ext>
            </a:extLst>
          </p:cNvPr>
          <p:cNvSpPr>
            <a:spLocks noGrp="1"/>
          </p:cNvSpPr>
          <p:nvPr>
            <p:ph type="title"/>
          </p:nvPr>
        </p:nvSpPr>
        <p:spPr/>
        <p:txBody>
          <a:bodyPr/>
          <a:lstStyle/>
          <a:p>
            <a:r>
              <a:rPr lang="tr-TR" altLang="tr-TR"/>
              <a:t>İbadet</a:t>
            </a:r>
          </a:p>
        </p:txBody>
      </p:sp>
      <p:sp>
        <p:nvSpPr>
          <p:cNvPr id="51203" name="İçerik Yer Tutucusu 2">
            <a:extLst>
              <a:ext uri="{FF2B5EF4-FFF2-40B4-BE49-F238E27FC236}">
                <a16:creationId xmlns:a16="http://schemas.microsoft.com/office/drawing/2014/main" id="{E9DCDA36-DFE3-43B9-B115-9C5E525AD3D7}"/>
              </a:ext>
            </a:extLst>
          </p:cNvPr>
          <p:cNvSpPr>
            <a:spLocks noGrp="1"/>
          </p:cNvSpPr>
          <p:nvPr>
            <p:ph idx="1"/>
          </p:nvPr>
        </p:nvSpPr>
        <p:spPr/>
        <p:txBody>
          <a:bodyPr/>
          <a:lstStyle/>
          <a:p>
            <a:r>
              <a:rPr lang="tr-TR" altLang="tr-TR"/>
              <a:t>Taoizm, Han Hanedanlığı döneminde (M.Ö. II. yüzyıl) bir kült organizasyonu ve rahiplikle birlikte Çin’in her tarafına hızlı bir şekilde yayılan bir halk dini şeklinde gelişti.</a:t>
            </a:r>
          </a:p>
          <a:p>
            <a:r>
              <a:rPr lang="tr-TR" altLang="tr-TR"/>
              <a:t>Budizme tepki olarak gelişti. Budizmle rekabet edebilmek için onu kendine adapte etti.</a:t>
            </a:r>
          </a:p>
          <a:p>
            <a:r>
              <a:rPr lang="tr-TR" altLang="tr-TR"/>
              <a:t>Tanrılara, ruhlara tapınma var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521E9F8B-D556-49C4-BE29-43BAEAFD438E}"/>
              </a:ext>
            </a:extLst>
          </p:cNvPr>
          <p:cNvSpPr>
            <a:spLocks noGrp="1" noChangeArrowheads="1"/>
          </p:cNvSpPr>
          <p:nvPr>
            <p:ph type="title"/>
          </p:nvPr>
        </p:nvSpPr>
        <p:spPr>
          <a:xfrm>
            <a:off x="2362200" y="342900"/>
            <a:ext cx="7772400" cy="952500"/>
          </a:xfrm>
        </p:spPr>
        <p:txBody>
          <a:bodyPr/>
          <a:lstStyle/>
          <a:p>
            <a:pPr algn="ctr"/>
            <a:r>
              <a:rPr lang="en-US" altLang="tr-TR" i="1">
                <a:latin typeface="Comic Sans MS" panose="030F0702030302020204" pitchFamily="66" charset="0"/>
              </a:rPr>
              <a:t>Lao Tzu</a:t>
            </a:r>
            <a:r>
              <a:rPr lang="en-US" altLang="tr-TR">
                <a:latin typeface="Comic Sans MS" panose="030F0702030302020204" pitchFamily="66" charset="0"/>
              </a:rPr>
              <a:t> </a:t>
            </a:r>
            <a:r>
              <a:rPr lang="tr-TR" altLang="tr-TR">
                <a:latin typeface="Comic Sans MS" panose="030F0702030302020204" pitchFamily="66" charset="0"/>
              </a:rPr>
              <a:t>veya</a:t>
            </a:r>
            <a:r>
              <a:rPr lang="en-US" altLang="tr-TR">
                <a:latin typeface="Comic Sans MS" panose="030F0702030302020204" pitchFamily="66" charset="0"/>
              </a:rPr>
              <a:t> </a:t>
            </a:r>
            <a:r>
              <a:rPr lang="en-US" altLang="tr-TR" i="1">
                <a:latin typeface="Comic Sans MS" panose="030F0702030302020204" pitchFamily="66" charset="0"/>
              </a:rPr>
              <a:t>Lao Zi</a:t>
            </a:r>
            <a:br>
              <a:rPr lang="en-US" altLang="tr-TR" i="1">
                <a:latin typeface="Comic Sans MS" panose="030F0702030302020204" pitchFamily="66" charset="0"/>
              </a:rPr>
            </a:br>
            <a:r>
              <a:rPr lang="en-US" altLang="tr-TR" sz="3600">
                <a:latin typeface="Comic Sans MS" panose="030F0702030302020204" pitchFamily="66" charset="0"/>
              </a:rPr>
              <a:t>“</a:t>
            </a:r>
            <a:r>
              <a:rPr lang="tr-TR" altLang="tr-TR" sz="3600">
                <a:latin typeface="Comic Sans MS" panose="030F0702030302020204" pitchFamily="66" charset="0"/>
              </a:rPr>
              <a:t>Yaşlı Bilge</a:t>
            </a:r>
            <a:r>
              <a:rPr lang="en-US" altLang="tr-TR" sz="3600">
                <a:latin typeface="Comic Sans MS" panose="030F0702030302020204" pitchFamily="66" charset="0"/>
              </a:rPr>
              <a:t>” “</a:t>
            </a:r>
            <a:r>
              <a:rPr lang="tr-TR" altLang="tr-TR" sz="3600">
                <a:latin typeface="Comic Sans MS" panose="030F0702030302020204" pitchFamily="66" charset="0"/>
              </a:rPr>
              <a:t>Yaşlı Üstad</a:t>
            </a:r>
            <a:r>
              <a:rPr lang="en-US" altLang="tr-TR" sz="3600">
                <a:latin typeface="Comic Sans MS" panose="030F0702030302020204" pitchFamily="66" charset="0"/>
              </a:rPr>
              <a:t>”</a:t>
            </a:r>
            <a:endParaRPr lang="en-US" altLang="tr-TR">
              <a:latin typeface="Comic Sans MS" panose="030F0702030302020204" pitchFamily="66" charset="0"/>
            </a:endParaRPr>
          </a:p>
        </p:txBody>
      </p:sp>
      <p:sp>
        <p:nvSpPr>
          <p:cNvPr id="34819" name="Rectangle 3">
            <a:extLst>
              <a:ext uri="{FF2B5EF4-FFF2-40B4-BE49-F238E27FC236}">
                <a16:creationId xmlns:a16="http://schemas.microsoft.com/office/drawing/2014/main" id="{32578466-78D4-429C-83C6-548D4E5B5DD3}"/>
              </a:ext>
            </a:extLst>
          </p:cNvPr>
          <p:cNvSpPr>
            <a:spLocks noGrp="1" noChangeArrowheads="1"/>
          </p:cNvSpPr>
          <p:nvPr>
            <p:ph type="body" idx="1"/>
          </p:nvPr>
        </p:nvSpPr>
        <p:spPr>
          <a:xfrm>
            <a:off x="2362200" y="2438400"/>
            <a:ext cx="7772400" cy="3810000"/>
          </a:xfrm>
          <a:noFill/>
        </p:spPr>
        <p:txBody>
          <a:bodyPr/>
          <a:lstStyle/>
          <a:p>
            <a:pPr>
              <a:buFont typeface="Webdings" panose="05030102010509060703" pitchFamily="18" charset="2"/>
              <a:buChar char="ý"/>
            </a:pPr>
            <a:r>
              <a:rPr lang="en-US" altLang="tr-TR">
                <a:latin typeface="Comic Sans MS" panose="030F0702030302020204" pitchFamily="66" charset="0"/>
              </a:rPr>
              <a:t> </a:t>
            </a:r>
            <a:r>
              <a:rPr lang="tr-TR" altLang="tr-TR">
                <a:latin typeface="Comic Sans MS" panose="030F0702030302020204" pitchFamily="66" charset="0"/>
              </a:rPr>
              <a:t>MÖ </a:t>
            </a:r>
            <a:r>
              <a:rPr lang="en-US" altLang="tr-TR">
                <a:latin typeface="Comic Sans MS" panose="030F0702030302020204" pitchFamily="66" charset="0"/>
              </a:rPr>
              <a:t>604</a:t>
            </a:r>
            <a:r>
              <a:rPr lang="tr-TR" altLang="tr-TR">
                <a:latin typeface="Comic Sans MS" panose="030F0702030302020204" pitchFamily="66" charset="0"/>
              </a:rPr>
              <a:t>’de</a:t>
            </a:r>
            <a:r>
              <a:rPr lang="en-US" altLang="tr-TR">
                <a:latin typeface="Comic Sans MS" panose="030F0702030302020204" pitchFamily="66" charset="0"/>
              </a:rPr>
              <a:t> </a:t>
            </a:r>
            <a:r>
              <a:rPr lang="tr-TR" altLang="tr-TR">
                <a:latin typeface="Comic Sans MS" panose="030F0702030302020204" pitchFamily="66" charset="0"/>
              </a:rPr>
              <a:t>doğdu</a:t>
            </a:r>
            <a:endParaRPr lang="en-US" altLang="tr-TR">
              <a:latin typeface="Comic Sans MS" panose="030F0702030302020204" pitchFamily="66" charset="0"/>
            </a:endParaRPr>
          </a:p>
          <a:p>
            <a:pPr>
              <a:buFont typeface="Webdings" panose="05030102010509060703" pitchFamily="18" charset="2"/>
              <a:buChar char="ý"/>
            </a:pPr>
            <a:r>
              <a:rPr lang="en-US" altLang="tr-TR" i="1">
                <a:latin typeface="Comic Sans MS" panose="030F0702030302020204" pitchFamily="66" charset="0"/>
              </a:rPr>
              <a:t>Tao te Ching</a:t>
            </a:r>
            <a:r>
              <a:rPr lang="tr-TR" altLang="tr-TR">
                <a:latin typeface="Comic Sans MS" panose="030F0702030302020204" pitchFamily="66" charset="0"/>
              </a:rPr>
              <a:t>’in yazarıdır. </a:t>
            </a:r>
          </a:p>
          <a:p>
            <a:pPr>
              <a:buFont typeface="Webdings" panose="05030102010509060703" pitchFamily="18" charset="2"/>
              <a:buChar char="ý"/>
            </a:pPr>
            <a:r>
              <a:rPr lang="tr-TR" altLang="tr-TR">
                <a:latin typeface="Comic Sans MS" panose="030F0702030302020204" pitchFamily="66" charset="0"/>
              </a:rPr>
              <a:t>Asıl adı Li Tan</a:t>
            </a:r>
          </a:p>
          <a:p>
            <a:pPr>
              <a:buFont typeface="Webdings" panose="05030102010509060703" pitchFamily="18" charset="2"/>
              <a:buChar char="ý"/>
            </a:pPr>
            <a:r>
              <a:rPr lang="tr-TR" altLang="tr-TR">
                <a:latin typeface="Comic Sans MS" panose="030F0702030302020204" pitchFamily="66" charset="0"/>
              </a:rPr>
              <a:t>Hayatı hakkında çok az bilgi var</a:t>
            </a:r>
          </a:p>
          <a:p>
            <a:pPr>
              <a:buFont typeface="Webdings" panose="05030102010509060703" pitchFamily="18" charset="2"/>
              <a:buChar char="ý"/>
            </a:pPr>
            <a:r>
              <a:rPr lang="tr-TR" altLang="tr-TR">
                <a:latin typeface="Comic Sans MS" panose="030F0702030302020204" pitchFamily="66" charset="0"/>
              </a:rPr>
              <a:t>Konfüçyüs’ün onu ziyaret ettiği ve bilgiliğinden etkilendiği belirtilir.</a:t>
            </a:r>
            <a:endParaRPr lang="en-US" altLang="tr-TR">
              <a:latin typeface="Comic Sans MS" panose="030F0702030302020204"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Unvan 1">
            <a:extLst>
              <a:ext uri="{FF2B5EF4-FFF2-40B4-BE49-F238E27FC236}">
                <a16:creationId xmlns:a16="http://schemas.microsoft.com/office/drawing/2014/main" id="{BBD199F2-D229-4BA0-BCFF-77D3DF5F5A38}"/>
              </a:ext>
            </a:extLst>
          </p:cNvPr>
          <p:cNvSpPr>
            <a:spLocks noGrp="1"/>
          </p:cNvSpPr>
          <p:nvPr>
            <p:ph type="title"/>
          </p:nvPr>
        </p:nvSpPr>
        <p:spPr/>
        <p:txBody>
          <a:bodyPr/>
          <a:lstStyle/>
          <a:p>
            <a:endParaRPr lang="tr-TR" altLang="tr-TR"/>
          </a:p>
        </p:txBody>
      </p:sp>
      <p:sp>
        <p:nvSpPr>
          <p:cNvPr id="3" name="İçerik Yer Tutucusu 2">
            <a:extLst>
              <a:ext uri="{FF2B5EF4-FFF2-40B4-BE49-F238E27FC236}">
                <a16:creationId xmlns:a16="http://schemas.microsoft.com/office/drawing/2014/main" id="{4B670931-8E3B-4159-854D-BC269642F160}"/>
              </a:ext>
            </a:extLst>
          </p:cNvPr>
          <p:cNvSpPr>
            <a:spLocks noGrp="1"/>
          </p:cNvSpPr>
          <p:nvPr>
            <p:ph idx="1"/>
          </p:nvPr>
        </p:nvSpPr>
        <p:spPr/>
        <p:txBody>
          <a:bodyPr/>
          <a:lstStyle/>
          <a:p>
            <a:pPr>
              <a:defRPr/>
            </a:pPr>
            <a:r>
              <a:rPr lang="tr-TR" dirty="0" err="1"/>
              <a:t>Chou</a:t>
            </a:r>
            <a:r>
              <a:rPr lang="tr-TR" dirty="0"/>
              <a:t> Hanedanlığı döneminde arşiv memurluğu yapan Lao </a:t>
            </a:r>
            <a:r>
              <a:rPr lang="tr-TR" dirty="0" err="1"/>
              <a:t>Tzu</a:t>
            </a:r>
            <a:r>
              <a:rPr lang="tr-TR" dirty="0"/>
              <a:t>, hanedanlığın yıkılması üzerine </a:t>
            </a:r>
            <a:r>
              <a:rPr lang="tr-TR" dirty="0" err="1"/>
              <a:t>Honan’a</a:t>
            </a:r>
            <a:r>
              <a:rPr lang="tr-TR" dirty="0"/>
              <a:t> gitmiş ve orada öğrencisinin isteği üzerine </a:t>
            </a:r>
            <a:r>
              <a:rPr lang="en-US" i="1" dirty="0">
                <a:latin typeface="Comic Sans MS" panose="030F0702030302020204" pitchFamily="66" charset="0"/>
              </a:rPr>
              <a:t>Tao </a:t>
            </a:r>
            <a:r>
              <a:rPr lang="en-US" i="1" dirty="0" err="1">
                <a:latin typeface="Comic Sans MS" panose="030F0702030302020204" pitchFamily="66" charset="0"/>
              </a:rPr>
              <a:t>te</a:t>
            </a:r>
            <a:r>
              <a:rPr lang="en-US" i="1" dirty="0">
                <a:latin typeface="Comic Sans MS" panose="030F0702030302020204" pitchFamily="66" charset="0"/>
              </a:rPr>
              <a:t> </a:t>
            </a:r>
            <a:r>
              <a:rPr lang="tr-TR" i="1" dirty="0">
                <a:latin typeface="Comic Sans MS" panose="030F0702030302020204" pitchFamily="66" charset="0"/>
              </a:rPr>
              <a:t>K</a:t>
            </a:r>
            <a:r>
              <a:rPr lang="en-US" i="1" dirty="0" err="1">
                <a:latin typeface="Comic Sans MS" panose="030F0702030302020204" pitchFamily="66" charset="0"/>
              </a:rPr>
              <a:t>ing</a:t>
            </a:r>
            <a:r>
              <a:rPr lang="tr-TR" i="1" dirty="0">
                <a:latin typeface="Comic Sans MS" panose="030F0702030302020204" pitchFamily="66" charset="0"/>
              </a:rPr>
              <a:t>’i </a:t>
            </a:r>
            <a:r>
              <a:rPr lang="tr-TR" dirty="0">
                <a:latin typeface="+mj-lt"/>
              </a:rPr>
              <a:t>yazmıştır. Hayatı hakkında başkaca bilgi yoktur. Kimi araştırmacılar onun tarihsel bir kişilik olmadığını söyler. </a:t>
            </a:r>
          </a:p>
          <a:p>
            <a:pPr>
              <a:defRPr/>
            </a:pPr>
            <a:r>
              <a:rPr lang="tr-TR" dirty="0">
                <a:latin typeface="+mj-lt"/>
              </a:rPr>
              <a:t>Mitolojik anlatıya göre ise Lao </a:t>
            </a:r>
            <a:r>
              <a:rPr lang="tr-TR" dirty="0" err="1">
                <a:latin typeface="+mj-lt"/>
              </a:rPr>
              <a:t>Tzu</a:t>
            </a:r>
            <a:r>
              <a:rPr lang="tr-TR" dirty="0">
                <a:latin typeface="+mj-lt"/>
              </a:rPr>
              <a:t> 80 yaşında bir ihtiyar olarak dünyaya gelmiştir.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Unvan 1">
            <a:extLst>
              <a:ext uri="{FF2B5EF4-FFF2-40B4-BE49-F238E27FC236}">
                <a16:creationId xmlns:a16="http://schemas.microsoft.com/office/drawing/2014/main" id="{4D8CFF48-C491-497E-8158-44A165669A23}"/>
              </a:ext>
            </a:extLst>
          </p:cNvPr>
          <p:cNvSpPr>
            <a:spLocks noGrp="1"/>
          </p:cNvSpPr>
          <p:nvPr>
            <p:ph type="title"/>
          </p:nvPr>
        </p:nvSpPr>
        <p:spPr/>
        <p:txBody>
          <a:bodyPr/>
          <a:lstStyle/>
          <a:p>
            <a:r>
              <a:rPr lang="tr-TR" altLang="tr-TR"/>
              <a:t>TAO</a:t>
            </a:r>
          </a:p>
        </p:txBody>
      </p:sp>
      <p:sp>
        <p:nvSpPr>
          <p:cNvPr id="3" name="İçerik Yer Tutucusu 2">
            <a:extLst>
              <a:ext uri="{FF2B5EF4-FFF2-40B4-BE49-F238E27FC236}">
                <a16:creationId xmlns:a16="http://schemas.microsoft.com/office/drawing/2014/main" id="{BE716785-E9BB-44F8-A5E2-01751CC27325}"/>
              </a:ext>
            </a:extLst>
          </p:cNvPr>
          <p:cNvSpPr>
            <a:spLocks noGrp="1"/>
          </p:cNvSpPr>
          <p:nvPr>
            <p:ph idx="1"/>
          </p:nvPr>
        </p:nvSpPr>
        <p:spPr>
          <a:xfrm>
            <a:off x="2362200" y="1600200"/>
            <a:ext cx="7924800" cy="5181600"/>
          </a:xfrm>
        </p:spPr>
        <p:txBody>
          <a:bodyPr>
            <a:normAutofit fontScale="47500" lnSpcReduction="20000"/>
          </a:bodyPr>
          <a:lstStyle/>
          <a:p>
            <a:pPr>
              <a:defRPr/>
            </a:pPr>
            <a:r>
              <a:rPr lang="tr-TR" sz="5100" dirty="0"/>
              <a:t>Tao, yol anlamına gelir. Eski Çinliler Taoizm’den, “</a:t>
            </a:r>
            <a:r>
              <a:rPr lang="tr-TR" sz="5100" dirty="0" err="1"/>
              <a:t>T’ien</a:t>
            </a:r>
            <a:r>
              <a:rPr lang="tr-TR" sz="5100" dirty="0"/>
              <a:t> Tao” (Göğün Yolu) diye söz etmişler ve onu “</a:t>
            </a:r>
            <a:r>
              <a:rPr lang="tr-TR" sz="5100" dirty="0" err="1"/>
              <a:t>Jén</a:t>
            </a:r>
            <a:r>
              <a:rPr lang="tr-TR" sz="5100" dirty="0"/>
              <a:t> Tao” (İnsanın Yolu) ile karşılaştırmışlardır. Onlara göre Göğün Yolu parlak, kutsal ve doğrudur; İnsanın Yolu ise karanlık ve Göğün Yolunun tersidir.</a:t>
            </a:r>
          </a:p>
          <a:p>
            <a:pPr>
              <a:buFont typeface="Webdings" panose="05030102010509060703" pitchFamily="18" charset="2"/>
              <a:buChar char="ý"/>
              <a:defRPr/>
            </a:pPr>
            <a:r>
              <a:rPr lang="tr-TR" sz="5100" dirty="0"/>
              <a:t>Lao </a:t>
            </a:r>
            <a:r>
              <a:rPr lang="tr-TR" sz="5100" dirty="0" err="1"/>
              <a:t>Tzu’nin</a:t>
            </a:r>
            <a:r>
              <a:rPr lang="tr-TR" sz="5100" dirty="0"/>
              <a:t> fikir sisteminin temelini </a:t>
            </a:r>
            <a:r>
              <a:rPr lang="tr-TR" sz="5100" i="1" dirty="0"/>
              <a:t>Tao </a:t>
            </a:r>
            <a:r>
              <a:rPr lang="tr-TR" sz="5100" dirty="0"/>
              <a:t>mefhumu oluşturmuştur. </a:t>
            </a:r>
          </a:p>
          <a:p>
            <a:pPr>
              <a:buFont typeface="Webdings" panose="05030102010509060703" pitchFamily="18" charset="2"/>
              <a:buChar char="ý"/>
              <a:defRPr/>
            </a:pPr>
            <a:r>
              <a:rPr lang="en-US" sz="5100" b="1" i="1" dirty="0">
                <a:solidFill>
                  <a:schemeClr val="tx2"/>
                </a:solidFill>
                <a:latin typeface="Comic Sans MS" panose="030F0702030302020204" pitchFamily="66" charset="0"/>
              </a:rPr>
              <a:t>Tao: </a:t>
            </a:r>
            <a:r>
              <a:rPr lang="tr-TR" sz="5100" dirty="0">
                <a:latin typeface="Comic Sans MS" panose="030F0702030302020204" pitchFamily="66" charset="0"/>
              </a:rPr>
              <a:t>aşkın, sonsuz gerçeklik.  Varlığın kaynağı, ilk neden.</a:t>
            </a:r>
            <a:endParaRPr lang="tr-TR" sz="5100" dirty="0"/>
          </a:p>
          <a:p>
            <a:pPr>
              <a:defRPr/>
            </a:pPr>
            <a:r>
              <a:rPr lang="tr-TR" sz="5100" dirty="0"/>
              <a:t>Lao </a:t>
            </a:r>
            <a:r>
              <a:rPr lang="tr-TR" sz="5100" dirty="0" err="1"/>
              <a:t>Tsu</a:t>
            </a:r>
            <a:r>
              <a:rPr lang="tr-TR" sz="5100" dirty="0"/>
              <a:t>, bu yaratıcı gücü yumuşak olmasına rağmen her kuvveti yenen suya benzetmiştir. İnsan da Tao’ya benzemeye çalışmalı; iş yapması iş yapmaması, çalışması çalışmaması gibi olmalıdır. </a:t>
            </a:r>
          </a:p>
          <a:p>
            <a:pPr>
              <a:defRPr/>
            </a:pPr>
            <a:r>
              <a:rPr lang="en-US" sz="5100" b="1" i="1" dirty="0">
                <a:solidFill>
                  <a:schemeClr val="bg2"/>
                </a:solidFill>
                <a:latin typeface="Comic Sans MS" panose="030F0702030302020204" pitchFamily="66" charset="0"/>
              </a:rPr>
              <a:t>Wu-</a:t>
            </a:r>
            <a:r>
              <a:rPr lang="en-US" sz="5100" b="1" i="1" dirty="0" err="1">
                <a:solidFill>
                  <a:schemeClr val="bg2"/>
                </a:solidFill>
                <a:latin typeface="Comic Sans MS" panose="030F0702030302020204" pitchFamily="66" charset="0"/>
              </a:rPr>
              <a:t>wei</a:t>
            </a:r>
            <a:r>
              <a:rPr lang="en-US" sz="5100" b="1" i="1" dirty="0">
                <a:solidFill>
                  <a:schemeClr val="bg2"/>
                </a:solidFill>
                <a:latin typeface="Comic Sans MS" panose="030F0702030302020204" pitchFamily="66" charset="0"/>
              </a:rPr>
              <a:t>: </a:t>
            </a:r>
            <a:r>
              <a:rPr lang="tr-TR" sz="5100" b="1" i="1" dirty="0">
                <a:solidFill>
                  <a:schemeClr val="bg2"/>
                </a:solidFill>
                <a:latin typeface="Comic Sans MS" panose="030F0702030302020204" pitchFamily="66" charset="0"/>
              </a:rPr>
              <a:t>(iş </a:t>
            </a:r>
            <a:r>
              <a:rPr lang="tr-TR" sz="5100" b="1" i="1" dirty="0" err="1">
                <a:solidFill>
                  <a:schemeClr val="bg2"/>
                </a:solidFill>
                <a:latin typeface="Comic Sans MS" panose="030F0702030302020204" pitchFamily="66" charset="0"/>
              </a:rPr>
              <a:t>yahmamak</a:t>
            </a:r>
            <a:r>
              <a:rPr lang="tr-TR" sz="5100" b="1" i="1" dirty="0">
                <a:solidFill>
                  <a:schemeClr val="bg2"/>
                </a:solidFill>
                <a:latin typeface="Comic Sans MS" panose="030F0702030302020204" pitchFamily="66" charset="0"/>
              </a:rPr>
              <a:t>) </a:t>
            </a:r>
            <a:r>
              <a:rPr lang="tr-TR" sz="5100" dirty="0">
                <a:latin typeface="Comic Sans MS" panose="030F0702030302020204" pitchFamily="66" charset="0"/>
              </a:rPr>
              <a:t>Doğadaki düzeni takip etme</a:t>
            </a:r>
            <a:endParaRPr lang="en-US" sz="5100" dirty="0">
              <a:latin typeface="Comic Sans MS" panose="030F0702030302020204" pitchFamily="66" charset="0"/>
            </a:endParaRPr>
          </a:p>
          <a:p>
            <a:pPr>
              <a:defRPr/>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Unvan 1">
            <a:extLst>
              <a:ext uri="{FF2B5EF4-FFF2-40B4-BE49-F238E27FC236}">
                <a16:creationId xmlns:a16="http://schemas.microsoft.com/office/drawing/2014/main" id="{CEA5568C-0BD1-45DC-8043-E323DA41896C}"/>
              </a:ext>
            </a:extLst>
          </p:cNvPr>
          <p:cNvSpPr>
            <a:spLocks noGrp="1"/>
          </p:cNvSpPr>
          <p:nvPr>
            <p:ph type="title"/>
          </p:nvPr>
        </p:nvSpPr>
        <p:spPr/>
        <p:txBody>
          <a:bodyPr/>
          <a:lstStyle/>
          <a:p>
            <a:endParaRPr lang="tr-TR" altLang="tr-TR"/>
          </a:p>
        </p:txBody>
      </p:sp>
      <p:sp>
        <p:nvSpPr>
          <p:cNvPr id="38915" name="İçerik Yer Tutucusu 2">
            <a:extLst>
              <a:ext uri="{FF2B5EF4-FFF2-40B4-BE49-F238E27FC236}">
                <a16:creationId xmlns:a16="http://schemas.microsoft.com/office/drawing/2014/main" id="{C8A79041-2C4D-421F-BE38-C89D1F70E064}"/>
              </a:ext>
            </a:extLst>
          </p:cNvPr>
          <p:cNvSpPr>
            <a:spLocks noGrp="1"/>
          </p:cNvSpPr>
          <p:nvPr>
            <p:ph idx="1"/>
          </p:nvPr>
        </p:nvSpPr>
        <p:spPr>
          <a:xfrm>
            <a:off x="2362200" y="1752600"/>
            <a:ext cx="7772400" cy="4495800"/>
          </a:xfrm>
        </p:spPr>
        <p:txBody>
          <a:bodyPr/>
          <a:lstStyle/>
          <a:p>
            <a:r>
              <a:rPr lang="tr-TR" altLang="tr-TR" sz="2400"/>
              <a:t>Bunun idareye tatbiki olarak idareci, olayları Tao’ya göre yönlendirerek ve böylece halkı Tao’nun güç ve fazileti</a:t>
            </a:r>
          </a:p>
          <a:p>
            <a:r>
              <a:rPr lang="tr-TR" altLang="tr-TR" sz="2400"/>
              <a:t>(Té) ile etkileyerek onların hür ve kendiliğinden faaliyetlerini faydalı hale getirir. İdareci ne kadar hareketsiz olursa, yönetimi de o kadar mükemmel olacaktır. Hükümdar, iş yapmaması sayesinde devletini en mükemmel şekilde idare edebilir. Çünkü: </a:t>
            </a:r>
            <a:r>
              <a:rPr lang="tr-TR" altLang="tr-TR" sz="2400" i="1"/>
              <a:t>“Memlekette ne kadar çok şey yasak edilirse, millet o kadar fakir olur. İnsanlara karşı yapılan muamele ne kadar hilekâr ve marifetli olursa, insanlar arasında o kadar inanılmaz hileler meydana gelir. Ne kadar çok emir verilir kanun çıkartılırsa, o kadar haramzade ve hırsız zuhur eder”</a:t>
            </a:r>
            <a:r>
              <a:rPr lang="tr-TR" altLang="tr-TR" sz="240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a:extLst>
              <a:ext uri="{FF2B5EF4-FFF2-40B4-BE49-F238E27FC236}">
                <a16:creationId xmlns:a16="http://schemas.microsoft.com/office/drawing/2014/main" id="{2FBBAA18-917B-4D98-88CC-009083BC7468}"/>
              </a:ext>
            </a:extLst>
          </p:cNvPr>
          <p:cNvSpPr>
            <a:spLocks noGrp="1"/>
          </p:cNvSpPr>
          <p:nvPr>
            <p:ph type="title"/>
          </p:nvPr>
        </p:nvSpPr>
        <p:spPr/>
        <p:txBody>
          <a:bodyPr/>
          <a:lstStyle/>
          <a:p>
            <a:r>
              <a:rPr lang="tr-TR" altLang="tr-TR"/>
              <a:t>savaş</a:t>
            </a:r>
          </a:p>
        </p:txBody>
      </p:sp>
      <p:sp>
        <p:nvSpPr>
          <p:cNvPr id="39939" name="İçerik Yer Tutucusu 2">
            <a:extLst>
              <a:ext uri="{FF2B5EF4-FFF2-40B4-BE49-F238E27FC236}">
                <a16:creationId xmlns:a16="http://schemas.microsoft.com/office/drawing/2014/main" id="{DB93ED89-D3EA-4551-8BE8-38B91EB1B175}"/>
              </a:ext>
            </a:extLst>
          </p:cNvPr>
          <p:cNvSpPr>
            <a:spLocks noGrp="1"/>
          </p:cNvSpPr>
          <p:nvPr>
            <p:ph idx="1"/>
          </p:nvPr>
        </p:nvSpPr>
        <p:spPr/>
        <p:txBody>
          <a:bodyPr/>
          <a:lstStyle/>
          <a:p>
            <a:r>
              <a:rPr lang="tr-TR" altLang="tr-TR"/>
              <a:t>Lao Tzu savaşa da karşıdır. Harp, yalnız bozulmuş nizamı tamir etmek için helaldir.</a:t>
            </a:r>
          </a:p>
          <a:p>
            <a:r>
              <a:rPr lang="en-US" altLang="tr-TR" b="1" i="1">
                <a:solidFill>
                  <a:schemeClr val="bg2"/>
                </a:solidFill>
                <a:latin typeface="Comic Sans MS" panose="030F0702030302020204" pitchFamily="66" charset="0"/>
              </a:rPr>
              <a:t>Wu-wei</a:t>
            </a:r>
            <a:r>
              <a:rPr lang="tr-TR" altLang="tr-TR" b="1" i="1">
                <a:solidFill>
                  <a:schemeClr val="bg2"/>
                </a:solidFill>
                <a:latin typeface="Comic Sans MS" panose="030F0702030302020204" pitchFamily="66" charset="0"/>
              </a:rPr>
              <a:t> </a:t>
            </a:r>
            <a:r>
              <a:rPr lang="tr-TR" altLang="tr-TR" b="1">
                <a:latin typeface="Comic Sans MS" panose="030F0702030302020204" pitchFamily="66" charset="0"/>
              </a:rPr>
              <a:t>Konfüçyüsçü</a:t>
            </a:r>
            <a:r>
              <a:rPr lang="tr-TR" altLang="tr-TR" b="1" i="1">
                <a:solidFill>
                  <a:schemeClr val="bg2"/>
                </a:solidFill>
                <a:latin typeface="Comic Sans MS" panose="030F0702030302020204" pitchFamily="66" charset="0"/>
              </a:rPr>
              <a:t> sisteme karşı bir tepkidir.</a:t>
            </a:r>
            <a:endParaRPr lang="tr-TR" alt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Unvan 1">
            <a:extLst>
              <a:ext uri="{FF2B5EF4-FFF2-40B4-BE49-F238E27FC236}">
                <a16:creationId xmlns:a16="http://schemas.microsoft.com/office/drawing/2014/main" id="{7C9D8A16-0E68-451F-BBE8-81B6AD3AECF7}"/>
              </a:ext>
            </a:extLst>
          </p:cNvPr>
          <p:cNvSpPr>
            <a:spLocks noGrp="1"/>
          </p:cNvSpPr>
          <p:nvPr>
            <p:ph type="title"/>
          </p:nvPr>
        </p:nvSpPr>
        <p:spPr/>
        <p:txBody>
          <a:bodyPr/>
          <a:lstStyle/>
          <a:p>
            <a:r>
              <a:rPr lang="tr-TR" altLang="tr-TR"/>
              <a:t>Tanrı anlayışı</a:t>
            </a:r>
          </a:p>
        </p:txBody>
      </p:sp>
      <p:sp>
        <p:nvSpPr>
          <p:cNvPr id="3" name="İçerik Yer Tutucusu 2">
            <a:extLst>
              <a:ext uri="{FF2B5EF4-FFF2-40B4-BE49-F238E27FC236}">
                <a16:creationId xmlns:a16="http://schemas.microsoft.com/office/drawing/2014/main" id="{C7DAAFC2-367E-464C-97A8-553C4C8B7EA5}"/>
              </a:ext>
            </a:extLst>
          </p:cNvPr>
          <p:cNvSpPr>
            <a:spLocks noGrp="1"/>
          </p:cNvSpPr>
          <p:nvPr>
            <p:ph idx="1"/>
          </p:nvPr>
        </p:nvSpPr>
        <p:spPr/>
        <p:txBody>
          <a:bodyPr>
            <a:normAutofit fontScale="92500" lnSpcReduction="10000"/>
          </a:bodyPr>
          <a:lstStyle/>
          <a:p>
            <a:pPr>
              <a:defRPr/>
            </a:pPr>
            <a:r>
              <a:rPr lang="tr-TR" dirty="0"/>
              <a:t>Lao </a:t>
            </a:r>
            <a:r>
              <a:rPr lang="tr-TR" dirty="0" err="1"/>
              <a:t>Tzu’ye</a:t>
            </a:r>
            <a:r>
              <a:rPr lang="tr-TR" dirty="0"/>
              <a:t> atfedilen </a:t>
            </a:r>
            <a:r>
              <a:rPr lang="tr-TR" dirty="0" err="1"/>
              <a:t>Taoist</a:t>
            </a:r>
            <a:r>
              <a:rPr lang="tr-TR" dirty="0"/>
              <a:t> doktrinin temeli mistik bir panteizmdir. Lao </a:t>
            </a:r>
            <a:r>
              <a:rPr lang="tr-TR" dirty="0" err="1"/>
              <a:t>Tzu’ye</a:t>
            </a:r>
            <a:r>
              <a:rPr lang="tr-TR" dirty="0"/>
              <a:t> göre dünyadan önce bir yaratıcı prensip (Tao) vardır. </a:t>
            </a:r>
          </a:p>
          <a:p>
            <a:pPr>
              <a:defRPr/>
            </a:pPr>
            <a:r>
              <a:rPr lang="tr-TR" dirty="0"/>
              <a:t>Tao, dünyayı yöneten sebeptir.</a:t>
            </a:r>
          </a:p>
          <a:p>
            <a:pPr>
              <a:defRPr/>
            </a:pPr>
            <a:r>
              <a:rPr lang="tr-TR" dirty="0"/>
              <a:t>Tao âlemden önceki ilk ve her şeyi kucaklayan yaratıcı prensiptir.</a:t>
            </a:r>
          </a:p>
          <a:p>
            <a:pPr>
              <a:defRPr/>
            </a:pPr>
            <a:r>
              <a:rPr lang="tr-TR" dirty="0"/>
              <a:t>Her şey onun vasıtasıyla meydana getirilir. O, varlığın değişen çokluğunun temelini teşkil eden değişmez Birlik, hayat ve hareketlerin her şekline sebebiyet veren güçtür.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Unvan 1">
            <a:extLst>
              <a:ext uri="{FF2B5EF4-FFF2-40B4-BE49-F238E27FC236}">
                <a16:creationId xmlns:a16="http://schemas.microsoft.com/office/drawing/2014/main" id="{0419AAC1-1575-4230-8625-960C1659A22D}"/>
              </a:ext>
            </a:extLst>
          </p:cNvPr>
          <p:cNvSpPr>
            <a:spLocks noGrp="1"/>
          </p:cNvSpPr>
          <p:nvPr>
            <p:ph type="title"/>
          </p:nvPr>
        </p:nvSpPr>
        <p:spPr/>
        <p:txBody>
          <a:bodyPr/>
          <a:lstStyle/>
          <a:p>
            <a:endParaRPr lang="tr-TR" altLang="tr-TR"/>
          </a:p>
        </p:txBody>
      </p:sp>
      <p:sp>
        <p:nvSpPr>
          <p:cNvPr id="3" name="İçerik Yer Tutucusu 2">
            <a:extLst>
              <a:ext uri="{FF2B5EF4-FFF2-40B4-BE49-F238E27FC236}">
                <a16:creationId xmlns:a16="http://schemas.microsoft.com/office/drawing/2014/main" id="{A5FC5DEA-222E-4C2E-8DE8-910EDEC7735C}"/>
              </a:ext>
            </a:extLst>
          </p:cNvPr>
          <p:cNvSpPr>
            <a:spLocks noGrp="1"/>
          </p:cNvSpPr>
          <p:nvPr>
            <p:ph idx="1"/>
          </p:nvPr>
        </p:nvSpPr>
        <p:spPr/>
        <p:txBody>
          <a:bodyPr/>
          <a:lstStyle/>
          <a:p>
            <a:pPr>
              <a:defRPr/>
            </a:pPr>
            <a:r>
              <a:rPr lang="tr-TR" dirty="0"/>
              <a:t>Kendi kendine var olandır. Şekilsiz ve mükemmeldir;</a:t>
            </a:r>
          </a:p>
          <a:p>
            <a:pPr>
              <a:defRPr/>
            </a:pPr>
            <a:r>
              <a:rPr lang="tr-TR" dirty="0"/>
              <a:t>Gök ve Yer’den önce var olandır; sessiz, cisimsiz ve değişmezdir; her şeyi istila eden ve yanılmazdır; gözle görülemez, işitilemez, dokunulamaz, kolay </a:t>
            </a:r>
            <a:r>
              <a:rPr lang="tr-TR" dirty="0" err="1"/>
              <a:t>kavranılamaz</a:t>
            </a:r>
            <a:r>
              <a:rPr lang="tr-TR" dirty="0"/>
              <a:t> ve sınırsızdır; tüm şekillerde gözükmeyendir.</a:t>
            </a:r>
          </a:p>
          <a:p>
            <a:pPr>
              <a:defRPr/>
            </a:pPr>
            <a:r>
              <a:rPr lang="tr-TR" dirty="0"/>
              <a:t>Ezeli ve ebedidir. Kendiliğinden vardır. Her</a:t>
            </a:r>
          </a:p>
          <a:p>
            <a:pPr marL="0" indent="0">
              <a:buNone/>
              <a:defRPr/>
            </a:pPr>
            <a:r>
              <a:rPr lang="tr-TR" dirty="0"/>
              <a:t>şeyde </a:t>
            </a:r>
            <a:r>
              <a:rPr lang="tr-TR" dirty="0" err="1"/>
              <a:t>hâzır</a:t>
            </a:r>
            <a:r>
              <a:rPr lang="tr-TR" dirty="0"/>
              <a:t> ve nâzırdır.</a:t>
            </a:r>
          </a:p>
          <a:p>
            <a:pPr>
              <a:defRPr/>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Unvan 1">
            <a:extLst>
              <a:ext uri="{FF2B5EF4-FFF2-40B4-BE49-F238E27FC236}">
                <a16:creationId xmlns:a16="http://schemas.microsoft.com/office/drawing/2014/main" id="{1BF06149-43BE-4C5A-8865-F5FF7D7EC8C6}"/>
              </a:ext>
            </a:extLst>
          </p:cNvPr>
          <p:cNvSpPr>
            <a:spLocks noGrp="1"/>
          </p:cNvSpPr>
          <p:nvPr>
            <p:ph type="title"/>
          </p:nvPr>
        </p:nvSpPr>
        <p:spPr/>
        <p:txBody>
          <a:bodyPr/>
          <a:lstStyle/>
          <a:p>
            <a:r>
              <a:rPr lang="tr-TR" altLang="tr-TR"/>
              <a:t>Koozmoloji</a:t>
            </a:r>
          </a:p>
        </p:txBody>
      </p:sp>
      <p:sp>
        <p:nvSpPr>
          <p:cNvPr id="43011" name="İçerik Yer Tutucusu 2">
            <a:extLst>
              <a:ext uri="{FF2B5EF4-FFF2-40B4-BE49-F238E27FC236}">
                <a16:creationId xmlns:a16="http://schemas.microsoft.com/office/drawing/2014/main" id="{0F51ED34-027B-4F5B-B722-EDC5A7897778}"/>
              </a:ext>
            </a:extLst>
          </p:cNvPr>
          <p:cNvSpPr>
            <a:spLocks noGrp="1"/>
          </p:cNvSpPr>
          <p:nvPr>
            <p:ph idx="1"/>
          </p:nvPr>
        </p:nvSpPr>
        <p:spPr/>
        <p:txBody>
          <a:bodyPr/>
          <a:lstStyle/>
          <a:p>
            <a:r>
              <a:rPr lang="tr-TR" altLang="tr-TR"/>
              <a:t>Tao’dan Bir, </a:t>
            </a:r>
          </a:p>
          <a:p>
            <a:r>
              <a:rPr lang="tr-TR" altLang="tr-TR"/>
              <a:t>Birden iki </a:t>
            </a:r>
            <a:r>
              <a:rPr lang="tr-TR" altLang="tr-TR" i="1"/>
              <a:t>Yin </a:t>
            </a:r>
            <a:r>
              <a:rPr lang="tr-TR" altLang="tr-TR"/>
              <a:t>ve </a:t>
            </a:r>
            <a:r>
              <a:rPr lang="tr-TR" altLang="tr-TR" i="1"/>
              <a:t>Yang</a:t>
            </a:r>
            <a:endParaRPr lang="tr-TR" altLang="tr-TR"/>
          </a:p>
          <a:p>
            <a:r>
              <a:rPr lang="tr-TR" altLang="tr-TR"/>
              <a:t>İkiden üç, </a:t>
            </a:r>
            <a:r>
              <a:rPr lang="tr-TR" altLang="tr-TR" i="1"/>
              <a:t>Yin</a:t>
            </a:r>
            <a:r>
              <a:rPr lang="tr-TR" altLang="tr-TR"/>
              <a:t>, </a:t>
            </a:r>
            <a:r>
              <a:rPr lang="tr-TR" altLang="tr-TR" i="1"/>
              <a:t>Yang </a:t>
            </a:r>
            <a:r>
              <a:rPr lang="tr-TR" altLang="tr-TR"/>
              <a:t>ve </a:t>
            </a:r>
            <a:r>
              <a:rPr lang="tr-TR" altLang="tr-TR" i="1"/>
              <a:t>Nefes</a:t>
            </a:r>
            <a:r>
              <a:rPr lang="tr-TR" altLang="tr-TR"/>
              <a:t>; </a:t>
            </a:r>
          </a:p>
          <a:p>
            <a:r>
              <a:rPr lang="tr-TR" altLang="tr-TR"/>
              <a:t>Üç’ten yaratılmış evren doğar.</a:t>
            </a:r>
          </a:p>
          <a:p>
            <a:r>
              <a:rPr lang="tr-TR" altLang="tr-TR"/>
              <a:t>Lao Tsu’ye göre Tao, yaratıcı prensip olmasına rağmen, yaratıcı değildir. O, Tao’yu şahsi bir varlık olarak düşünmemiştir.</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fessional">
  <a:themeElements>
    <a:clrScheme name="">
      <a:dk1>
        <a:srgbClr val="000000"/>
      </a:dk1>
      <a:lt1>
        <a:srgbClr val="FFFFFF"/>
      </a:lt1>
      <a:dk2>
        <a:srgbClr val="FF0000"/>
      </a:dk2>
      <a:lt2>
        <a:srgbClr val="FF3300"/>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fontScheme name="Profess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976</Words>
  <Application>Microsoft Office PowerPoint</Application>
  <PresentationFormat>Geniş ekran</PresentationFormat>
  <Paragraphs>69</Paragraphs>
  <Slides>17</Slides>
  <Notes>1</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17</vt:i4>
      </vt:variant>
    </vt:vector>
  </HeadingPairs>
  <TitlesOfParts>
    <vt:vector size="28" baseType="lpstr">
      <vt:lpstr>Arial</vt:lpstr>
      <vt:lpstr>Calibri</vt:lpstr>
      <vt:lpstr>Calibri Light</vt:lpstr>
      <vt:lpstr>Comic Sans MS</vt:lpstr>
      <vt:lpstr>Monotype Sorts</vt:lpstr>
      <vt:lpstr>Tahoma</vt:lpstr>
      <vt:lpstr>Times New Roman</vt:lpstr>
      <vt:lpstr>Verdana</vt:lpstr>
      <vt:lpstr>Webdings</vt:lpstr>
      <vt:lpstr>Office Teması</vt:lpstr>
      <vt:lpstr>Professional</vt:lpstr>
      <vt:lpstr>Taoizm</vt:lpstr>
      <vt:lpstr>Lao Tzu veya Lao Zi “Yaşlı Bilge” “Yaşlı Üstad”</vt:lpstr>
      <vt:lpstr>PowerPoint Sunusu</vt:lpstr>
      <vt:lpstr>TAO</vt:lpstr>
      <vt:lpstr>PowerPoint Sunusu</vt:lpstr>
      <vt:lpstr>savaş</vt:lpstr>
      <vt:lpstr>Tanrı anlayışı</vt:lpstr>
      <vt:lpstr>PowerPoint Sunusu</vt:lpstr>
      <vt:lpstr>Koozmoloji</vt:lpstr>
      <vt:lpstr>Tao kaynaklı üç öğreti</vt:lpstr>
      <vt:lpstr>PowerPoint Sunusu</vt:lpstr>
      <vt:lpstr>PowerPoint Sunusu</vt:lpstr>
      <vt:lpstr> Yin ve Yang  </vt:lpstr>
      <vt:lpstr>            YIN                     YANG</vt:lpstr>
      <vt:lpstr>Kutsal metin: Tao Te King</vt:lpstr>
      <vt:lpstr>Konfüçyanizmle Fark</vt:lpstr>
      <vt:lpstr>İbadet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Taoizm</dc:title>
  <dc:creator>bakiadam@hotmail.com</dc:creator>
  <cp:lastModifiedBy>bakiadam@hotmail.com</cp:lastModifiedBy>
  <cp:revision>1</cp:revision>
  <dcterms:created xsi:type="dcterms:W3CDTF">2018-12-27T18:33:34Z</dcterms:created>
  <dcterms:modified xsi:type="dcterms:W3CDTF">2018-12-27T18:33:40Z</dcterms:modified>
</cp:coreProperties>
</file>