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6.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757237"/>
            <a:ext cx="682942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5" y="1371600"/>
            <a:ext cx="67627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87" y="1019175"/>
            <a:ext cx="698182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247775"/>
            <a:ext cx="66675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3987"/>
            <a:ext cx="56292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1595437"/>
            <a:ext cx="6943725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2020-05-05T20:08:59Z</dcterms:modified>
</cp:coreProperties>
</file>