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0"/>
  </p:handoutMasterIdLst>
  <p:sldIdLst>
    <p:sldId id="256" r:id="rId2"/>
    <p:sldId id="257" r:id="rId3"/>
    <p:sldId id="258" r:id="rId4"/>
    <p:sldId id="264" r:id="rId5"/>
    <p:sldId id="259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3134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BB6714-A13A-4B71-B4A7-9DC4C3C1E1B5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80E37B-03C6-4BE9-B76B-4F9B77FF7C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34452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7" name="Unvan 1"/>
          <p:cNvSpPr txBox="1">
            <a:spLocks/>
          </p:cNvSpPr>
          <p:nvPr userDrawn="1"/>
        </p:nvSpPr>
        <p:spPr>
          <a:xfrm rot="19943020">
            <a:off x="-348548" y="2911952"/>
            <a:ext cx="9841095" cy="137699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b">
            <a:normAutofit fontScale="850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8800" b="0" cap="none" spc="50" dirty="0" smtClean="0">
                <a:ln w="0"/>
                <a:solidFill>
                  <a:schemeClr val="bg2">
                    <a:alpha val="9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Öğr. Gör. Fuat ATASOY</a:t>
            </a:r>
            <a:endParaRPr lang="tr-TR" sz="8800" b="0" cap="none" spc="50" dirty="0">
              <a:ln w="0"/>
              <a:solidFill>
                <a:schemeClr val="bg2">
                  <a:alpha val="9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5" name="Unvan 1"/>
          <p:cNvSpPr txBox="1">
            <a:spLocks/>
          </p:cNvSpPr>
          <p:nvPr userDrawn="1"/>
        </p:nvSpPr>
        <p:spPr>
          <a:xfrm rot="19943020">
            <a:off x="-348548" y="2911952"/>
            <a:ext cx="9841095" cy="137699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b">
            <a:normAutofit fontScale="850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8800" b="0" cap="none" spc="50" dirty="0" smtClean="0">
                <a:ln w="0"/>
                <a:solidFill>
                  <a:schemeClr val="bg2">
                    <a:alpha val="9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Öğr. Gör. Fuat ATASOY</a:t>
            </a:r>
            <a:endParaRPr lang="tr-TR" sz="8800" b="0" cap="none" spc="50" dirty="0">
              <a:ln w="0"/>
              <a:solidFill>
                <a:schemeClr val="bg2">
                  <a:alpha val="9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827584" y="1916832"/>
            <a:ext cx="7772400" cy="2522711"/>
          </a:xfrm>
        </p:spPr>
        <p:txBody>
          <a:bodyPr>
            <a:normAutofit/>
          </a:bodyPr>
          <a:lstStyle/>
          <a:p>
            <a:r>
              <a:rPr lang="tr-TR" b="1" dirty="0" smtClean="0"/>
              <a:t>TURİZM VE OTEL İŞLETMECİLİĞİ</a:t>
            </a:r>
            <a:br>
              <a:rPr lang="tr-TR" b="1" dirty="0" smtClean="0"/>
            </a:br>
            <a:r>
              <a:rPr lang="tr-TR" b="1" dirty="0" smtClean="0"/>
              <a:t>GENEL MUHASEBE</a:t>
            </a:r>
            <a:br>
              <a:rPr lang="tr-TR" b="1" dirty="0" smtClean="0"/>
            </a:br>
            <a:r>
              <a:rPr lang="tr-TR" b="1" dirty="0" smtClean="0"/>
              <a:t>6. </a:t>
            </a:r>
            <a:r>
              <a:rPr lang="tr-TR" b="1" dirty="0" smtClean="0"/>
              <a:t>HAFTA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01369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7287" y="757237"/>
            <a:ext cx="6829425" cy="5343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61141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0625" y="1371600"/>
            <a:ext cx="6762750" cy="411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66627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087" y="1019175"/>
            <a:ext cx="6981825" cy="4819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68134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8250" y="1247775"/>
            <a:ext cx="6667500" cy="4362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27884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7362" y="1423987"/>
            <a:ext cx="5629275" cy="4010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3826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0137" y="1595437"/>
            <a:ext cx="6943725" cy="3667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68136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2"/>
          <p:cNvSpPr/>
          <p:nvPr/>
        </p:nvSpPr>
        <p:spPr>
          <a:xfrm>
            <a:off x="755576" y="1700808"/>
            <a:ext cx="8064896" cy="2963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  <a:tabLst>
                <a:tab pos="2819400" algn="l"/>
              </a:tabLst>
            </a:pP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KAYNAKLAR</a:t>
            </a:r>
            <a:endParaRPr lang="tr-TR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  <a:tabLst>
                <a:tab pos="2819400" algn="l"/>
              </a:tabLst>
            </a:pP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tr-TR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2819400" algn="l"/>
              </a:tabLs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Veli ÖZTÜRK (2015). Genel Muhasebe Ve Mali Analiz. Ankara: Kariyer Yayınları</a:t>
            </a:r>
            <a:endParaRPr lang="tr-TR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2819400" algn="l"/>
              </a:tabLs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Murat AZALTUN &amp; Ergün KAYA (2004). Konaklama İşletmelerinde Muhasebe Uygulamaları. Ankara: Detay Yayıncılık.</a:t>
            </a:r>
            <a:endParaRPr lang="tr-TR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2819400" algn="l"/>
              </a:tabLs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Kadir GÜRDAL (2010). Genel Muhasebe. Ankara Uzaktan Eğitim Yayınları</a:t>
            </a:r>
            <a:endParaRPr lang="tr-TR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2819400" algn="l"/>
              </a:tabLs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Tülay ARIKDAL. Genel Muhasebe Ders Notları</a:t>
            </a:r>
            <a:endParaRPr lang="tr-TR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5502991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65</Words>
  <Application>Microsoft Office PowerPoint</Application>
  <PresentationFormat>Ekran Gösterisi (4:3)</PresentationFormat>
  <Paragraphs>7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Ofis Teması</vt:lpstr>
      <vt:lpstr>TURİZM VE OTEL İŞLETMECİLİĞİ GENEL MUHASEBE 6.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Otel Otomasyon Programı Nedir?</dc:title>
  <dc:creator>nihat</dc:creator>
  <cp:lastModifiedBy>Fuat Atasoy</cp:lastModifiedBy>
  <cp:revision>6</cp:revision>
  <dcterms:created xsi:type="dcterms:W3CDTF">2018-02-17T13:28:18Z</dcterms:created>
  <dcterms:modified xsi:type="dcterms:W3CDTF">2020-05-05T20:08:59Z</dcterms:modified>
</cp:coreProperties>
</file>