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br>
              <a:rPr lang="tr-TR" b="1" dirty="0" smtClean="0"/>
            </a:br>
            <a:r>
              <a:rPr lang="tr-TR" b="1" dirty="0" smtClean="0"/>
              <a:t>6. </a:t>
            </a:r>
            <a:r>
              <a:rPr lang="tr-TR" b="1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287" y="757237"/>
            <a:ext cx="6829425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1371600"/>
            <a:ext cx="67627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087" y="1019175"/>
            <a:ext cx="6981825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0" y="1247775"/>
            <a:ext cx="666750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362" y="1423987"/>
            <a:ext cx="562927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37" y="1595437"/>
            <a:ext cx="694372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65</Words>
  <Application>Microsoft Office PowerPoint</Application>
  <PresentationFormat>Ekran Gösterisi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TURİZM VE OTEL İŞLETMECİLİĞİ GENEL MUHASEBE 6.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6</cp:revision>
  <dcterms:created xsi:type="dcterms:W3CDTF">2018-02-17T13:28:18Z</dcterms:created>
  <dcterms:modified xsi:type="dcterms:W3CDTF">2020-05-05T20:08:59Z</dcterms:modified>
</cp:coreProperties>
</file>