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0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78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77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91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695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3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19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9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1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14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56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95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01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38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3876" y="447560"/>
            <a:ext cx="9601196" cy="1303867"/>
          </a:xfrm>
        </p:spPr>
        <p:txBody>
          <a:bodyPr/>
          <a:lstStyle/>
          <a:p>
            <a:r>
              <a:rPr lang="tr-TR" dirty="0"/>
              <a:t>Aşçıbaşı Yardımcısı (Sous </a:t>
            </a:r>
            <a:r>
              <a:rPr lang="tr-TR" dirty="0" err="1"/>
              <a:t>Chef</a:t>
            </a:r>
            <a:r>
              <a:rPr lang="tr-TR" dirty="0"/>
              <a:t>)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1751427"/>
            <a:ext cx="6949439" cy="4624536"/>
          </a:xfrm>
        </p:spPr>
      </p:pic>
    </p:spTree>
    <p:extLst>
      <p:ext uri="{BB962C8B-B14F-4D97-AF65-F5344CB8AC3E}">
        <p14:creationId xmlns:p14="http://schemas.microsoft.com/office/powerpoint/2010/main" val="1270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+mn-lt"/>
              </a:rPr>
              <a:t>Aşçıbaşı Yardımcısı (Sous Chef)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Aşçıbaşının olmadığı zamanlarda onun yerine geçmek ve tüm sorumluluğu devralmak,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 smtClean="0">
                <a:latin typeface="+mn-lt"/>
              </a:rPr>
              <a:t>Mutfakta </a:t>
            </a:r>
            <a:r>
              <a:rPr lang="tr-TR" sz="3200" dirty="0">
                <a:latin typeface="+mn-lt"/>
              </a:rPr>
              <a:t>bölümlerin yapacağı işleri bildirmek yani görev dağılımı yapmak,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 smtClean="0">
                <a:latin typeface="+mn-lt"/>
              </a:rPr>
              <a:t>Servis </a:t>
            </a:r>
            <a:r>
              <a:rPr lang="tr-TR" sz="3200" dirty="0">
                <a:latin typeface="+mn-lt"/>
              </a:rPr>
              <a:t>sırasında mutfağa gelen siparişleri almak ve ilgili bölümlere iletmek</a:t>
            </a:r>
            <a:r>
              <a:rPr lang="tr-TR" sz="3200" dirty="0" smtClean="0">
                <a:latin typeface="+mn-lt"/>
              </a:rPr>
              <a:t>,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7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Aşçıbaşı Yardımcısı (Sous </a:t>
            </a:r>
            <a:r>
              <a:rPr lang="tr-TR" dirty="0" err="1"/>
              <a:t>Chef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/>
              <a:t>Mutfaktaki bölümlerin malzeme ihtiyacını takip etmek ve aşçıbaşına bildirmek, </a:t>
            </a:r>
          </a:p>
          <a:p>
            <a:pPr algn="just"/>
            <a:r>
              <a:rPr lang="tr-TR" sz="3200" dirty="0"/>
              <a:t>Servise çıkan yemeklerin son kontrollerini yapmak, </a:t>
            </a:r>
          </a:p>
          <a:p>
            <a:pPr algn="just"/>
            <a:r>
              <a:rPr lang="tr-TR" sz="3200" dirty="0"/>
              <a:t>Menülerin hazırlanmasında, reçetelerin yazılmasında, personelin çalışma programlarının belirlenmesinde vb. konularda aşçıbaşına yardımcı olmak.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89785" y="799252"/>
            <a:ext cx="5233181" cy="1303867"/>
          </a:xfrm>
        </p:spPr>
        <p:txBody>
          <a:bodyPr>
            <a:normAutofit/>
          </a:bodyPr>
          <a:lstStyle/>
          <a:p>
            <a:pPr algn="just"/>
            <a:r>
              <a:rPr lang="tr-TR" sz="3600" b="1" dirty="0">
                <a:latin typeface="+mn-lt"/>
              </a:rPr>
              <a:t>Sos Aşçısı (</a:t>
            </a:r>
            <a:r>
              <a:rPr lang="tr-TR" sz="3600" b="1" dirty="0" err="1">
                <a:latin typeface="+mn-lt"/>
              </a:rPr>
              <a:t>Chef</a:t>
            </a:r>
            <a:r>
              <a:rPr lang="tr-TR" sz="3600" b="1" dirty="0">
                <a:latin typeface="+mn-lt"/>
              </a:rPr>
              <a:t> </a:t>
            </a:r>
            <a:r>
              <a:rPr lang="tr-TR" sz="3600" b="1" dirty="0" err="1">
                <a:latin typeface="+mn-lt"/>
              </a:rPr>
              <a:t>Saucier</a:t>
            </a:r>
            <a:r>
              <a:rPr lang="tr-TR" sz="3600" b="1" dirty="0">
                <a:latin typeface="+mn-lt"/>
              </a:rPr>
              <a:t>):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775" y="4318775"/>
            <a:ext cx="10846191" cy="2124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Mutfakta kullanılan tüm sıcak sosların hazırlanmasından, büyük ve küçük baş hayvanların, av ve kümes hayvanlarının etlerinden yapılan yemeklerin pişirilmesinden sorumludur. </a:t>
            </a:r>
            <a:endParaRPr lang="tr-TR" sz="3200" dirty="0"/>
          </a:p>
          <a:p>
            <a:pPr algn="just"/>
            <a:r>
              <a:rPr lang="tr-TR" sz="3200" dirty="0" smtClean="0">
                <a:latin typeface="+mn-lt"/>
              </a:rPr>
              <a:t>Rosto</a:t>
            </a:r>
            <a:r>
              <a:rPr lang="tr-TR" sz="3200" dirty="0">
                <a:latin typeface="+mn-lt"/>
              </a:rPr>
              <a:t>, yahni ve sos içinde pişen sıcak yemeklerin üretimi de bu aşçının sorumluluğundadır.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542093"/>
            <a:ext cx="5622829" cy="37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046" y="4459458"/>
            <a:ext cx="10916529" cy="1786597"/>
          </a:xfrm>
        </p:spPr>
        <p:txBody>
          <a:bodyPr>
            <a:normAutofit fontScale="77500" lnSpcReduction="20000"/>
          </a:bodyPr>
          <a:lstStyle/>
          <a:p>
            <a:r>
              <a:rPr lang="tr-TR" sz="3800" dirty="0" smtClean="0"/>
              <a:t>Balık </a:t>
            </a:r>
            <a:r>
              <a:rPr lang="tr-TR" sz="3800" dirty="0"/>
              <a:t>aşçısının olmadığı durumlarda sıcak balık yemeklerinin ve sosların hazırlanması görevini de üstlenir. </a:t>
            </a:r>
            <a:endParaRPr lang="tr-TR" sz="3800" dirty="0" smtClean="0"/>
          </a:p>
          <a:p>
            <a:r>
              <a:rPr lang="tr-TR" sz="3800" dirty="0" smtClean="0"/>
              <a:t>Tüm </a:t>
            </a:r>
            <a:r>
              <a:rPr lang="tr-TR" sz="3800" dirty="0"/>
              <a:t>ana sıcak sosları ve bunların türevlerini hazırlayabilmeli, hangi yemekler ile hangi sosun uyumlu olacağı konusunda bilgi sahibi olmalıdır.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15" y="0"/>
            <a:ext cx="6411350" cy="4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55544" y="982132"/>
            <a:ext cx="4951827" cy="1303867"/>
          </a:xfrm>
        </p:spPr>
        <p:txBody>
          <a:bodyPr>
            <a:normAutofit/>
          </a:bodyPr>
          <a:lstStyle/>
          <a:p>
            <a:r>
              <a:rPr lang="tr-TR" sz="3600" b="1" dirty="0"/>
              <a:t>Izgara-Kebap Aşçısı 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(</a:t>
            </a:r>
            <a:r>
              <a:rPr lang="tr-TR" sz="3600" b="1" dirty="0" err="1"/>
              <a:t>Chef</a:t>
            </a:r>
            <a:r>
              <a:rPr lang="tr-TR" sz="3600" b="1" dirty="0"/>
              <a:t> </a:t>
            </a:r>
            <a:r>
              <a:rPr lang="tr-TR" sz="3600" b="1" dirty="0" err="1"/>
              <a:t>Rotisseur</a:t>
            </a:r>
            <a:r>
              <a:rPr lang="tr-TR" sz="3600" b="1" dirty="0"/>
              <a:t>):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843" y="4554544"/>
            <a:ext cx="10733649" cy="3318936"/>
          </a:xfrm>
        </p:spPr>
        <p:txBody>
          <a:bodyPr/>
          <a:lstStyle/>
          <a:p>
            <a:pPr algn="just"/>
            <a:r>
              <a:rPr lang="tr-TR" sz="3200" dirty="0" smtClean="0"/>
              <a:t>Her </a:t>
            </a:r>
            <a:r>
              <a:rPr lang="tr-TR" sz="3200" dirty="0"/>
              <a:t>türlü kırmızı et, av hayvanları, balık ve kümes hayvanlarının etlerinden oluşan ızgaralar ve ayrıca bol yağda yapılan kızartmaların hazırlanmasından sorumludur.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1857" y="883658"/>
            <a:ext cx="4628271" cy="1303867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Sebze Aşçısı </a:t>
            </a:r>
            <a:r>
              <a:rPr lang="tr-TR" sz="3200" b="1" dirty="0" smtClean="0">
                <a:latin typeface="+mn-lt"/>
              </a:rPr>
              <a:t/>
            </a:r>
            <a:br>
              <a:rPr lang="tr-TR" sz="3200" b="1" dirty="0" smtClean="0">
                <a:latin typeface="+mn-lt"/>
              </a:rPr>
            </a:br>
            <a:r>
              <a:rPr lang="tr-TR" sz="3200" b="1" dirty="0" smtClean="0">
                <a:latin typeface="+mn-lt"/>
              </a:rPr>
              <a:t>(</a:t>
            </a:r>
            <a:r>
              <a:rPr lang="tr-TR" sz="3200" b="1" dirty="0" err="1">
                <a:latin typeface="+mn-lt"/>
              </a:rPr>
              <a:t>Chef</a:t>
            </a:r>
            <a:r>
              <a:rPr lang="tr-TR" sz="3200" b="1" dirty="0">
                <a:latin typeface="+mn-lt"/>
              </a:rPr>
              <a:t> </a:t>
            </a:r>
            <a:r>
              <a:rPr lang="tr-TR" sz="3200" b="1" dirty="0" err="1">
                <a:latin typeface="+mn-lt"/>
              </a:rPr>
              <a:t>Entermetier</a:t>
            </a:r>
            <a:r>
              <a:rPr lang="tr-TR" sz="3200" b="1" dirty="0">
                <a:latin typeface="+mn-lt"/>
              </a:rPr>
              <a:t>):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857" y="4262511"/>
            <a:ext cx="10761785" cy="218049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Her </a:t>
            </a:r>
            <a:r>
              <a:rPr lang="tr-TR" sz="3200" dirty="0">
                <a:latin typeface="+mn-lt"/>
              </a:rPr>
              <a:t>türlü sebze yemekleri, makarna, pilav, mantı gibi hamurlu yiyecekleri, patates garnitürleri ve diğer sebze garnitürlerini hazırlayan aşçıdır.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Yumurta </a:t>
            </a:r>
            <a:r>
              <a:rPr lang="tr-TR" sz="3200" dirty="0">
                <a:latin typeface="+mn-lt"/>
              </a:rPr>
              <a:t>yemeklerinin yapımından da sorumludur.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3" y="28932"/>
            <a:ext cx="6044418" cy="46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54744" y="799252"/>
            <a:ext cx="5528603" cy="1303867"/>
          </a:xfrm>
        </p:spPr>
        <p:txBody>
          <a:bodyPr>
            <a:normAutofit/>
          </a:bodyPr>
          <a:lstStyle/>
          <a:p>
            <a:r>
              <a:rPr lang="tr-TR" sz="3200" b="1" dirty="0"/>
              <a:t>Sebze Aşçısı 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(</a:t>
            </a:r>
            <a:r>
              <a:rPr lang="tr-TR" sz="3200" b="1" dirty="0" err="1"/>
              <a:t>Chef</a:t>
            </a:r>
            <a:r>
              <a:rPr lang="tr-TR" sz="3200" b="1" dirty="0"/>
              <a:t> </a:t>
            </a:r>
            <a:r>
              <a:rPr lang="tr-TR" sz="3200" b="1" dirty="0" err="1"/>
              <a:t>Entermetier</a:t>
            </a:r>
            <a:r>
              <a:rPr lang="tr-TR" sz="3200" b="1" dirty="0"/>
              <a:t>):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4062" y="4543864"/>
            <a:ext cx="10663310" cy="1772529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Çeşitli </a:t>
            </a:r>
            <a:r>
              <a:rPr lang="tr-TR" sz="2800" dirty="0"/>
              <a:t>böreklerin içlerini de bu aşçı hazırlar. </a:t>
            </a:r>
            <a:endParaRPr lang="tr-TR" sz="2800" dirty="0" smtClean="0"/>
          </a:p>
          <a:p>
            <a:r>
              <a:rPr lang="tr-TR" sz="2800" dirty="0" smtClean="0"/>
              <a:t>Özellikle </a:t>
            </a:r>
            <a:r>
              <a:rPr lang="tr-TR" sz="2800" dirty="0"/>
              <a:t>hangi tür garnitürün hangi yiyeceklerle iyi bir uyum sağlayacağını ve servis tabağına ne şekilde yerleştirilmesi gerektiğini iyi bilmelidir. </a:t>
            </a:r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0" y="410814"/>
            <a:ext cx="6358596" cy="41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254</Words>
  <Application>Microsoft Office PowerPoint</Application>
  <PresentationFormat>Geniş ekran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Symbol</vt:lpstr>
      <vt:lpstr>Office Teması</vt:lpstr>
      <vt:lpstr>Organik</vt:lpstr>
      <vt:lpstr>1_Organik</vt:lpstr>
      <vt:lpstr>Mutfak Hizmetleri Yönetimi</vt:lpstr>
      <vt:lpstr>Aşçıbaşı Yardımcısı (Sous Chef)</vt:lpstr>
      <vt:lpstr>Aşçıbaşı Yardımcısı (Sous Chef)</vt:lpstr>
      <vt:lpstr>Aşçıbaşı Yardımcısı (Sous Chef)</vt:lpstr>
      <vt:lpstr>Sos Aşçısı (Chef Saucier): </vt:lpstr>
      <vt:lpstr>PowerPoint Sunusu</vt:lpstr>
      <vt:lpstr>Izgara-Kebap Aşçısı  (Chef Rotisseur): </vt:lpstr>
      <vt:lpstr>Sebze Aşçısı  (Chef Entermetier): </vt:lpstr>
      <vt:lpstr>Sebze Aşçısı  (Chef Entermetier):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7</cp:revision>
  <dcterms:created xsi:type="dcterms:W3CDTF">2017-10-29T15:18:22Z</dcterms:created>
  <dcterms:modified xsi:type="dcterms:W3CDTF">2017-10-29T15:23:26Z</dcterms:modified>
</cp:coreProperties>
</file>