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3"/>
  </p:notesMasterIdLst>
  <p:sldIdLst>
    <p:sldId id="294" r:id="rId2"/>
    <p:sldId id="345" r:id="rId3"/>
    <p:sldId id="347" r:id="rId4"/>
    <p:sldId id="370" r:id="rId5"/>
    <p:sldId id="372" r:id="rId6"/>
    <p:sldId id="368" r:id="rId7"/>
    <p:sldId id="369" r:id="rId8"/>
    <p:sldId id="367" r:id="rId9"/>
    <p:sldId id="349" r:id="rId10"/>
    <p:sldId id="373" r:id="rId11"/>
    <p:sldId id="31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Açık Stil 2 - Vurgu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Açık Stil 2 - Vurgu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7292A2E-F333-43FB-9621-5CBBE7FDCDCB}" styleName="Açık Stil 2 - Vurgu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3363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8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3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6eb385fbd599c2de" providerId="LiveId" clId="{8901A78B-5E50-4D5B-8349-AD74CD5A94DF}"/>
    <pc:docChg chg="undo custSel addSld delSld modSld sldOrd">
      <pc:chgData name="" userId="6eb385fbd599c2de" providerId="LiveId" clId="{8901A78B-5E50-4D5B-8349-AD74CD5A94DF}" dt="2021-12-01T10:28:23.314" v="13927" actId="207"/>
      <pc:docMkLst>
        <pc:docMk/>
      </pc:docMkLst>
      <pc:sldChg chg="modSp">
        <pc:chgData name="" userId="6eb385fbd599c2de" providerId="LiveId" clId="{8901A78B-5E50-4D5B-8349-AD74CD5A94DF}" dt="2021-12-01T09:53:58.141" v="13635" actId="207"/>
        <pc:sldMkLst>
          <pc:docMk/>
          <pc:sldMk cId="260342940" sldId="321"/>
        </pc:sldMkLst>
        <pc:spChg chg="mod">
          <ac:chgData name="" userId="6eb385fbd599c2de" providerId="LiveId" clId="{8901A78B-5E50-4D5B-8349-AD74CD5A94DF}" dt="2021-12-01T09:53:58.141" v="13635" actId="207"/>
          <ac:spMkLst>
            <pc:docMk/>
            <pc:sldMk cId="260342940" sldId="321"/>
            <ac:spMk id="6" creationId="{00000000-0000-0000-0000-000000000000}"/>
          </ac:spMkLst>
        </pc:spChg>
      </pc:sldChg>
      <pc:sldChg chg="modSp add del">
        <pc:chgData name="" userId="6eb385fbd599c2de" providerId="LiveId" clId="{8901A78B-5E50-4D5B-8349-AD74CD5A94DF}" dt="2021-12-01T09:55:29.782" v="13645" actId="207"/>
        <pc:sldMkLst>
          <pc:docMk/>
          <pc:sldMk cId="2854951957" sldId="324"/>
        </pc:sldMkLst>
        <pc:spChg chg="mod">
          <ac:chgData name="" userId="6eb385fbd599c2de" providerId="LiveId" clId="{8901A78B-5E50-4D5B-8349-AD74CD5A94DF}" dt="2021-12-01T09:55:29.782" v="13645" actId="207"/>
          <ac:spMkLst>
            <pc:docMk/>
            <pc:sldMk cId="2854951957" sldId="324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10:13:03.444" v="13770" actId="14100"/>
        <pc:sldMkLst>
          <pc:docMk/>
          <pc:sldMk cId="3226810975" sldId="325"/>
        </pc:sldMkLst>
        <pc:spChg chg="mod">
          <ac:chgData name="" userId="6eb385fbd599c2de" providerId="LiveId" clId="{8901A78B-5E50-4D5B-8349-AD74CD5A94DF}" dt="2021-12-01T10:13:03.444" v="13770" actId="14100"/>
          <ac:spMkLst>
            <pc:docMk/>
            <pc:sldMk cId="3226810975" sldId="325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10:13:50.235" v="13777" actId="207"/>
        <pc:sldMkLst>
          <pc:docMk/>
          <pc:sldMk cId="3521442194" sldId="326"/>
        </pc:sldMkLst>
        <pc:spChg chg="mod">
          <ac:chgData name="" userId="6eb385fbd599c2de" providerId="LiveId" clId="{8901A78B-5E50-4D5B-8349-AD74CD5A94DF}" dt="2021-12-01T10:13:50.235" v="13777" actId="207"/>
          <ac:spMkLst>
            <pc:docMk/>
            <pc:sldMk cId="3521442194" sldId="326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10:15:09.382" v="13791" actId="207"/>
        <pc:sldMkLst>
          <pc:docMk/>
          <pc:sldMk cId="3187552034" sldId="327"/>
        </pc:sldMkLst>
        <pc:spChg chg="mod">
          <ac:chgData name="" userId="6eb385fbd599c2de" providerId="LiveId" clId="{8901A78B-5E50-4D5B-8349-AD74CD5A94DF}" dt="2021-12-01T10:15:09.382" v="13791" actId="207"/>
          <ac:spMkLst>
            <pc:docMk/>
            <pc:sldMk cId="3187552034" sldId="327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10:16:41.971" v="13806" actId="207"/>
        <pc:sldMkLst>
          <pc:docMk/>
          <pc:sldMk cId="116652809" sldId="328"/>
        </pc:sldMkLst>
        <pc:spChg chg="mod">
          <ac:chgData name="" userId="6eb385fbd599c2de" providerId="LiveId" clId="{8901A78B-5E50-4D5B-8349-AD74CD5A94DF}" dt="2021-12-01T10:16:41.971" v="13806" actId="207"/>
          <ac:spMkLst>
            <pc:docMk/>
            <pc:sldMk cId="116652809" sldId="328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10:17:10.241" v="13813" actId="20577"/>
        <pc:sldMkLst>
          <pc:docMk/>
          <pc:sldMk cId="2229264842" sldId="329"/>
        </pc:sldMkLst>
        <pc:graphicFrameChg chg="mod">
          <ac:chgData name="" userId="6eb385fbd599c2de" providerId="LiveId" clId="{8901A78B-5E50-4D5B-8349-AD74CD5A94DF}" dt="2021-12-01T10:17:10.241" v="13813" actId="20577"/>
          <ac:graphicFrameMkLst>
            <pc:docMk/>
            <pc:sldMk cId="2229264842" sldId="329"/>
            <ac:graphicFrameMk id="7" creationId="{97F2D8AC-EA57-487D-90FB-FDDF2FD41F32}"/>
          </ac:graphicFrameMkLst>
        </pc:graphicFrameChg>
      </pc:sldChg>
      <pc:sldChg chg="modSp">
        <pc:chgData name="" userId="6eb385fbd599c2de" providerId="LiveId" clId="{8901A78B-5E50-4D5B-8349-AD74CD5A94DF}" dt="2021-12-01T10:19:54.129" v="13832" actId="207"/>
        <pc:sldMkLst>
          <pc:docMk/>
          <pc:sldMk cId="2538022596" sldId="330"/>
        </pc:sldMkLst>
        <pc:spChg chg="mod">
          <ac:chgData name="" userId="6eb385fbd599c2de" providerId="LiveId" clId="{8901A78B-5E50-4D5B-8349-AD74CD5A94DF}" dt="2021-12-01T10:18:49.052" v="13817" actId="1076"/>
          <ac:spMkLst>
            <pc:docMk/>
            <pc:sldMk cId="2538022596" sldId="330"/>
            <ac:spMk id="4" creationId="{00000000-0000-0000-0000-000000000000}"/>
          </ac:spMkLst>
        </pc:spChg>
        <pc:spChg chg="mod">
          <ac:chgData name="" userId="6eb385fbd599c2de" providerId="LiveId" clId="{8901A78B-5E50-4D5B-8349-AD74CD5A94DF}" dt="2021-12-01T10:19:54.129" v="13832" actId="207"/>
          <ac:spMkLst>
            <pc:docMk/>
            <pc:sldMk cId="2538022596" sldId="330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10:20:45.722" v="13833" actId="1036"/>
        <pc:sldMkLst>
          <pc:docMk/>
          <pc:sldMk cId="414856792" sldId="331"/>
        </pc:sldMkLst>
        <pc:picChg chg="mod">
          <ac:chgData name="" userId="6eb385fbd599c2de" providerId="LiveId" clId="{8901A78B-5E50-4D5B-8349-AD74CD5A94DF}" dt="2021-12-01T10:20:45.722" v="13833" actId="1036"/>
          <ac:picMkLst>
            <pc:docMk/>
            <pc:sldMk cId="414856792" sldId="331"/>
            <ac:picMk id="7" creationId="{CB61EFC3-5D41-4DD8-A173-038A6C228514}"/>
          </ac:picMkLst>
        </pc:picChg>
      </pc:sldChg>
      <pc:sldChg chg="modSp">
        <pc:chgData name="" userId="6eb385fbd599c2de" providerId="LiveId" clId="{8901A78B-5E50-4D5B-8349-AD74CD5A94DF}" dt="2021-12-01T10:21:20.922" v="13838" actId="207"/>
        <pc:sldMkLst>
          <pc:docMk/>
          <pc:sldMk cId="797886446" sldId="332"/>
        </pc:sldMkLst>
        <pc:spChg chg="mod">
          <ac:chgData name="" userId="6eb385fbd599c2de" providerId="LiveId" clId="{8901A78B-5E50-4D5B-8349-AD74CD5A94DF}" dt="2021-12-01T10:21:20.922" v="13838" actId="207"/>
          <ac:spMkLst>
            <pc:docMk/>
            <pc:sldMk cId="797886446" sldId="332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10:22:09.620" v="13849" actId="20577"/>
        <pc:sldMkLst>
          <pc:docMk/>
          <pc:sldMk cId="864405306" sldId="333"/>
        </pc:sldMkLst>
        <pc:spChg chg="mod">
          <ac:chgData name="" userId="6eb385fbd599c2de" providerId="LiveId" clId="{8901A78B-5E50-4D5B-8349-AD74CD5A94DF}" dt="2021-12-01T10:22:09.620" v="13849" actId="20577"/>
          <ac:spMkLst>
            <pc:docMk/>
            <pc:sldMk cId="864405306" sldId="333"/>
            <ac:spMk id="6" creationId="{00000000-0000-0000-0000-000000000000}"/>
          </ac:spMkLst>
        </pc:spChg>
      </pc:sldChg>
      <pc:sldChg chg="addSp delSp modSp ord">
        <pc:chgData name="" userId="6eb385fbd599c2de" providerId="LiveId" clId="{8901A78B-5E50-4D5B-8349-AD74CD5A94DF}" dt="2021-12-01T08:28:52.643" v="6977"/>
        <pc:sldMkLst>
          <pc:docMk/>
          <pc:sldMk cId="1398365225" sldId="334"/>
        </pc:sldMkLst>
        <pc:graphicFrameChg chg="add del modGraphic">
          <ac:chgData name="" userId="6eb385fbd599c2de" providerId="LiveId" clId="{8901A78B-5E50-4D5B-8349-AD74CD5A94DF}" dt="2021-12-01T08:28:46.514" v="6976" actId="27309"/>
          <ac:graphicFrameMkLst>
            <pc:docMk/>
            <pc:sldMk cId="1398365225" sldId="334"/>
            <ac:graphicFrameMk id="6" creationId="{FDC6AF47-7A71-4251-B6CE-70B3796B6CCF}"/>
          </ac:graphicFrameMkLst>
        </pc:graphicFrameChg>
      </pc:sldChg>
      <pc:sldChg chg="addSp delSp modSp">
        <pc:chgData name="" userId="6eb385fbd599c2de" providerId="LiveId" clId="{8901A78B-5E50-4D5B-8349-AD74CD5A94DF}" dt="2021-12-01T07:00:16.203" v="4335" actId="122"/>
        <pc:sldMkLst>
          <pc:docMk/>
          <pc:sldMk cId="517956368" sldId="335"/>
        </pc:sldMkLst>
        <pc:spChg chg="del">
          <ac:chgData name="" userId="6eb385fbd599c2de" providerId="LiveId" clId="{8901A78B-5E50-4D5B-8349-AD74CD5A94DF}" dt="2021-12-01T06:59:26.904" v="4277"/>
          <ac:spMkLst>
            <pc:docMk/>
            <pc:sldMk cId="517956368" sldId="335"/>
            <ac:spMk id="2" creationId="{00000000-0000-0000-0000-000000000000}"/>
          </ac:spMkLst>
        </pc:spChg>
        <pc:spChg chg="mod">
          <ac:chgData name="" userId="6eb385fbd599c2de" providerId="LiveId" clId="{8901A78B-5E50-4D5B-8349-AD74CD5A94DF}" dt="2021-12-01T06:59:26.934" v="4278" actId="27636"/>
          <ac:spMkLst>
            <pc:docMk/>
            <pc:sldMk cId="517956368" sldId="335"/>
            <ac:spMk id="5" creationId="{00000000-0000-0000-0000-000000000000}"/>
          </ac:spMkLst>
        </pc:spChg>
        <pc:spChg chg="del">
          <ac:chgData name="" userId="6eb385fbd599c2de" providerId="LiveId" clId="{8901A78B-5E50-4D5B-8349-AD74CD5A94DF}" dt="2021-12-01T06:59:26.904" v="4277"/>
          <ac:spMkLst>
            <pc:docMk/>
            <pc:sldMk cId="517956368" sldId="335"/>
            <ac:spMk id="6" creationId="{00000000-0000-0000-0000-000000000000}"/>
          </ac:spMkLst>
        </pc:spChg>
        <pc:spChg chg="add mod">
          <ac:chgData name="" userId="6eb385fbd599c2de" providerId="LiveId" clId="{8901A78B-5E50-4D5B-8349-AD74CD5A94DF}" dt="2021-12-01T07:00:16.203" v="4335" actId="122"/>
          <ac:spMkLst>
            <pc:docMk/>
            <pc:sldMk cId="517956368" sldId="335"/>
            <ac:spMk id="7" creationId="{010B3ABA-8BA8-4A84-B345-39A39C003AFD}"/>
          </ac:spMkLst>
        </pc:spChg>
        <pc:spChg chg="add mod">
          <ac:chgData name="" userId="6eb385fbd599c2de" providerId="LiveId" clId="{8901A78B-5E50-4D5B-8349-AD74CD5A94DF}" dt="2021-12-01T06:59:26.904" v="4277"/>
          <ac:spMkLst>
            <pc:docMk/>
            <pc:sldMk cId="517956368" sldId="335"/>
            <ac:spMk id="8" creationId="{75B6E9CC-710B-4C56-8DD0-88351DF1F7B7}"/>
          </ac:spMkLst>
        </pc:spChg>
      </pc:sldChg>
      <pc:sldChg chg="modSp">
        <pc:chgData name="" userId="6eb385fbd599c2de" providerId="LiveId" clId="{8901A78B-5E50-4D5B-8349-AD74CD5A94DF}" dt="2021-12-01T10:23:15.538" v="13856" actId="113"/>
        <pc:sldMkLst>
          <pc:docMk/>
          <pc:sldMk cId="1843573709" sldId="336"/>
        </pc:sldMkLst>
        <pc:spChg chg="mod">
          <ac:chgData name="" userId="6eb385fbd599c2de" providerId="LiveId" clId="{8901A78B-5E50-4D5B-8349-AD74CD5A94DF}" dt="2021-12-01T07:11:53.293" v="4361" actId="20577"/>
          <ac:spMkLst>
            <pc:docMk/>
            <pc:sldMk cId="1843573709" sldId="336"/>
            <ac:spMk id="2" creationId="{00000000-0000-0000-0000-000000000000}"/>
          </ac:spMkLst>
        </pc:spChg>
        <pc:spChg chg="mod">
          <ac:chgData name="" userId="6eb385fbd599c2de" providerId="LiveId" clId="{8901A78B-5E50-4D5B-8349-AD74CD5A94DF}" dt="2021-12-01T10:23:15.538" v="13856" actId="113"/>
          <ac:spMkLst>
            <pc:docMk/>
            <pc:sldMk cId="1843573709" sldId="336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10:23:47.554" v="13864" actId="113"/>
        <pc:sldMkLst>
          <pc:docMk/>
          <pc:sldMk cId="306185206" sldId="337"/>
        </pc:sldMkLst>
        <pc:spChg chg="mod">
          <ac:chgData name="" userId="6eb385fbd599c2de" providerId="LiveId" clId="{8901A78B-5E50-4D5B-8349-AD74CD5A94DF}" dt="2021-12-01T08:22:55.739" v="6442" actId="20577"/>
          <ac:spMkLst>
            <pc:docMk/>
            <pc:sldMk cId="306185206" sldId="337"/>
            <ac:spMk id="2" creationId="{00000000-0000-0000-0000-000000000000}"/>
          </ac:spMkLst>
        </pc:spChg>
        <pc:spChg chg="mod">
          <ac:chgData name="" userId="6eb385fbd599c2de" providerId="LiveId" clId="{8901A78B-5E50-4D5B-8349-AD74CD5A94DF}" dt="2021-12-01T10:23:47.554" v="13864" actId="113"/>
          <ac:spMkLst>
            <pc:docMk/>
            <pc:sldMk cId="306185206" sldId="337"/>
            <ac:spMk id="6" creationId="{00000000-0000-0000-0000-000000000000}"/>
          </ac:spMkLst>
        </pc:spChg>
      </pc:sldChg>
      <pc:sldChg chg="addSp delSp modSp">
        <pc:chgData name="" userId="6eb385fbd599c2de" providerId="LiveId" clId="{8901A78B-5E50-4D5B-8349-AD74CD5A94DF}" dt="2021-12-01T08:28:36.782" v="6972" actId="1076"/>
        <pc:sldMkLst>
          <pc:docMk/>
          <pc:sldMk cId="2634417251" sldId="338"/>
        </pc:sldMkLst>
        <pc:spChg chg="mod">
          <ac:chgData name="" userId="6eb385fbd599c2de" providerId="LiveId" clId="{8901A78B-5E50-4D5B-8349-AD74CD5A94DF}" dt="2021-12-01T08:27:56.691" v="6961" actId="122"/>
          <ac:spMkLst>
            <pc:docMk/>
            <pc:sldMk cId="2634417251" sldId="338"/>
            <ac:spMk id="2" creationId="{00000000-0000-0000-0000-000000000000}"/>
          </ac:spMkLst>
        </pc:spChg>
        <pc:spChg chg="del">
          <ac:chgData name="" userId="6eb385fbd599c2de" providerId="LiveId" clId="{8901A78B-5E50-4D5B-8349-AD74CD5A94DF}" dt="2021-12-01T08:28:29.511" v="6969" actId="478"/>
          <ac:spMkLst>
            <pc:docMk/>
            <pc:sldMk cId="2634417251" sldId="338"/>
            <ac:spMk id="6" creationId="{00000000-0000-0000-0000-000000000000}"/>
          </ac:spMkLst>
        </pc:spChg>
        <pc:picChg chg="add mod modCrop">
          <ac:chgData name="" userId="6eb385fbd599c2de" providerId="LiveId" clId="{8901A78B-5E50-4D5B-8349-AD74CD5A94DF}" dt="2021-12-01T08:28:36.782" v="6972" actId="1076"/>
          <ac:picMkLst>
            <pc:docMk/>
            <pc:sldMk cId="2634417251" sldId="338"/>
            <ac:picMk id="7" creationId="{285196AE-35FB-4327-BFD8-6C6A624BFBB5}"/>
          </ac:picMkLst>
        </pc:picChg>
      </pc:sldChg>
      <pc:sldChg chg="del">
        <pc:chgData name="" userId="6eb385fbd599c2de" providerId="LiveId" clId="{8901A78B-5E50-4D5B-8349-AD74CD5A94DF}" dt="2021-11-30T22:43:41.106" v="3689" actId="2696"/>
        <pc:sldMkLst>
          <pc:docMk/>
          <pc:sldMk cId="462623383" sldId="343"/>
        </pc:sldMkLst>
      </pc:sldChg>
      <pc:sldChg chg="del">
        <pc:chgData name="" userId="6eb385fbd599c2de" providerId="LiveId" clId="{8901A78B-5E50-4D5B-8349-AD74CD5A94DF}" dt="2021-11-30T22:43:42.221" v="3690" actId="2696"/>
        <pc:sldMkLst>
          <pc:docMk/>
          <pc:sldMk cId="2764551058" sldId="344"/>
        </pc:sldMkLst>
      </pc:sldChg>
      <pc:sldChg chg="addSp delSp modSp">
        <pc:chgData name="" userId="6eb385fbd599c2de" providerId="LiveId" clId="{8901A78B-5E50-4D5B-8349-AD74CD5A94DF}" dt="2021-12-01T08:29:16.636" v="6991" actId="403"/>
        <pc:sldMkLst>
          <pc:docMk/>
          <pc:sldMk cId="629702257" sldId="345"/>
        </pc:sldMkLst>
        <pc:spChg chg="del">
          <ac:chgData name="" userId="6eb385fbd599c2de" providerId="LiveId" clId="{8901A78B-5E50-4D5B-8349-AD74CD5A94DF}" dt="2021-12-01T08:29:10.260" v="6978"/>
          <ac:spMkLst>
            <pc:docMk/>
            <pc:sldMk cId="629702257" sldId="345"/>
            <ac:spMk id="2" creationId="{00000000-0000-0000-0000-000000000000}"/>
          </ac:spMkLst>
        </pc:spChg>
        <pc:spChg chg="mod">
          <ac:chgData name="" userId="6eb385fbd599c2de" providerId="LiveId" clId="{8901A78B-5E50-4D5B-8349-AD74CD5A94DF}" dt="2021-12-01T08:29:10.282" v="6979" actId="27636"/>
          <ac:spMkLst>
            <pc:docMk/>
            <pc:sldMk cId="629702257" sldId="345"/>
            <ac:spMk id="5" creationId="{00000000-0000-0000-0000-000000000000}"/>
          </ac:spMkLst>
        </pc:spChg>
        <pc:spChg chg="del">
          <ac:chgData name="" userId="6eb385fbd599c2de" providerId="LiveId" clId="{8901A78B-5E50-4D5B-8349-AD74CD5A94DF}" dt="2021-12-01T08:29:10.260" v="6978"/>
          <ac:spMkLst>
            <pc:docMk/>
            <pc:sldMk cId="629702257" sldId="345"/>
            <ac:spMk id="6" creationId="{00000000-0000-0000-0000-000000000000}"/>
          </ac:spMkLst>
        </pc:spChg>
        <pc:spChg chg="add mod">
          <ac:chgData name="" userId="6eb385fbd599c2de" providerId="LiveId" clId="{8901A78B-5E50-4D5B-8349-AD74CD5A94DF}" dt="2021-12-01T08:29:16.636" v="6991" actId="403"/>
          <ac:spMkLst>
            <pc:docMk/>
            <pc:sldMk cId="629702257" sldId="345"/>
            <ac:spMk id="7" creationId="{1A3E2BE0-55E4-405D-98D4-5780AF9472AB}"/>
          </ac:spMkLst>
        </pc:spChg>
        <pc:spChg chg="add mod">
          <ac:chgData name="" userId="6eb385fbd599c2de" providerId="LiveId" clId="{8901A78B-5E50-4D5B-8349-AD74CD5A94DF}" dt="2021-12-01T08:29:10.260" v="6978"/>
          <ac:spMkLst>
            <pc:docMk/>
            <pc:sldMk cId="629702257" sldId="345"/>
            <ac:spMk id="8" creationId="{0253480C-61A8-4128-9DCE-892978973035}"/>
          </ac:spMkLst>
        </pc:spChg>
      </pc:sldChg>
      <pc:sldChg chg="modSp">
        <pc:chgData name="" userId="6eb385fbd599c2de" providerId="LiveId" clId="{8901A78B-5E50-4D5B-8349-AD74CD5A94DF}" dt="2021-12-01T10:24:33.251" v="13873" actId="207"/>
        <pc:sldMkLst>
          <pc:docMk/>
          <pc:sldMk cId="2242756774" sldId="346"/>
        </pc:sldMkLst>
        <pc:spChg chg="mod">
          <ac:chgData name="" userId="6eb385fbd599c2de" providerId="LiveId" clId="{8901A78B-5E50-4D5B-8349-AD74CD5A94DF}" dt="2021-12-01T09:03:15.311" v="8560" actId="20577"/>
          <ac:spMkLst>
            <pc:docMk/>
            <pc:sldMk cId="2242756774" sldId="346"/>
            <ac:spMk id="2" creationId="{00000000-0000-0000-0000-000000000000}"/>
          </ac:spMkLst>
        </pc:spChg>
        <pc:spChg chg="mod">
          <ac:chgData name="" userId="6eb385fbd599c2de" providerId="LiveId" clId="{8901A78B-5E50-4D5B-8349-AD74CD5A94DF}" dt="2021-12-01T10:24:33.251" v="13873" actId="207"/>
          <ac:spMkLst>
            <pc:docMk/>
            <pc:sldMk cId="2242756774" sldId="346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10:25:06.659" v="13882" actId="207"/>
        <pc:sldMkLst>
          <pc:docMk/>
          <pc:sldMk cId="1354100844" sldId="347"/>
        </pc:sldMkLst>
        <pc:spChg chg="mod">
          <ac:chgData name="" userId="6eb385fbd599c2de" providerId="LiveId" clId="{8901A78B-5E50-4D5B-8349-AD74CD5A94DF}" dt="2021-12-01T09:03:26.336" v="8567" actId="20577"/>
          <ac:spMkLst>
            <pc:docMk/>
            <pc:sldMk cId="1354100844" sldId="347"/>
            <ac:spMk id="2" creationId="{00000000-0000-0000-0000-000000000000}"/>
          </ac:spMkLst>
        </pc:spChg>
        <pc:spChg chg="mod">
          <ac:chgData name="" userId="6eb385fbd599c2de" providerId="LiveId" clId="{8901A78B-5E50-4D5B-8349-AD74CD5A94DF}" dt="2021-12-01T10:25:06.659" v="13882" actId="207"/>
          <ac:spMkLst>
            <pc:docMk/>
            <pc:sldMk cId="1354100844" sldId="347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10:26:08.249" v="13896" actId="113"/>
        <pc:sldMkLst>
          <pc:docMk/>
          <pc:sldMk cId="3370488958" sldId="348"/>
        </pc:sldMkLst>
        <pc:spChg chg="mod">
          <ac:chgData name="" userId="6eb385fbd599c2de" providerId="LiveId" clId="{8901A78B-5E50-4D5B-8349-AD74CD5A94DF}" dt="2021-12-01T09:16:40.860" v="9765" actId="6549"/>
          <ac:spMkLst>
            <pc:docMk/>
            <pc:sldMk cId="3370488958" sldId="348"/>
            <ac:spMk id="2" creationId="{00000000-0000-0000-0000-000000000000}"/>
          </ac:spMkLst>
        </pc:spChg>
        <pc:spChg chg="mod">
          <ac:chgData name="" userId="6eb385fbd599c2de" providerId="LiveId" clId="{8901A78B-5E50-4D5B-8349-AD74CD5A94DF}" dt="2021-12-01T10:26:08.249" v="13896" actId="113"/>
          <ac:spMkLst>
            <pc:docMk/>
            <pc:sldMk cId="3370488958" sldId="348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10:28:23.314" v="13927" actId="207"/>
        <pc:sldMkLst>
          <pc:docMk/>
          <pc:sldMk cId="3662123960" sldId="349"/>
        </pc:sldMkLst>
        <pc:spChg chg="mod">
          <ac:chgData name="" userId="6eb385fbd599c2de" providerId="LiveId" clId="{8901A78B-5E50-4D5B-8349-AD74CD5A94DF}" dt="2021-12-01T09:12:29.129" v="9156" actId="20577"/>
          <ac:spMkLst>
            <pc:docMk/>
            <pc:sldMk cId="3662123960" sldId="349"/>
            <ac:spMk id="2" creationId="{00000000-0000-0000-0000-000000000000}"/>
          </ac:spMkLst>
        </pc:spChg>
        <pc:spChg chg="mod">
          <ac:chgData name="" userId="6eb385fbd599c2de" providerId="LiveId" clId="{8901A78B-5E50-4D5B-8349-AD74CD5A94DF}" dt="2021-12-01T10:28:23.314" v="13927" actId="207"/>
          <ac:spMkLst>
            <pc:docMk/>
            <pc:sldMk cId="3662123960" sldId="349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10:14:33.803" v="13784" actId="207"/>
        <pc:sldMkLst>
          <pc:docMk/>
          <pc:sldMk cId="3221652860" sldId="350"/>
        </pc:sldMkLst>
        <pc:spChg chg="mod">
          <ac:chgData name="" userId="6eb385fbd599c2de" providerId="LiveId" clId="{8901A78B-5E50-4D5B-8349-AD74CD5A94DF}" dt="2021-12-01T10:14:33.803" v="13784" actId="207"/>
          <ac:spMkLst>
            <pc:docMk/>
            <pc:sldMk cId="3221652860" sldId="350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09:57:22.277" v="13657" actId="255"/>
        <pc:sldMkLst>
          <pc:docMk/>
          <pc:sldMk cId="1486027930" sldId="353"/>
        </pc:sldMkLst>
        <pc:spChg chg="mod">
          <ac:chgData name="" userId="6eb385fbd599c2de" providerId="LiveId" clId="{8901A78B-5E50-4D5B-8349-AD74CD5A94DF}" dt="2021-12-01T09:57:22.277" v="13657" actId="255"/>
          <ac:spMkLst>
            <pc:docMk/>
            <pc:sldMk cId="1486027930" sldId="353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09:58:17.889" v="13664" actId="207"/>
        <pc:sldMkLst>
          <pc:docMk/>
          <pc:sldMk cId="4055185391" sldId="358"/>
        </pc:sldMkLst>
        <pc:spChg chg="mod">
          <ac:chgData name="" userId="6eb385fbd599c2de" providerId="LiveId" clId="{8901A78B-5E50-4D5B-8349-AD74CD5A94DF}" dt="2021-12-01T09:58:17.889" v="13664" actId="207"/>
          <ac:spMkLst>
            <pc:docMk/>
            <pc:sldMk cId="4055185391" sldId="358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10:07:23.268" v="13701" actId="207"/>
        <pc:sldMkLst>
          <pc:docMk/>
          <pc:sldMk cId="2809083273" sldId="359"/>
        </pc:sldMkLst>
        <pc:spChg chg="mod">
          <ac:chgData name="" userId="6eb385fbd599c2de" providerId="LiveId" clId="{8901A78B-5E50-4D5B-8349-AD74CD5A94DF}" dt="2021-12-01T10:07:23.268" v="13701" actId="207"/>
          <ac:spMkLst>
            <pc:docMk/>
            <pc:sldMk cId="2809083273" sldId="359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10:05:51.308" v="13676" actId="207"/>
        <pc:sldMkLst>
          <pc:docMk/>
          <pc:sldMk cId="2035953905" sldId="360"/>
        </pc:sldMkLst>
        <pc:spChg chg="mod">
          <ac:chgData name="" userId="6eb385fbd599c2de" providerId="LiveId" clId="{8901A78B-5E50-4D5B-8349-AD74CD5A94DF}" dt="2021-12-01T10:05:51.308" v="13676" actId="207"/>
          <ac:spMkLst>
            <pc:docMk/>
            <pc:sldMk cId="2035953905" sldId="360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10:08:10.797" v="13712" actId="207"/>
        <pc:sldMkLst>
          <pc:docMk/>
          <pc:sldMk cId="1369536996" sldId="361"/>
        </pc:sldMkLst>
        <pc:spChg chg="mod">
          <ac:chgData name="" userId="6eb385fbd599c2de" providerId="LiveId" clId="{8901A78B-5E50-4D5B-8349-AD74CD5A94DF}" dt="2021-12-01T10:08:10.797" v="13712" actId="207"/>
          <ac:spMkLst>
            <pc:docMk/>
            <pc:sldMk cId="1369536996" sldId="361"/>
            <ac:spMk id="6" creationId="{00000000-0000-0000-0000-000000000000}"/>
          </ac:spMkLst>
        </pc:spChg>
      </pc:sldChg>
      <pc:sldChg chg="modSp">
        <pc:chgData name="" userId="6eb385fbd599c2de" providerId="LiveId" clId="{8901A78B-5E50-4D5B-8349-AD74CD5A94DF}" dt="2021-12-01T10:11:52.076" v="13748" actId="113"/>
        <pc:sldMkLst>
          <pc:docMk/>
          <pc:sldMk cId="3922550715" sldId="362"/>
        </pc:sldMkLst>
        <pc:spChg chg="mod">
          <ac:chgData name="" userId="6eb385fbd599c2de" providerId="LiveId" clId="{8901A78B-5E50-4D5B-8349-AD74CD5A94DF}" dt="2021-12-01T10:11:05.268" v="13742" actId="1076"/>
          <ac:spMkLst>
            <pc:docMk/>
            <pc:sldMk cId="3922550715" sldId="362"/>
            <ac:spMk id="4" creationId="{00000000-0000-0000-0000-000000000000}"/>
          </ac:spMkLst>
        </pc:spChg>
        <pc:spChg chg="mod">
          <ac:chgData name="" userId="6eb385fbd599c2de" providerId="LiveId" clId="{8901A78B-5E50-4D5B-8349-AD74CD5A94DF}" dt="2021-12-01T10:11:52.076" v="13748" actId="113"/>
          <ac:spMkLst>
            <pc:docMk/>
            <pc:sldMk cId="3922550715" sldId="362"/>
            <ac:spMk id="6" creationId="{00000000-0000-0000-0000-000000000000}"/>
          </ac:spMkLst>
        </pc:spChg>
      </pc:sldChg>
      <pc:sldChg chg="modSp add">
        <pc:chgData name="" userId="6eb385fbd599c2de" providerId="LiveId" clId="{8901A78B-5E50-4D5B-8349-AD74CD5A94DF}" dt="2021-12-01T10:10:11.566" v="13731" actId="6549"/>
        <pc:sldMkLst>
          <pc:docMk/>
          <pc:sldMk cId="3743729364" sldId="363"/>
        </pc:sldMkLst>
        <pc:spChg chg="mod">
          <ac:chgData name="" userId="6eb385fbd599c2de" providerId="LiveId" clId="{8901A78B-5E50-4D5B-8349-AD74CD5A94DF}" dt="2021-12-01T10:10:11.566" v="13731" actId="6549"/>
          <ac:spMkLst>
            <pc:docMk/>
            <pc:sldMk cId="3743729364" sldId="363"/>
            <ac:spMk id="6" creationId="{00000000-0000-0000-0000-000000000000}"/>
          </ac:spMkLst>
        </pc:spChg>
      </pc:sldChg>
      <pc:sldChg chg="modSp add">
        <pc:chgData name="" userId="6eb385fbd599c2de" providerId="LiveId" clId="{8901A78B-5E50-4D5B-8349-AD74CD5A94DF}" dt="2021-12-01T10:12:47.295" v="13764" actId="207"/>
        <pc:sldMkLst>
          <pc:docMk/>
          <pc:sldMk cId="2246941837" sldId="364"/>
        </pc:sldMkLst>
        <pc:spChg chg="mod">
          <ac:chgData name="" userId="6eb385fbd599c2de" providerId="LiveId" clId="{8901A78B-5E50-4D5B-8349-AD74CD5A94DF}" dt="2021-12-01T10:12:47.295" v="13764" actId="207"/>
          <ac:spMkLst>
            <pc:docMk/>
            <pc:sldMk cId="2246941837" sldId="364"/>
            <ac:spMk id="6" creationId="{00000000-0000-0000-0000-000000000000}"/>
          </ac:spMkLst>
        </pc:spChg>
      </pc:sldChg>
      <pc:sldChg chg="addSp delSp modSp add">
        <pc:chgData name="" userId="6eb385fbd599c2de" providerId="LiveId" clId="{8901A78B-5E50-4D5B-8349-AD74CD5A94DF}" dt="2021-12-01T06:59:10.678" v="4276" actId="478"/>
        <pc:sldMkLst>
          <pc:docMk/>
          <pc:sldMk cId="2287115628" sldId="365"/>
        </pc:sldMkLst>
        <pc:spChg chg="del">
          <ac:chgData name="" userId="6eb385fbd599c2de" providerId="LiveId" clId="{8901A78B-5E50-4D5B-8349-AD74CD5A94DF}" dt="2021-11-30T22:52:09.933" v="4230"/>
          <ac:spMkLst>
            <pc:docMk/>
            <pc:sldMk cId="2287115628" sldId="365"/>
            <ac:spMk id="2" creationId="{2F04BE49-7F0E-4A2A-8D36-97E9CEFFB936}"/>
          </ac:spMkLst>
        </pc:spChg>
        <pc:spChg chg="del">
          <ac:chgData name="" userId="6eb385fbd599c2de" providerId="LiveId" clId="{8901A78B-5E50-4D5B-8349-AD74CD5A94DF}" dt="2021-11-30T22:52:45.685" v="4273" actId="478"/>
          <ac:spMkLst>
            <pc:docMk/>
            <pc:sldMk cId="2287115628" sldId="365"/>
            <ac:spMk id="3" creationId="{24582FE6-7D7E-44F7-A19D-6909AA6A37E0}"/>
          </ac:spMkLst>
        </pc:spChg>
        <pc:spChg chg="del">
          <ac:chgData name="" userId="6eb385fbd599c2de" providerId="LiveId" clId="{8901A78B-5E50-4D5B-8349-AD74CD5A94DF}" dt="2021-11-30T22:52:39.090" v="4271" actId="478"/>
          <ac:spMkLst>
            <pc:docMk/>
            <pc:sldMk cId="2287115628" sldId="365"/>
            <ac:spMk id="4" creationId="{1540B3C7-1AD0-4B2D-90D3-F4D3B5D38D8C}"/>
          </ac:spMkLst>
        </pc:spChg>
        <pc:spChg chg="del mod">
          <ac:chgData name="" userId="6eb385fbd599c2de" providerId="LiveId" clId="{8901A78B-5E50-4D5B-8349-AD74CD5A94DF}" dt="2021-11-30T22:52:42.295" v="4272" actId="478"/>
          <ac:spMkLst>
            <pc:docMk/>
            <pc:sldMk cId="2287115628" sldId="365"/>
            <ac:spMk id="5" creationId="{04EA6C91-609B-49EB-B9D8-DB21E09118C4}"/>
          </ac:spMkLst>
        </pc:spChg>
        <pc:spChg chg="del">
          <ac:chgData name="" userId="6eb385fbd599c2de" providerId="LiveId" clId="{8901A78B-5E50-4D5B-8349-AD74CD5A94DF}" dt="2021-11-30T22:52:09.933" v="4230"/>
          <ac:spMkLst>
            <pc:docMk/>
            <pc:sldMk cId="2287115628" sldId="365"/>
            <ac:spMk id="6" creationId="{53028E76-EE2E-4FB0-BC30-22EC4B1264EB}"/>
          </ac:spMkLst>
        </pc:spChg>
        <pc:spChg chg="add mod">
          <ac:chgData name="" userId="6eb385fbd599c2de" providerId="LiveId" clId="{8901A78B-5E50-4D5B-8349-AD74CD5A94DF}" dt="2021-11-30T22:53:00.968" v="4275" actId="27636"/>
          <ac:spMkLst>
            <pc:docMk/>
            <pc:sldMk cId="2287115628" sldId="365"/>
            <ac:spMk id="7" creationId="{4295D265-CCB7-4C29-B3F8-5A1FEEF7D037}"/>
          </ac:spMkLst>
        </pc:spChg>
        <pc:spChg chg="add del mod">
          <ac:chgData name="" userId="6eb385fbd599c2de" providerId="LiveId" clId="{8901A78B-5E50-4D5B-8349-AD74CD5A94DF}" dt="2021-12-01T06:59:10.678" v="4276" actId="478"/>
          <ac:spMkLst>
            <pc:docMk/>
            <pc:sldMk cId="2287115628" sldId="365"/>
            <ac:spMk id="8" creationId="{3949634D-F2D3-421F-847C-B33405DDED70}"/>
          </ac:spMkLst>
        </pc:spChg>
      </pc:sldChg>
      <pc:sldChg chg="modSp add">
        <pc:chgData name="" userId="6eb385fbd599c2de" providerId="LiveId" clId="{8901A78B-5E50-4D5B-8349-AD74CD5A94DF}" dt="2021-12-01T10:23:36.387" v="13862" actId="207"/>
        <pc:sldMkLst>
          <pc:docMk/>
          <pc:sldMk cId="3439332587" sldId="366"/>
        </pc:sldMkLst>
        <pc:spChg chg="mod">
          <ac:chgData name="" userId="6eb385fbd599c2de" providerId="LiveId" clId="{8901A78B-5E50-4D5B-8349-AD74CD5A94DF}" dt="2021-12-01T10:23:36.387" v="13862" actId="207"/>
          <ac:spMkLst>
            <pc:docMk/>
            <pc:sldMk cId="3439332587" sldId="366"/>
            <ac:spMk id="6" creationId="{00000000-0000-0000-0000-000000000000}"/>
          </ac:spMkLst>
        </pc:spChg>
      </pc:sldChg>
      <pc:sldChg chg="modSp add ord">
        <pc:chgData name="" userId="6eb385fbd599c2de" providerId="LiveId" clId="{8901A78B-5E50-4D5B-8349-AD74CD5A94DF}" dt="2021-12-01T10:27:48.218" v="13918" actId="207"/>
        <pc:sldMkLst>
          <pc:docMk/>
          <pc:sldMk cId="1709152297" sldId="367"/>
        </pc:sldMkLst>
        <pc:spChg chg="mod">
          <ac:chgData name="" userId="6eb385fbd599c2de" providerId="LiveId" clId="{8901A78B-5E50-4D5B-8349-AD74CD5A94DF}" dt="2021-12-01T09:13:56.096" v="9407" actId="122"/>
          <ac:spMkLst>
            <pc:docMk/>
            <pc:sldMk cId="1709152297" sldId="367"/>
            <ac:spMk id="2" creationId="{00000000-0000-0000-0000-000000000000}"/>
          </ac:spMkLst>
        </pc:spChg>
        <pc:spChg chg="mod">
          <ac:chgData name="" userId="6eb385fbd599c2de" providerId="LiveId" clId="{8901A78B-5E50-4D5B-8349-AD74CD5A94DF}" dt="2021-12-01T10:27:48.218" v="13918" actId="207"/>
          <ac:spMkLst>
            <pc:docMk/>
            <pc:sldMk cId="1709152297" sldId="367"/>
            <ac:spMk id="6" creationId="{00000000-0000-0000-0000-000000000000}"/>
          </ac:spMkLst>
        </pc:spChg>
      </pc:sldChg>
      <pc:sldChg chg="modSp add ord">
        <pc:chgData name="" userId="6eb385fbd599c2de" providerId="LiveId" clId="{8901A78B-5E50-4D5B-8349-AD74CD5A94DF}" dt="2021-12-01T10:26:59.153" v="13903" actId="207"/>
        <pc:sldMkLst>
          <pc:docMk/>
          <pc:sldMk cId="522830866" sldId="368"/>
        </pc:sldMkLst>
        <pc:spChg chg="mod">
          <ac:chgData name="" userId="6eb385fbd599c2de" providerId="LiveId" clId="{8901A78B-5E50-4D5B-8349-AD74CD5A94DF}" dt="2021-12-01T09:17:13.993" v="9808" actId="20577"/>
          <ac:spMkLst>
            <pc:docMk/>
            <pc:sldMk cId="522830866" sldId="368"/>
            <ac:spMk id="2" creationId="{00000000-0000-0000-0000-000000000000}"/>
          </ac:spMkLst>
        </pc:spChg>
        <pc:spChg chg="mod">
          <ac:chgData name="" userId="6eb385fbd599c2de" providerId="LiveId" clId="{8901A78B-5E50-4D5B-8349-AD74CD5A94DF}" dt="2021-12-01T10:26:59.153" v="13903" actId="207"/>
          <ac:spMkLst>
            <pc:docMk/>
            <pc:sldMk cId="522830866" sldId="368"/>
            <ac:spMk id="6" creationId="{00000000-0000-0000-0000-000000000000}"/>
          </ac:spMkLst>
        </pc:spChg>
      </pc:sldChg>
      <pc:sldChg chg="addSp delSp modSp add">
        <pc:chgData name="" userId="6eb385fbd599c2de" providerId="LiveId" clId="{8901A78B-5E50-4D5B-8349-AD74CD5A94DF}" dt="2021-12-01T09:25:39.503" v="10778" actId="12100"/>
        <pc:sldMkLst>
          <pc:docMk/>
          <pc:sldMk cId="1030907506" sldId="369"/>
        </pc:sldMkLst>
        <pc:spChg chg="mod">
          <ac:chgData name="" userId="6eb385fbd599c2de" providerId="LiveId" clId="{8901A78B-5E50-4D5B-8349-AD74CD5A94DF}" dt="2021-12-01T09:21:19.057" v="10366" actId="122"/>
          <ac:spMkLst>
            <pc:docMk/>
            <pc:sldMk cId="1030907506" sldId="369"/>
            <ac:spMk id="2" creationId="{00000000-0000-0000-0000-000000000000}"/>
          </ac:spMkLst>
        </pc:spChg>
        <pc:spChg chg="del">
          <ac:chgData name="" userId="6eb385fbd599c2de" providerId="LiveId" clId="{8901A78B-5E50-4D5B-8349-AD74CD5A94DF}" dt="2021-12-01T09:20:55.277" v="10326" actId="1032"/>
          <ac:spMkLst>
            <pc:docMk/>
            <pc:sldMk cId="1030907506" sldId="369"/>
            <ac:spMk id="6" creationId="{00000000-0000-0000-0000-000000000000}"/>
          </ac:spMkLst>
        </pc:spChg>
        <pc:graphicFrameChg chg="add mod">
          <ac:chgData name="" userId="6eb385fbd599c2de" providerId="LiveId" clId="{8901A78B-5E50-4D5B-8349-AD74CD5A94DF}" dt="2021-12-01T09:25:39.503" v="10778" actId="12100"/>
          <ac:graphicFrameMkLst>
            <pc:docMk/>
            <pc:sldMk cId="1030907506" sldId="369"/>
            <ac:graphicFrameMk id="7" creationId="{085F3C2A-0725-416B-93C7-AC271BE2660E}"/>
          </ac:graphicFrameMkLst>
        </pc:graphicFrameChg>
      </pc:sldChg>
      <pc:sldChg chg="modSp add ord">
        <pc:chgData name="" userId="6eb385fbd599c2de" providerId="LiveId" clId="{8901A78B-5E50-4D5B-8349-AD74CD5A94DF}" dt="2021-12-01T10:25:49.267" v="13891" actId="207"/>
        <pc:sldMkLst>
          <pc:docMk/>
          <pc:sldMk cId="1899922950" sldId="370"/>
        </pc:sldMkLst>
        <pc:spChg chg="mod">
          <ac:chgData name="" userId="6eb385fbd599c2de" providerId="LiveId" clId="{8901A78B-5E50-4D5B-8349-AD74CD5A94DF}" dt="2021-12-01T09:26:43.477" v="10865" actId="122"/>
          <ac:spMkLst>
            <pc:docMk/>
            <pc:sldMk cId="1899922950" sldId="370"/>
            <ac:spMk id="2" creationId="{00000000-0000-0000-0000-000000000000}"/>
          </ac:spMkLst>
        </pc:spChg>
        <pc:spChg chg="mod">
          <ac:chgData name="" userId="6eb385fbd599c2de" providerId="LiveId" clId="{8901A78B-5E50-4D5B-8349-AD74CD5A94DF}" dt="2021-12-01T10:25:49.267" v="13891" actId="207"/>
          <ac:spMkLst>
            <pc:docMk/>
            <pc:sldMk cId="1899922950" sldId="370"/>
            <ac:spMk id="6" creationId="{00000000-0000-0000-0000-000000000000}"/>
          </ac:spMkLst>
        </pc:spChg>
      </pc:sldChg>
      <pc:sldChg chg="modSp add">
        <pc:chgData name="" userId="6eb385fbd599c2de" providerId="LiveId" clId="{8901A78B-5E50-4D5B-8349-AD74CD5A94DF}" dt="2021-12-01T10:27:18.085" v="13908" actId="207"/>
        <pc:sldMkLst>
          <pc:docMk/>
          <pc:sldMk cId="1990785894" sldId="371"/>
        </pc:sldMkLst>
        <pc:spChg chg="mod">
          <ac:chgData name="" userId="6eb385fbd599c2de" providerId="LiveId" clId="{8901A78B-5E50-4D5B-8349-AD74CD5A94DF}" dt="2021-12-01T09:29:07.514" v="11406" actId="20577"/>
          <ac:spMkLst>
            <pc:docMk/>
            <pc:sldMk cId="1990785894" sldId="371"/>
            <ac:spMk id="2" creationId="{00000000-0000-0000-0000-000000000000}"/>
          </ac:spMkLst>
        </pc:spChg>
        <pc:spChg chg="mod">
          <ac:chgData name="" userId="6eb385fbd599c2de" providerId="LiveId" clId="{8901A78B-5E50-4D5B-8349-AD74CD5A94DF}" dt="2021-12-01T10:27:18.085" v="13908" actId="207"/>
          <ac:spMkLst>
            <pc:docMk/>
            <pc:sldMk cId="1990785894" sldId="371"/>
            <ac:spMk id="6" creationId="{00000000-0000-0000-0000-000000000000}"/>
          </ac:spMkLst>
        </pc:spChg>
      </pc:sldChg>
      <pc:sldChg chg="addSp delSp modSp add">
        <pc:chgData name="" userId="6eb385fbd599c2de" providerId="LiveId" clId="{8901A78B-5E50-4D5B-8349-AD74CD5A94DF}" dt="2021-12-01T09:41:52.303" v="13556" actId="14100"/>
        <pc:sldMkLst>
          <pc:docMk/>
          <pc:sldMk cId="3850014586" sldId="372"/>
        </pc:sldMkLst>
        <pc:spChg chg="del">
          <ac:chgData name="" userId="6eb385fbd599c2de" providerId="LiveId" clId="{8901A78B-5E50-4D5B-8349-AD74CD5A94DF}" dt="2021-12-01T09:41:00.944" v="13484"/>
          <ac:spMkLst>
            <pc:docMk/>
            <pc:sldMk cId="3850014586" sldId="372"/>
            <ac:spMk id="2" creationId="{A2BEAC5F-BD96-4D26-8A57-99FB27D47688}"/>
          </ac:spMkLst>
        </pc:spChg>
        <pc:spChg chg="mod">
          <ac:chgData name="" userId="6eb385fbd599c2de" providerId="LiveId" clId="{8901A78B-5E50-4D5B-8349-AD74CD5A94DF}" dt="2021-12-01T09:41:01.022" v="13485" actId="27636"/>
          <ac:spMkLst>
            <pc:docMk/>
            <pc:sldMk cId="3850014586" sldId="372"/>
            <ac:spMk id="5" creationId="{A7330752-DEEC-4CEE-86B7-49A0BD60617E}"/>
          </ac:spMkLst>
        </pc:spChg>
        <pc:spChg chg="del">
          <ac:chgData name="" userId="6eb385fbd599c2de" providerId="LiveId" clId="{8901A78B-5E50-4D5B-8349-AD74CD5A94DF}" dt="2021-12-01T09:41:00.944" v="13484"/>
          <ac:spMkLst>
            <pc:docMk/>
            <pc:sldMk cId="3850014586" sldId="372"/>
            <ac:spMk id="6" creationId="{A344CBDC-E846-4F73-8633-F93BA1E9CBC5}"/>
          </ac:spMkLst>
        </pc:spChg>
        <pc:spChg chg="add mod">
          <ac:chgData name="" userId="6eb385fbd599c2de" providerId="LiveId" clId="{8901A78B-5E50-4D5B-8349-AD74CD5A94DF}" dt="2021-12-01T09:41:40.814" v="13551" actId="122"/>
          <ac:spMkLst>
            <pc:docMk/>
            <pc:sldMk cId="3850014586" sldId="372"/>
            <ac:spMk id="8" creationId="{E66CC656-9E7A-455F-81C3-5F850A97E23C}"/>
          </ac:spMkLst>
        </pc:spChg>
        <pc:picChg chg="add mod modCrop">
          <ac:chgData name="" userId="6eb385fbd599c2de" providerId="LiveId" clId="{8901A78B-5E50-4D5B-8349-AD74CD5A94DF}" dt="2021-12-01T09:41:52.303" v="13556" actId="14100"/>
          <ac:picMkLst>
            <pc:docMk/>
            <pc:sldMk cId="3850014586" sldId="372"/>
            <ac:picMk id="7" creationId="{75278019-C254-47E7-99DC-5920BAEA387D}"/>
          </ac:picMkLst>
        </pc:picChg>
      </pc:sldChg>
      <pc:sldChg chg="addSp delSp modSp add">
        <pc:chgData name="" userId="6eb385fbd599c2de" providerId="LiveId" clId="{8901A78B-5E50-4D5B-8349-AD74CD5A94DF}" dt="2021-12-01T09:45:34.423" v="13625" actId="1076"/>
        <pc:sldMkLst>
          <pc:docMk/>
          <pc:sldMk cId="725454871" sldId="373"/>
        </pc:sldMkLst>
        <pc:spChg chg="del">
          <ac:chgData name="" userId="6eb385fbd599c2de" providerId="LiveId" clId="{8901A78B-5E50-4D5B-8349-AD74CD5A94DF}" dt="2021-12-01T09:44:47.733" v="13559"/>
          <ac:spMkLst>
            <pc:docMk/>
            <pc:sldMk cId="725454871" sldId="373"/>
            <ac:spMk id="2" creationId="{84BA64E1-70B3-45DC-80B2-4E043A1F59C8}"/>
          </ac:spMkLst>
        </pc:spChg>
        <pc:spChg chg="mod">
          <ac:chgData name="" userId="6eb385fbd599c2de" providerId="LiveId" clId="{8901A78B-5E50-4D5B-8349-AD74CD5A94DF}" dt="2021-12-01T09:44:47.813" v="13560" actId="27636"/>
          <ac:spMkLst>
            <pc:docMk/>
            <pc:sldMk cId="725454871" sldId="373"/>
            <ac:spMk id="5" creationId="{022C35A7-F718-4A7C-A3E2-591E40BCD414}"/>
          </ac:spMkLst>
        </pc:spChg>
        <pc:spChg chg="del">
          <ac:chgData name="" userId="6eb385fbd599c2de" providerId="LiveId" clId="{8901A78B-5E50-4D5B-8349-AD74CD5A94DF}" dt="2021-12-01T09:44:47.733" v="13559"/>
          <ac:spMkLst>
            <pc:docMk/>
            <pc:sldMk cId="725454871" sldId="373"/>
            <ac:spMk id="6" creationId="{039234C1-327F-4422-B4F4-51F9BD75EFD5}"/>
          </ac:spMkLst>
        </pc:spChg>
        <pc:spChg chg="add mod">
          <ac:chgData name="" userId="6eb385fbd599c2de" providerId="LiveId" clId="{8901A78B-5E50-4D5B-8349-AD74CD5A94DF}" dt="2021-12-01T09:45:34.423" v="13625" actId="1076"/>
          <ac:spMkLst>
            <pc:docMk/>
            <pc:sldMk cId="725454871" sldId="373"/>
            <ac:spMk id="8" creationId="{7CEF05A1-8460-43A9-B938-5595B112B6B0}"/>
          </ac:spMkLst>
        </pc:spChg>
        <pc:picChg chg="add mod modCrop">
          <ac:chgData name="" userId="6eb385fbd599c2de" providerId="LiveId" clId="{8901A78B-5E50-4D5B-8349-AD74CD5A94DF}" dt="2021-12-01T09:45:08.344" v="13566" actId="1076"/>
          <ac:picMkLst>
            <pc:docMk/>
            <pc:sldMk cId="725454871" sldId="373"/>
            <ac:picMk id="7" creationId="{9BEE2386-11FC-4E51-986B-D54F634774D4}"/>
          </ac:picMkLst>
        </pc:picChg>
      </pc:sldChg>
    </pc:docChg>
  </pc:docChgLst>
  <pc:docChgLst>
    <pc:chgData userId="6eb385fbd599c2de" providerId="LiveId" clId="{11BB41B7-B569-40BB-89BF-20A912A0F331}"/>
    <pc:docChg chg="undo custSel addSld delSld modSld sldOrd">
      <pc:chgData name="" userId="6eb385fbd599c2de" providerId="LiveId" clId="{11BB41B7-B569-40BB-89BF-20A912A0F331}" dt="2021-11-29T17:25:38.867" v="14126" actId="20577"/>
      <pc:docMkLst>
        <pc:docMk/>
      </pc:docMkLst>
      <pc:sldChg chg="modSp">
        <pc:chgData name="" userId="6eb385fbd599c2de" providerId="LiveId" clId="{11BB41B7-B569-40BB-89BF-20A912A0F331}" dt="2021-11-29T11:56:09.943" v="5542" actId="6549"/>
        <pc:sldMkLst>
          <pc:docMk/>
          <pc:sldMk cId="1200531820" sldId="312"/>
        </pc:sldMkLst>
        <pc:spChg chg="mod">
          <ac:chgData name="" userId="6eb385fbd599c2de" providerId="LiveId" clId="{11BB41B7-B569-40BB-89BF-20A912A0F331}" dt="2021-11-29T11:56:09.943" v="5542" actId="6549"/>
          <ac:spMkLst>
            <pc:docMk/>
            <pc:sldMk cId="1200531820" sldId="312"/>
            <ac:spMk id="6" creationId="{00000000-0000-0000-0000-000000000000}"/>
          </ac:spMkLst>
        </pc:spChg>
      </pc:sldChg>
      <pc:sldChg chg="modSp">
        <pc:chgData name="" userId="6eb385fbd599c2de" providerId="LiveId" clId="{11BB41B7-B569-40BB-89BF-20A912A0F331}" dt="2021-11-29T10:30:31.428" v="6" actId="207"/>
        <pc:sldMkLst>
          <pc:docMk/>
          <pc:sldMk cId="868505788" sldId="320"/>
        </pc:sldMkLst>
        <pc:graphicFrameChg chg="mod">
          <ac:chgData name="" userId="6eb385fbd599c2de" providerId="LiveId" clId="{11BB41B7-B569-40BB-89BF-20A912A0F331}" dt="2021-11-29T10:30:31.428" v="6" actId="207"/>
          <ac:graphicFrameMkLst>
            <pc:docMk/>
            <pc:sldMk cId="868505788" sldId="320"/>
            <ac:graphicFrameMk id="7" creationId="{09584860-FAB8-43CF-9DBB-4C5F7D4414AD}"/>
          </ac:graphicFrameMkLst>
        </pc:graphicFrameChg>
      </pc:sldChg>
      <pc:sldChg chg="addSp delSp modSp">
        <pc:chgData name="" userId="6eb385fbd599c2de" providerId="LiveId" clId="{11BB41B7-B569-40BB-89BF-20A912A0F331}" dt="2021-11-29T16:22:31.568" v="9526" actId="113"/>
        <pc:sldMkLst>
          <pc:docMk/>
          <pc:sldMk cId="2582376181" sldId="323"/>
        </pc:sldMkLst>
        <pc:spChg chg="del">
          <ac:chgData name="" userId="6eb385fbd599c2de" providerId="LiveId" clId="{11BB41B7-B569-40BB-89BF-20A912A0F331}" dt="2021-11-29T10:30:41.440" v="7"/>
          <ac:spMkLst>
            <pc:docMk/>
            <pc:sldMk cId="2582376181" sldId="323"/>
            <ac:spMk id="2" creationId="{00000000-0000-0000-0000-000000000000}"/>
          </ac:spMkLst>
        </pc:spChg>
        <pc:spChg chg="mod">
          <ac:chgData name="" userId="6eb385fbd599c2de" providerId="LiveId" clId="{11BB41B7-B569-40BB-89BF-20A912A0F331}" dt="2021-11-29T10:30:41.464" v="8" actId="27636"/>
          <ac:spMkLst>
            <pc:docMk/>
            <pc:sldMk cId="2582376181" sldId="323"/>
            <ac:spMk id="5" creationId="{00000000-0000-0000-0000-000000000000}"/>
          </ac:spMkLst>
        </pc:spChg>
        <pc:spChg chg="del">
          <ac:chgData name="" userId="6eb385fbd599c2de" providerId="LiveId" clId="{11BB41B7-B569-40BB-89BF-20A912A0F331}" dt="2021-11-29T10:30:41.440" v="7"/>
          <ac:spMkLst>
            <pc:docMk/>
            <pc:sldMk cId="2582376181" sldId="323"/>
            <ac:spMk id="6" creationId="{00000000-0000-0000-0000-000000000000}"/>
          </ac:spMkLst>
        </pc:spChg>
        <pc:spChg chg="add mod">
          <ac:chgData name="" userId="6eb385fbd599c2de" providerId="LiveId" clId="{11BB41B7-B569-40BB-89BF-20A912A0F331}" dt="2021-11-29T16:22:12.223" v="9484" actId="20577"/>
          <ac:spMkLst>
            <pc:docMk/>
            <pc:sldMk cId="2582376181" sldId="323"/>
            <ac:spMk id="7" creationId="{616FBC04-4BB6-4C76-85EC-3B1247DB023C}"/>
          </ac:spMkLst>
        </pc:spChg>
        <pc:spChg chg="add mod">
          <ac:chgData name="" userId="6eb385fbd599c2de" providerId="LiveId" clId="{11BB41B7-B569-40BB-89BF-20A912A0F331}" dt="2021-11-29T16:22:31.568" v="9526" actId="113"/>
          <ac:spMkLst>
            <pc:docMk/>
            <pc:sldMk cId="2582376181" sldId="323"/>
            <ac:spMk id="8" creationId="{D34883F2-6758-4A7E-B803-FF45D28BF571}"/>
          </ac:spMkLst>
        </pc:spChg>
      </pc:sldChg>
      <pc:sldChg chg="modSp">
        <pc:chgData name="" userId="6eb385fbd599c2de" providerId="LiveId" clId="{11BB41B7-B569-40BB-89BF-20A912A0F331}" dt="2021-11-29T14:27:05.836" v="9466" actId="20577"/>
        <pc:sldMkLst>
          <pc:docMk/>
          <pc:sldMk cId="2854951957" sldId="324"/>
        </pc:sldMkLst>
        <pc:spChg chg="mod">
          <ac:chgData name="" userId="6eb385fbd599c2de" providerId="LiveId" clId="{11BB41B7-B569-40BB-89BF-20A912A0F331}" dt="2021-11-29T10:32:13.050" v="111" actId="122"/>
          <ac:spMkLst>
            <pc:docMk/>
            <pc:sldMk cId="2854951957" sldId="324"/>
            <ac:spMk id="2" creationId="{00000000-0000-0000-0000-000000000000}"/>
          </ac:spMkLst>
        </pc:spChg>
        <pc:spChg chg="mod">
          <ac:chgData name="" userId="6eb385fbd599c2de" providerId="LiveId" clId="{11BB41B7-B569-40BB-89BF-20A912A0F331}" dt="2021-11-29T14:27:05.836" v="9466" actId="20577"/>
          <ac:spMkLst>
            <pc:docMk/>
            <pc:sldMk cId="2854951957" sldId="324"/>
            <ac:spMk id="6" creationId="{00000000-0000-0000-0000-000000000000}"/>
          </ac:spMkLst>
        </pc:spChg>
      </pc:sldChg>
      <pc:sldChg chg="modSp">
        <pc:chgData name="" userId="6eb385fbd599c2de" providerId="LiveId" clId="{11BB41B7-B569-40BB-89BF-20A912A0F331}" dt="2021-11-29T16:37:25.350" v="10232" actId="20577"/>
        <pc:sldMkLst>
          <pc:docMk/>
          <pc:sldMk cId="3226810975" sldId="325"/>
        </pc:sldMkLst>
        <pc:spChg chg="mod">
          <ac:chgData name="" userId="6eb385fbd599c2de" providerId="LiveId" clId="{11BB41B7-B569-40BB-89BF-20A912A0F331}" dt="2021-11-29T10:40:01.865" v="1115" actId="122"/>
          <ac:spMkLst>
            <pc:docMk/>
            <pc:sldMk cId="3226810975" sldId="325"/>
            <ac:spMk id="2" creationId="{00000000-0000-0000-0000-000000000000}"/>
          </ac:spMkLst>
        </pc:spChg>
        <pc:spChg chg="mod">
          <ac:chgData name="" userId="6eb385fbd599c2de" providerId="LiveId" clId="{11BB41B7-B569-40BB-89BF-20A912A0F331}" dt="2021-11-29T16:37:25.350" v="10232" actId="20577"/>
          <ac:spMkLst>
            <pc:docMk/>
            <pc:sldMk cId="3226810975" sldId="325"/>
            <ac:spMk id="6" creationId="{00000000-0000-0000-0000-000000000000}"/>
          </ac:spMkLst>
        </pc:spChg>
      </pc:sldChg>
      <pc:sldChg chg="modSp">
        <pc:chgData name="" userId="6eb385fbd599c2de" providerId="LiveId" clId="{11BB41B7-B569-40BB-89BF-20A912A0F331}" dt="2021-11-29T10:56:08.178" v="2202" actId="20577"/>
        <pc:sldMkLst>
          <pc:docMk/>
          <pc:sldMk cId="3521442194" sldId="326"/>
        </pc:sldMkLst>
        <pc:spChg chg="mod">
          <ac:chgData name="" userId="6eb385fbd599c2de" providerId="LiveId" clId="{11BB41B7-B569-40BB-89BF-20A912A0F331}" dt="2021-11-29T10:48:54.576" v="1349" actId="20577"/>
          <ac:spMkLst>
            <pc:docMk/>
            <pc:sldMk cId="3521442194" sldId="326"/>
            <ac:spMk id="2" creationId="{00000000-0000-0000-0000-000000000000}"/>
          </ac:spMkLst>
        </pc:spChg>
        <pc:spChg chg="mod">
          <ac:chgData name="" userId="6eb385fbd599c2de" providerId="LiveId" clId="{11BB41B7-B569-40BB-89BF-20A912A0F331}" dt="2021-11-29T10:56:08.178" v="2202" actId="20577"/>
          <ac:spMkLst>
            <pc:docMk/>
            <pc:sldMk cId="3521442194" sldId="326"/>
            <ac:spMk id="6" creationId="{00000000-0000-0000-0000-000000000000}"/>
          </ac:spMkLst>
        </pc:spChg>
      </pc:sldChg>
      <pc:sldChg chg="modSp">
        <pc:chgData name="" userId="6eb385fbd599c2de" providerId="LiveId" clId="{11BB41B7-B569-40BB-89BF-20A912A0F331}" dt="2021-11-29T11:20:58.652" v="3981" actId="20577"/>
        <pc:sldMkLst>
          <pc:docMk/>
          <pc:sldMk cId="3187552034" sldId="327"/>
        </pc:sldMkLst>
        <pc:spChg chg="mod">
          <ac:chgData name="" userId="6eb385fbd599c2de" providerId="LiveId" clId="{11BB41B7-B569-40BB-89BF-20A912A0F331}" dt="2021-11-29T10:56:43.706" v="2265" actId="20577"/>
          <ac:spMkLst>
            <pc:docMk/>
            <pc:sldMk cId="3187552034" sldId="327"/>
            <ac:spMk id="2" creationId="{00000000-0000-0000-0000-000000000000}"/>
          </ac:spMkLst>
        </pc:spChg>
        <pc:spChg chg="mod">
          <ac:chgData name="" userId="6eb385fbd599c2de" providerId="LiveId" clId="{11BB41B7-B569-40BB-89BF-20A912A0F331}" dt="2021-11-29T11:20:58.652" v="3981" actId="20577"/>
          <ac:spMkLst>
            <pc:docMk/>
            <pc:sldMk cId="3187552034" sldId="327"/>
            <ac:spMk id="6" creationId="{00000000-0000-0000-0000-000000000000}"/>
          </ac:spMkLst>
        </pc:spChg>
      </pc:sldChg>
      <pc:sldChg chg="modSp">
        <pc:chgData name="" userId="6eb385fbd599c2de" providerId="LiveId" clId="{11BB41B7-B569-40BB-89BF-20A912A0F331}" dt="2021-11-29T11:43:28.249" v="4872" actId="5793"/>
        <pc:sldMkLst>
          <pc:docMk/>
          <pc:sldMk cId="116652809" sldId="328"/>
        </pc:sldMkLst>
        <pc:spChg chg="mod">
          <ac:chgData name="" userId="6eb385fbd599c2de" providerId="LiveId" clId="{11BB41B7-B569-40BB-89BF-20A912A0F331}" dt="2021-11-29T11:30:01.604" v="4020" actId="1076"/>
          <ac:spMkLst>
            <pc:docMk/>
            <pc:sldMk cId="116652809" sldId="328"/>
            <ac:spMk id="2" creationId="{00000000-0000-0000-0000-000000000000}"/>
          </ac:spMkLst>
        </pc:spChg>
        <pc:spChg chg="mod">
          <ac:chgData name="" userId="6eb385fbd599c2de" providerId="LiveId" clId="{11BB41B7-B569-40BB-89BF-20A912A0F331}" dt="2021-11-29T11:43:28.249" v="4872" actId="5793"/>
          <ac:spMkLst>
            <pc:docMk/>
            <pc:sldMk cId="116652809" sldId="328"/>
            <ac:spMk id="6" creationId="{00000000-0000-0000-0000-000000000000}"/>
          </ac:spMkLst>
        </pc:spChg>
      </pc:sldChg>
      <pc:sldChg chg="addSp delSp modSp">
        <pc:chgData name="" userId="6eb385fbd599c2de" providerId="LiveId" clId="{11BB41B7-B569-40BB-89BF-20A912A0F331}" dt="2021-11-29T11:50:54.902" v="5386" actId="20577"/>
        <pc:sldMkLst>
          <pc:docMk/>
          <pc:sldMk cId="2229264842" sldId="329"/>
        </pc:sldMkLst>
        <pc:spChg chg="mod">
          <ac:chgData name="" userId="6eb385fbd599c2de" providerId="LiveId" clId="{11BB41B7-B569-40BB-89BF-20A912A0F331}" dt="2021-11-29T11:44:09.828" v="4973" actId="122"/>
          <ac:spMkLst>
            <pc:docMk/>
            <pc:sldMk cId="2229264842" sldId="329"/>
            <ac:spMk id="2" creationId="{00000000-0000-0000-0000-000000000000}"/>
          </ac:spMkLst>
        </pc:spChg>
        <pc:spChg chg="del mod">
          <ac:chgData name="" userId="6eb385fbd599c2de" providerId="LiveId" clId="{11BB41B7-B569-40BB-89BF-20A912A0F331}" dt="2021-11-29T11:44:31.123" v="4974" actId="1032"/>
          <ac:spMkLst>
            <pc:docMk/>
            <pc:sldMk cId="2229264842" sldId="329"/>
            <ac:spMk id="6" creationId="{00000000-0000-0000-0000-000000000000}"/>
          </ac:spMkLst>
        </pc:spChg>
        <pc:graphicFrameChg chg="add mod">
          <ac:chgData name="" userId="6eb385fbd599c2de" providerId="LiveId" clId="{11BB41B7-B569-40BB-89BF-20A912A0F331}" dt="2021-11-29T11:50:54.902" v="5386" actId="20577"/>
          <ac:graphicFrameMkLst>
            <pc:docMk/>
            <pc:sldMk cId="2229264842" sldId="329"/>
            <ac:graphicFrameMk id="7" creationId="{97F2D8AC-EA57-487D-90FB-FDDF2FD41F32}"/>
          </ac:graphicFrameMkLst>
        </pc:graphicFrameChg>
      </pc:sldChg>
      <pc:sldChg chg="modSp">
        <pc:chgData name="" userId="6eb385fbd599c2de" providerId="LiveId" clId="{11BB41B7-B569-40BB-89BF-20A912A0F331}" dt="2021-11-29T14:25:39.040" v="9361" actId="20577"/>
        <pc:sldMkLst>
          <pc:docMk/>
          <pc:sldMk cId="2538022596" sldId="330"/>
        </pc:sldMkLst>
        <pc:spChg chg="mod">
          <ac:chgData name="" userId="6eb385fbd599c2de" providerId="LiveId" clId="{11BB41B7-B569-40BB-89BF-20A912A0F331}" dt="2021-11-29T13:12:05.820" v="5619" actId="122"/>
          <ac:spMkLst>
            <pc:docMk/>
            <pc:sldMk cId="2538022596" sldId="330"/>
            <ac:spMk id="2" creationId="{00000000-0000-0000-0000-000000000000}"/>
          </ac:spMkLst>
        </pc:spChg>
        <pc:spChg chg="mod">
          <ac:chgData name="" userId="6eb385fbd599c2de" providerId="LiveId" clId="{11BB41B7-B569-40BB-89BF-20A912A0F331}" dt="2021-11-29T14:25:39.040" v="9361" actId="20577"/>
          <ac:spMkLst>
            <pc:docMk/>
            <pc:sldMk cId="2538022596" sldId="330"/>
            <ac:spMk id="6" creationId="{00000000-0000-0000-0000-000000000000}"/>
          </ac:spMkLst>
        </pc:spChg>
      </pc:sldChg>
      <pc:sldChg chg="addSp delSp modSp">
        <pc:chgData name="" userId="6eb385fbd599c2de" providerId="LiveId" clId="{11BB41B7-B569-40BB-89BF-20A912A0F331}" dt="2021-11-29T13:23:27.405" v="6272" actId="1035"/>
        <pc:sldMkLst>
          <pc:docMk/>
          <pc:sldMk cId="414856792" sldId="331"/>
        </pc:sldMkLst>
        <pc:spChg chg="del">
          <ac:chgData name="" userId="6eb385fbd599c2de" providerId="LiveId" clId="{11BB41B7-B569-40BB-89BF-20A912A0F331}" dt="2021-11-29T13:21:46.964" v="6133"/>
          <ac:spMkLst>
            <pc:docMk/>
            <pc:sldMk cId="414856792" sldId="331"/>
            <ac:spMk id="2" creationId="{00000000-0000-0000-0000-000000000000}"/>
          </ac:spMkLst>
        </pc:spChg>
        <pc:spChg chg="mod">
          <ac:chgData name="" userId="6eb385fbd599c2de" providerId="LiveId" clId="{11BB41B7-B569-40BB-89BF-20A912A0F331}" dt="2021-11-29T13:21:47.003" v="6134" actId="27636"/>
          <ac:spMkLst>
            <pc:docMk/>
            <pc:sldMk cId="414856792" sldId="331"/>
            <ac:spMk id="5" creationId="{00000000-0000-0000-0000-000000000000}"/>
          </ac:spMkLst>
        </pc:spChg>
        <pc:spChg chg="del">
          <ac:chgData name="" userId="6eb385fbd599c2de" providerId="LiveId" clId="{11BB41B7-B569-40BB-89BF-20A912A0F331}" dt="2021-11-29T13:21:46.964" v="6133"/>
          <ac:spMkLst>
            <pc:docMk/>
            <pc:sldMk cId="414856792" sldId="331"/>
            <ac:spMk id="6" creationId="{00000000-0000-0000-0000-000000000000}"/>
          </ac:spMkLst>
        </pc:spChg>
        <pc:spChg chg="add mod">
          <ac:chgData name="" userId="6eb385fbd599c2de" providerId="LiveId" clId="{11BB41B7-B569-40BB-89BF-20A912A0F331}" dt="2021-11-29T13:23:24.703" v="6265" actId="1035"/>
          <ac:spMkLst>
            <pc:docMk/>
            <pc:sldMk cId="414856792" sldId="331"/>
            <ac:spMk id="8" creationId="{2C45F7BD-2A8F-4425-80D0-C3D860E6D866}"/>
          </ac:spMkLst>
        </pc:spChg>
        <pc:picChg chg="add mod modCrop">
          <ac:chgData name="" userId="6eb385fbd599c2de" providerId="LiveId" clId="{11BB41B7-B569-40BB-89BF-20A912A0F331}" dt="2021-11-29T13:23:27.405" v="6272" actId="1035"/>
          <ac:picMkLst>
            <pc:docMk/>
            <pc:sldMk cId="414856792" sldId="331"/>
            <ac:picMk id="7" creationId="{CB61EFC3-5D41-4DD8-A173-038A6C228514}"/>
          </ac:picMkLst>
        </pc:picChg>
      </pc:sldChg>
      <pc:sldChg chg="modSp">
        <pc:chgData name="" userId="6eb385fbd599c2de" providerId="LiveId" clId="{11BB41B7-B569-40BB-89BF-20A912A0F331}" dt="2021-11-29T13:58:07.736" v="6960" actId="20577"/>
        <pc:sldMkLst>
          <pc:docMk/>
          <pc:sldMk cId="797886446" sldId="332"/>
        </pc:sldMkLst>
        <pc:spChg chg="mod">
          <ac:chgData name="" userId="6eb385fbd599c2de" providerId="LiveId" clId="{11BB41B7-B569-40BB-89BF-20A912A0F331}" dt="2021-11-29T13:58:07.736" v="6960" actId="20577"/>
          <ac:spMkLst>
            <pc:docMk/>
            <pc:sldMk cId="797886446" sldId="332"/>
            <ac:spMk id="2" creationId="{00000000-0000-0000-0000-000000000000}"/>
          </ac:spMkLst>
        </pc:spChg>
        <pc:spChg chg="mod">
          <ac:chgData name="" userId="6eb385fbd599c2de" providerId="LiveId" clId="{11BB41B7-B569-40BB-89BF-20A912A0F331}" dt="2021-11-29T13:57:53.637" v="6957" actId="5793"/>
          <ac:spMkLst>
            <pc:docMk/>
            <pc:sldMk cId="797886446" sldId="332"/>
            <ac:spMk id="6" creationId="{00000000-0000-0000-0000-000000000000}"/>
          </ac:spMkLst>
        </pc:spChg>
      </pc:sldChg>
      <pc:sldChg chg="modSp">
        <pc:chgData name="" userId="6eb385fbd599c2de" providerId="LiveId" clId="{11BB41B7-B569-40BB-89BF-20A912A0F331}" dt="2021-11-29T14:08:55.783" v="7958" actId="20577"/>
        <pc:sldMkLst>
          <pc:docMk/>
          <pc:sldMk cId="864405306" sldId="333"/>
        </pc:sldMkLst>
        <pc:spChg chg="mod">
          <ac:chgData name="" userId="6eb385fbd599c2de" providerId="LiveId" clId="{11BB41B7-B569-40BB-89BF-20A912A0F331}" dt="2021-11-29T13:58:38.141" v="7012" actId="20577"/>
          <ac:spMkLst>
            <pc:docMk/>
            <pc:sldMk cId="864405306" sldId="333"/>
            <ac:spMk id="2" creationId="{00000000-0000-0000-0000-000000000000}"/>
          </ac:spMkLst>
        </pc:spChg>
        <pc:spChg chg="mod">
          <ac:chgData name="" userId="6eb385fbd599c2de" providerId="LiveId" clId="{11BB41B7-B569-40BB-89BF-20A912A0F331}" dt="2021-11-29T14:08:55.783" v="7958" actId="20577"/>
          <ac:spMkLst>
            <pc:docMk/>
            <pc:sldMk cId="864405306" sldId="333"/>
            <ac:spMk id="6" creationId="{00000000-0000-0000-0000-000000000000}"/>
          </ac:spMkLst>
        </pc:spChg>
      </pc:sldChg>
      <pc:sldChg chg="addSp delSp modSp ord">
        <pc:chgData name="" userId="6eb385fbd599c2de" providerId="LiveId" clId="{11BB41B7-B569-40BB-89BF-20A912A0F331}" dt="2021-11-29T14:15:15.965" v="8542" actId="1038"/>
        <pc:sldMkLst>
          <pc:docMk/>
          <pc:sldMk cId="1398365225" sldId="334"/>
        </pc:sldMkLst>
        <pc:spChg chg="del mod">
          <ac:chgData name="" userId="6eb385fbd599c2de" providerId="LiveId" clId="{11BB41B7-B569-40BB-89BF-20A912A0F331}" dt="2021-11-29T14:14:31.110" v="8506"/>
          <ac:spMkLst>
            <pc:docMk/>
            <pc:sldMk cId="1398365225" sldId="334"/>
            <ac:spMk id="2" creationId="{00000000-0000-0000-0000-000000000000}"/>
          </ac:spMkLst>
        </pc:spChg>
        <pc:spChg chg="mod">
          <ac:chgData name="" userId="6eb385fbd599c2de" providerId="LiveId" clId="{11BB41B7-B569-40BB-89BF-20A912A0F331}" dt="2021-11-29T14:14:34.037" v="8508" actId="27636"/>
          <ac:spMkLst>
            <pc:docMk/>
            <pc:sldMk cId="1398365225" sldId="334"/>
            <ac:spMk id="5" creationId="{00000000-0000-0000-0000-000000000000}"/>
          </ac:spMkLst>
        </pc:spChg>
        <pc:spChg chg="del">
          <ac:chgData name="" userId="6eb385fbd599c2de" providerId="LiveId" clId="{11BB41B7-B569-40BB-89BF-20A912A0F331}" dt="2021-11-29T14:14:31.110" v="8506"/>
          <ac:spMkLst>
            <pc:docMk/>
            <pc:sldMk cId="1398365225" sldId="334"/>
            <ac:spMk id="6" creationId="{00000000-0000-0000-0000-000000000000}"/>
          </ac:spMkLst>
        </pc:spChg>
        <pc:spChg chg="add del mod">
          <ac:chgData name="" userId="6eb385fbd599c2de" providerId="LiveId" clId="{11BB41B7-B569-40BB-89BF-20A912A0F331}" dt="2021-11-29T14:14:34.017" v="8507"/>
          <ac:spMkLst>
            <pc:docMk/>
            <pc:sldMk cId="1398365225" sldId="334"/>
            <ac:spMk id="7" creationId="{52ED769E-9B2C-4CBD-9E65-EBA9C5027FBA}"/>
          </ac:spMkLst>
        </pc:spChg>
        <pc:spChg chg="add mod">
          <ac:chgData name="" userId="6eb385fbd599c2de" providerId="LiveId" clId="{11BB41B7-B569-40BB-89BF-20A912A0F331}" dt="2021-11-29T14:15:05.975" v="8525" actId="20577"/>
          <ac:spMkLst>
            <pc:docMk/>
            <pc:sldMk cId="1398365225" sldId="334"/>
            <ac:spMk id="9" creationId="{11E5D61A-507A-40FB-9AEB-6D2128056ACA}"/>
          </ac:spMkLst>
        </pc:spChg>
        <pc:picChg chg="add mod modCrop">
          <ac:chgData name="" userId="6eb385fbd599c2de" providerId="LiveId" clId="{11BB41B7-B569-40BB-89BF-20A912A0F331}" dt="2021-11-29T14:15:15.965" v="8542" actId="1038"/>
          <ac:picMkLst>
            <pc:docMk/>
            <pc:sldMk cId="1398365225" sldId="334"/>
            <ac:picMk id="8" creationId="{B5D3E429-C30C-406A-B894-BBE4B58FD725}"/>
          </ac:picMkLst>
        </pc:picChg>
      </pc:sldChg>
      <pc:sldChg chg="add ord">
        <pc:chgData name="" userId="6eb385fbd599c2de" providerId="LiveId" clId="{11BB41B7-B569-40BB-89BF-20A912A0F331}" dt="2021-11-29T11:21:19.232" v="3982"/>
        <pc:sldMkLst>
          <pc:docMk/>
          <pc:sldMk cId="3221652860" sldId="350"/>
        </pc:sldMkLst>
      </pc:sldChg>
      <pc:sldChg chg="addSp delSp modSp add">
        <pc:chgData name="" userId="6eb385fbd599c2de" providerId="LiveId" clId="{11BB41B7-B569-40BB-89BF-20A912A0F331}" dt="2021-11-29T16:23:11.097" v="9605" actId="122"/>
        <pc:sldMkLst>
          <pc:docMk/>
          <pc:sldMk cId="1710339405" sldId="351"/>
        </pc:sldMkLst>
        <pc:spChg chg="del">
          <ac:chgData name="" userId="6eb385fbd599c2de" providerId="LiveId" clId="{11BB41B7-B569-40BB-89BF-20A912A0F331}" dt="2021-11-29T16:22:45.683" v="9529"/>
          <ac:spMkLst>
            <pc:docMk/>
            <pc:sldMk cId="1710339405" sldId="351"/>
            <ac:spMk id="2" creationId="{24A8F9AC-DC1A-40E0-86E8-BD800531355F}"/>
          </ac:spMkLst>
        </pc:spChg>
        <pc:spChg chg="mod">
          <ac:chgData name="" userId="6eb385fbd599c2de" providerId="LiveId" clId="{11BB41B7-B569-40BB-89BF-20A912A0F331}" dt="2021-11-29T16:22:45.703" v="9530" actId="27636"/>
          <ac:spMkLst>
            <pc:docMk/>
            <pc:sldMk cId="1710339405" sldId="351"/>
            <ac:spMk id="5" creationId="{0DB194A9-B152-4EE9-910F-AF2E1E61E432}"/>
          </ac:spMkLst>
        </pc:spChg>
        <pc:spChg chg="del">
          <ac:chgData name="" userId="6eb385fbd599c2de" providerId="LiveId" clId="{11BB41B7-B569-40BB-89BF-20A912A0F331}" dt="2021-11-29T16:22:45.683" v="9529"/>
          <ac:spMkLst>
            <pc:docMk/>
            <pc:sldMk cId="1710339405" sldId="351"/>
            <ac:spMk id="6" creationId="{7285E3D6-E8A5-49B5-A572-8D359404DFE5}"/>
          </ac:spMkLst>
        </pc:spChg>
        <pc:spChg chg="add mod">
          <ac:chgData name="" userId="6eb385fbd599c2de" providerId="LiveId" clId="{11BB41B7-B569-40BB-89BF-20A912A0F331}" dt="2021-11-29T16:23:11.097" v="9605" actId="122"/>
          <ac:spMkLst>
            <pc:docMk/>
            <pc:sldMk cId="1710339405" sldId="351"/>
            <ac:spMk id="7" creationId="{3CA2EE0D-3D43-4B99-8D43-23926AB5AEFE}"/>
          </ac:spMkLst>
        </pc:spChg>
        <pc:spChg chg="add mod">
          <ac:chgData name="" userId="6eb385fbd599c2de" providerId="LiveId" clId="{11BB41B7-B569-40BB-89BF-20A912A0F331}" dt="2021-11-29T16:22:45.683" v="9529"/>
          <ac:spMkLst>
            <pc:docMk/>
            <pc:sldMk cId="1710339405" sldId="351"/>
            <ac:spMk id="8" creationId="{DD9614E9-0D34-43E7-8FEC-BB0FA57D4E34}"/>
          </ac:spMkLst>
        </pc:spChg>
      </pc:sldChg>
      <pc:sldChg chg="addSp delSp modSp add">
        <pc:chgData name="" userId="6eb385fbd599c2de" providerId="LiveId" clId="{11BB41B7-B569-40BB-89BF-20A912A0F331}" dt="2021-11-29T16:29:01.322" v="9942" actId="403"/>
        <pc:sldMkLst>
          <pc:docMk/>
          <pc:sldMk cId="806117664" sldId="352"/>
        </pc:sldMkLst>
        <pc:spChg chg="mod">
          <ac:chgData name="" userId="6eb385fbd599c2de" providerId="LiveId" clId="{11BB41B7-B569-40BB-89BF-20A912A0F331}" dt="2021-11-29T16:25:00.945" v="9678" actId="122"/>
          <ac:spMkLst>
            <pc:docMk/>
            <pc:sldMk cId="806117664" sldId="352"/>
            <ac:spMk id="2" creationId="{00000000-0000-0000-0000-000000000000}"/>
          </ac:spMkLst>
        </pc:spChg>
        <pc:spChg chg="mod">
          <ac:chgData name="" userId="6eb385fbd599c2de" providerId="LiveId" clId="{11BB41B7-B569-40BB-89BF-20A912A0F331}" dt="2021-11-29T16:28:43.019" v="9936" actId="1076"/>
          <ac:spMkLst>
            <pc:docMk/>
            <pc:sldMk cId="806117664" sldId="352"/>
            <ac:spMk id="3" creationId="{00000000-0000-0000-0000-000000000000}"/>
          </ac:spMkLst>
        </pc:spChg>
        <pc:spChg chg="mod">
          <ac:chgData name="" userId="6eb385fbd599c2de" providerId="LiveId" clId="{11BB41B7-B569-40BB-89BF-20A912A0F331}" dt="2021-11-29T16:28:38.595" v="9935" actId="1076"/>
          <ac:spMkLst>
            <pc:docMk/>
            <pc:sldMk cId="806117664" sldId="352"/>
            <ac:spMk id="4" creationId="{00000000-0000-0000-0000-000000000000}"/>
          </ac:spMkLst>
        </pc:spChg>
        <pc:spChg chg="del">
          <ac:chgData name="" userId="6eb385fbd599c2de" providerId="LiveId" clId="{11BB41B7-B569-40BB-89BF-20A912A0F331}" dt="2021-11-29T16:25:32.896" v="9679" actId="1032"/>
          <ac:spMkLst>
            <pc:docMk/>
            <pc:sldMk cId="806117664" sldId="352"/>
            <ac:spMk id="6" creationId="{00000000-0000-0000-0000-000000000000}"/>
          </ac:spMkLst>
        </pc:spChg>
        <pc:graphicFrameChg chg="add mod">
          <ac:chgData name="" userId="6eb385fbd599c2de" providerId="LiveId" clId="{11BB41B7-B569-40BB-89BF-20A912A0F331}" dt="2021-11-29T16:29:01.322" v="9942" actId="403"/>
          <ac:graphicFrameMkLst>
            <pc:docMk/>
            <pc:sldMk cId="806117664" sldId="352"/>
            <ac:graphicFrameMk id="7" creationId="{623798A1-2A2C-4C5C-9851-95B7C4619E40}"/>
          </ac:graphicFrameMkLst>
        </pc:graphicFrameChg>
      </pc:sldChg>
      <pc:sldChg chg="modSp add">
        <pc:chgData name="" userId="6eb385fbd599c2de" providerId="LiveId" clId="{11BB41B7-B569-40BB-89BF-20A912A0F331}" dt="2021-11-29T16:58:54.284" v="11045" actId="20577"/>
        <pc:sldMkLst>
          <pc:docMk/>
          <pc:sldMk cId="1486027930" sldId="353"/>
        </pc:sldMkLst>
        <pc:spChg chg="mod">
          <ac:chgData name="" userId="6eb385fbd599c2de" providerId="LiveId" clId="{11BB41B7-B569-40BB-89BF-20A912A0F331}" dt="2021-11-29T16:29:39.256" v="10014" actId="122"/>
          <ac:spMkLst>
            <pc:docMk/>
            <pc:sldMk cId="1486027930" sldId="353"/>
            <ac:spMk id="2" creationId="{00000000-0000-0000-0000-000000000000}"/>
          </ac:spMkLst>
        </pc:spChg>
        <pc:spChg chg="mod">
          <ac:chgData name="" userId="6eb385fbd599c2de" providerId="LiveId" clId="{11BB41B7-B569-40BB-89BF-20A912A0F331}" dt="2021-11-29T16:58:54.284" v="11045" actId="20577"/>
          <ac:spMkLst>
            <pc:docMk/>
            <pc:sldMk cId="1486027930" sldId="353"/>
            <ac:spMk id="6" creationId="{00000000-0000-0000-0000-000000000000}"/>
          </ac:spMkLst>
        </pc:spChg>
      </pc:sldChg>
      <pc:sldChg chg="modSp add">
        <pc:chgData name="" userId="6eb385fbd599c2de" providerId="LiveId" clId="{11BB41B7-B569-40BB-89BF-20A912A0F331}" dt="2021-11-29T17:22:54.676" v="13708" actId="20577"/>
        <pc:sldMkLst>
          <pc:docMk/>
          <pc:sldMk cId="4055185391" sldId="358"/>
        </pc:sldMkLst>
        <pc:spChg chg="mod">
          <ac:chgData name="" userId="6eb385fbd599c2de" providerId="LiveId" clId="{11BB41B7-B569-40BB-89BF-20A912A0F331}" dt="2021-11-29T16:59:11.145" v="11064" actId="20577"/>
          <ac:spMkLst>
            <pc:docMk/>
            <pc:sldMk cId="4055185391" sldId="358"/>
            <ac:spMk id="2" creationId="{00000000-0000-0000-0000-000000000000}"/>
          </ac:spMkLst>
        </pc:spChg>
        <pc:spChg chg="mod">
          <ac:chgData name="" userId="6eb385fbd599c2de" providerId="LiveId" clId="{11BB41B7-B569-40BB-89BF-20A912A0F331}" dt="2021-11-29T17:22:54.676" v="13708" actId="20577"/>
          <ac:spMkLst>
            <pc:docMk/>
            <pc:sldMk cId="4055185391" sldId="358"/>
            <ac:spMk id="6" creationId="{00000000-0000-0000-0000-000000000000}"/>
          </ac:spMkLst>
        </pc:spChg>
      </pc:sldChg>
      <pc:sldChg chg="modSp add">
        <pc:chgData name="" userId="6eb385fbd599c2de" providerId="LiveId" clId="{11BB41B7-B569-40BB-89BF-20A912A0F331}" dt="2021-11-29T17:25:38.867" v="14126" actId="20577"/>
        <pc:sldMkLst>
          <pc:docMk/>
          <pc:sldMk cId="2809083273" sldId="359"/>
        </pc:sldMkLst>
        <pc:spChg chg="mod">
          <ac:chgData name="" userId="6eb385fbd599c2de" providerId="LiveId" clId="{11BB41B7-B569-40BB-89BF-20A912A0F331}" dt="2021-11-29T17:14:45.155" v="13028" actId="20577"/>
          <ac:spMkLst>
            <pc:docMk/>
            <pc:sldMk cId="2809083273" sldId="359"/>
            <ac:spMk id="2" creationId="{00000000-0000-0000-0000-000000000000}"/>
          </ac:spMkLst>
        </pc:spChg>
        <pc:spChg chg="mod">
          <ac:chgData name="" userId="6eb385fbd599c2de" providerId="LiveId" clId="{11BB41B7-B569-40BB-89BF-20A912A0F331}" dt="2021-11-29T17:25:38.867" v="14126" actId="20577"/>
          <ac:spMkLst>
            <pc:docMk/>
            <pc:sldMk cId="2809083273" sldId="359"/>
            <ac:spMk id="6" creationId="{00000000-0000-0000-0000-000000000000}"/>
          </ac:spMkLst>
        </pc:spChg>
      </pc:sldChg>
      <pc:sldChg chg="add ord">
        <pc:chgData name="" userId="6eb385fbd599c2de" providerId="LiveId" clId="{11BB41B7-B569-40BB-89BF-20A912A0F331}" dt="2021-11-29T17:14:57.543" v="13029"/>
        <pc:sldMkLst>
          <pc:docMk/>
          <pc:sldMk cId="2035953905" sldId="360"/>
        </pc:sldMkLst>
      </pc:sldChg>
      <pc:sldChg chg="modSp add">
        <pc:chgData name="" userId="6eb385fbd599c2de" providerId="LiveId" clId="{11BB41B7-B569-40BB-89BF-20A912A0F331}" dt="2021-11-29T17:15:11.277" v="13055" actId="20577"/>
        <pc:sldMkLst>
          <pc:docMk/>
          <pc:sldMk cId="1369536996" sldId="361"/>
        </pc:sldMkLst>
        <pc:spChg chg="mod">
          <ac:chgData name="" userId="6eb385fbd599c2de" providerId="LiveId" clId="{11BB41B7-B569-40BB-89BF-20A912A0F331}" dt="2021-11-29T17:15:11.277" v="13055" actId="20577"/>
          <ac:spMkLst>
            <pc:docMk/>
            <pc:sldMk cId="1369536996" sldId="361"/>
            <ac:spMk id="2" creationId="{00000000-0000-0000-0000-000000000000}"/>
          </ac:spMkLst>
        </pc:spChg>
      </pc:sldChg>
      <pc:sldChg chg="modSp add">
        <pc:chgData name="" userId="6eb385fbd599c2de" providerId="LiveId" clId="{11BB41B7-B569-40BB-89BF-20A912A0F331}" dt="2021-11-29T17:15:17.958" v="13075" actId="20577"/>
        <pc:sldMkLst>
          <pc:docMk/>
          <pc:sldMk cId="3922550715" sldId="362"/>
        </pc:sldMkLst>
        <pc:spChg chg="mod">
          <ac:chgData name="" userId="6eb385fbd599c2de" providerId="LiveId" clId="{11BB41B7-B569-40BB-89BF-20A912A0F331}" dt="2021-11-29T17:15:17.958" v="13075" actId="20577"/>
          <ac:spMkLst>
            <pc:docMk/>
            <pc:sldMk cId="3922550715" sldId="362"/>
            <ac:spMk id="2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59F006-CF19-436E-AD8A-02038AC73F9A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551BD490-E0C9-464B-9D14-B87591EA131C}">
      <dgm:prSet phldrT="[Metin]"/>
      <dgm:spPr/>
      <dgm:t>
        <a:bodyPr/>
        <a:lstStyle/>
        <a:p>
          <a:r>
            <a:rPr lang="tr-TR" dirty="0"/>
            <a:t>Ağzı açık kaplarda </a:t>
          </a:r>
          <a:r>
            <a:rPr lang="tr-TR" dirty="0" err="1"/>
            <a:t>marinasyon</a:t>
          </a:r>
          <a:r>
            <a:rPr lang="tr-TR" dirty="0"/>
            <a:t> yapılacak ise</a:t>
          </a:r>
        </a:p>
      </dgm:t>
    </dgm:pt>
    <dgm:pt modelId="{03B15C6A-56F7-4257-B2C3-353E7A4AA150}" type="parTrans" cxnId="{800F3954-F8F6-47F6-86C7-E3E8CFC20908}">
      <dgm:prSet/>
      <dgm:spPr/>
      <dgm:t>
        <a:bodyPr/>
        <a:lstStyle/>
        <a:p>
          <a:endParaRPr lang="tr-TR"/>
        </a:p>
      </dgm:t>
    </dgm:pt>
    <dgm:pt modelId="{B5793767-84B0-43FF-9E43-34E18FDCB726}" type="sibTrans" cxnId="{800F3954-F8F6-47F6-86C7-E3E8CFC20908}">
      <dgm:prSet/>
      <dgm:spPr/>
      <dgm:t>
        <a:bodyPr/>
        <a:lstStyle/>
        <a:p>
          <a:endParaRPr lang="tr-TR"/>
        </a:p>
      </dgm:t>
    </dgm:pt>
    <dgm:pt modelId="{9D597B16-E354-446F-93BC-9601EC22B9CB}">
      <dgm:prSet phldrT="[Metin]"/>
      <dgm:spPr/>
      <dgm:t>
        <a:bodyPr/>
        <a:lstStyle/>
        <a:p>
          <a:r>
            <a:rPr lang="tr-TR" dirty="0" err="1"/>
            <a:t>Marinasyon</a:t>
          </a:r>
          <a:r>
            <a:rPr lang="tr-TR" dirty="0"/>
            <a:t> solüsyonu %4 (v/v) sirke ve %10 (v/v) tuz içermelidir</a:t>
          </a:r>
        </a:p>
      </dgm:t>
    </dgm:pt>
    <dgm:pt modelId="{63C0220D-4AE5-4803-B2D3-42CE7FCE9D70}" type="parTrans" cxnId="{B15962D9-C417-459E-970F-81B392FD5D32}">
      <dgm:prSet/>
      <dgm:spPr/>
      <dgm:t>
        <a:bodyPr/>
        <a:lstStyle/>
        <a:p>
          <a:endParaRPr lang="tr-TR"/>
        </a:p>
      </dgm:t>
    </dgm:pt>
    <dgm:pt modelId="{D4BB7DEB-7DCC-4804-B578-75B1B28AF2EA}" type="sibTrans" cxnId="{B15962D9-C417-459E-970F-81B392FD5D32}">
      <dgm:prSet/>
      <dgm:spPr/>
      <dgm:t>
        <a:bodyPr/>
        <a:lstStyle/>
        <a:p>
          <a:endParaRPr lang="tr-TR"/>
        </a:p>
      </dgm:t>
    </dgm:pt>
    <dgm:pt modelId="{D4D84C05-F28D-4B4D-8172-685D21F68AD8}">
      <dgm:prSet phldrT="[Metin]"/>
      <dgm:spPr/>
      <dgm:t>
        <a:bodyPr/>
        <a:lstStyle/>
        <a:p>
          <a:r>
            <a:rPr lang="tr-TR" dirty="0"/>
            <a:t>Ambalaj içerisine konulacak solüsyonun sirke oranı %1-2 (v/v), tuz oranı ise %2-4 (v/v) olmalıdır </a:t>
          </a:r>
        </a:p>
      </dgm:t>
    </dgm:pt>
    <dgm:pt modelId="{16FDD89B-BB45-48FA-B34F-A4DC6590289C}" type="parTrans" cxnId="{7FD0ADF4-D6A0-40D3-A826-F9D648F405E1}">
      <dgm:prSet/>
      <dgm:spPr/>
      <dgm:t>
        <a:bodyPr/>
        <a:lstStyle/>
        <a:p>
          <a:endParaRPr lang="tr-TR"/>
        </a:p>
      </dgm:t>
    </dgm:pt>
    <dgm:pt modelId="{5AE9D8F5-231A-4993-A1BF-ECF75FCEFC2E}" type="sibTrans" cxnId="{7FD0ADF4-D6A0-40D3-A826-F9D648F405E1}">
      <dgm:prSet/>
      <dgm:spPr/>
      <dgm:t>
        <a:bodyPr/>
        <a:lstStyle/>
        <a:p>
          <a:endParaRPr lang="tr-TR"/>
        </a:p>
      </dgm:t>
    </dgm:pt>
    <dgm:pt modelId="{024580A7-C21E-411E-91D1-C026517DA565}">
      <dgm:prSet phldrT="[Metin]"/>
      <dgm:spPr/>
      <dgm:t>
        <a:bodyPr/>
        <a:lstStyle/>
        <a:p>
          <a:r>
            <a:rPr lang="tr-TR" dirty="0"/>
            <a:t>Kapalı kaplarda </a:t>
          </a:r>
          <a:r>
            <a:rPr lang="tr-TR" dirty="0" err="1"/>
            <a:t>marinasyon</a:t>
          </a:r>
          <a:r>
            <a:rPr lang="tr-TR" dirty="0"/>
            <a:t> yapılacak ise</a:t>
          </a:r>
        </a:p>
      </dgm:t>
    </dgm:pt>
    <dgm:pt modelId="{393F126C-4CFD-432F-B503-8C0AF71C019A}" type="parTrans" cxnId="{4B6A4AAF-4BD1-4164-A9E6-1B6684071D3D}">
      <dgm:prSet/>
      <dgm:spPr/>
      <dgm:t>
        <a:bodyPr/>
        <a:lstStyle/>
        <a:p>
          <a:endParaRPr lang="tr-TR"/>
        </a:p>
      </dgm:t>
    </dgm:pt>
    <dgm:pt modelId="{9E993190-908C-404D-B456-E726441536ED}" type="sibTrans" cxnId="{4B6A4AAF-4BD1-4164-A9E6-1B6684071D3D}">
      <dgm:prSet/>
      <dgm:spPr/>
      <dgm:t>
        <a:bodyPr/>
        <a:lstStyle/>
        <a:p>
          <a:endParaRPr lang="tr-TR"/>
        </a:p>
      </dgm:t>
    </dgm:pt>
    <dgm:pt modelId="{642FADEB-ED1E-414E-B196-5C9468CD6CEE}">
      <dgm:prSet phldrT="[Metin]"/>
      <dgm:spPr/>
      <dgm:t>
        <a:bodyPr/>
        <a:lstStyle/>
        <a:p>
          <a:r>
            <a:rPr lang="tr-TR" dirty="0" err="1"/>
            <a:t>Marinasyon</a:t>
          </a:r>
          <a:r>
            <a:rPr lang="tr-TR" dirty="0"/>
            <a:t> solüsyonu %7 (v/v) sirke ve %14 (v/v) tuz içermelidir</a:t>
          </a:r>
        </a:p>
      </dgm:t>
    </dgm:pt>
    <dgm:pt modelId="{268FFF68-377E-4DF4-8094-7515ECE28958}" type="parTrans" cxnId="{8296E335-CA5C-4D6D-9D13-8BA62999268C}">
      <dgm:prSet/>
      <dgm:spPr/>
      <dgm:t>
        <a:bodyPr/>
        <a:lstStyle/>
        <a:p>
          <a:endParaRPr lang="tr-TR"/>
        </a:p>
      </dgm:t>
    </dgm:pt>
    <dgm:pt modelId="{3F321582-5953-4FD6-8F6F-6465E32942AC}" type="sibTrans" cxnId="{8296E335-CA5C-4D6D-9D13-8BA62999268C}">
      <dgm:prSet/>
      <dgm:spPr/>
      <dgm:t>
        <a:bodyPr/>
        <a:lstStyle/>
        <a:p>
          <a:endParaRPr lang="tr-TR"/>
        </a:p>
      </dgm:t>
    </dgm:pt>
    <dgm:pt modelId="{E6E15706-7E7B-4196-8F40-08AF6A4E5259}">
      <dgm:prSet phldrT="[Metin]"/>
      <dgm:spPr/>
      <dgm:t>
        <a:bodyPr/>
        <a:lstStyle/>
        <a:p>
          <a:r>
            <a:rPr lang="tr-TR" dirty="0"/>
            <a:t>Ambalaj içerisine konulacak solüsyonun sirke oranı %1-2 (v/v), tuz oranı ise %2-4 (v/v) olmalıdır</a:t>
          </a:r>
        </a:p>
      </dgm:t>
    </dgm:pt>
    <dgm:pt modelId="{89C55865-A66E-4EF4-8932-70B1BD37053D}" type="parTrans" cxnId="{441A09C4-C7EE-4ED7-AC8A-723657B70E63}">
      <dgm:prSet/>
      <dgm:spPr/>
      <dgm:t>
        <a:bodyPr/>
        <a:lstStyle/>
        <a:p>
          <a:endParaRPr lang="tr-TR"/>
        </a:p>
      </dgm:t>
    </dgm:pt>
    <dgm:pt modelId="{C0444E28-FD19-4A4F-9340-4979C529A90E}" type="sibTrans" cxnId="{441A09C4-C7EE-4ED7-AC8A-723657B70E63}">
      <dgm:prSet/>
      <dgm:spPr/>
      <dgm:t>
        <a:bodyPr/>
        <a:lstStyle/>
        <a:p>
          <a:endParaRPr lang="tr-TR"/>
        </a:p>
      </dgm:t>
    </dgm:pt>
    <dgm:pt modelId="{2C3F45BA-2DFF-4F94-AF43-421F1D4197D5}">
      <dgm:prSet phldrT="[Metin]"/>
      <dgm:spPr/>
      <dgm:t>
        <a:bodyPr/>
        <a:lstStyle/>
        <a:p>
          <a:r>
            <a:rPr lang="tr-TR" dirty="0"/>
            <a:t>Balık: solüsyon oranı 1:1 ya da 1.5:1 olmalıdır</a:t>
          </a:r>
        </a:p>
      </dgm:t>
    </dgm:pt>
    <dgm:pt modelId="{BBC0388B-E5D9-49CA-99EC-3B03E59AFC64}" type="parTrans" cxnId="{E97CA141-6047-465A-A9F7-C2CD5EEA2A06}">
      <dgm:prSet/>
      <dgm:spPr/>
      <dgm:t>
        <a:bodyPr/>
        <a:lstStyle/>
        <a:p>
          <a:endParaRPr lang="tr-TR"/>
        </a:p>
      </dgm:t>
    </dgm:pt>
    <dgm:pt modelId="{28756CD6-F0E8-4FB2-B661-7B5DACCD92C2}" type="sibTrans" cxnId="{E97CA141-6047-465A-A9F7-C2CD5EEA2A06}">
      <dgm:prSet/>
      <dgm:spPr/>
      <dgm:t>
        <a:bodyPr/>
        <a:lstStyle/>
        <a:p>
          <a:endParaRPr lang="tr-TR"/>
        </a:p>
      </dgm:t>
    </dgm:pt>
    <dgm:pt modelId="{D54A814A-EB96-4159-9424-B0AC783F3B9A}">
      <dgm:prSet phldrT="[Metin]"/>
      <dgm:spPr/>
      <dgm:t>
        <a:bodyPr/>
        <a:lstStyle/>
        <a:p>
          <a:r>
            <a:rPr lang="tr-TR" dirty="0" err="1"/>
            <a:t>Balık:solüsyon</a:t>
          </a:r>
          <a:r>
            <a:rPr lang="tr-TR" dirty="0"/>
            <a:t> oranı 2.3:1 olmalıdır </a:t>
          </a:r>
        </a:p>
      </dgm:t>
    </dgm:pt>
    <dgm:pt modelId="{B3DF2520-2DFD-4CC3-A285-DA8D25069007}" type="parTrans" cxnId="{22B7BD99-7D44-4164-9064-DF683D0B7106}">
      <dgm:prSet/>
      <dgm:spPr/>
      <dgm:t>
        <a:bodyPr/>
        <a:lstStyle/>
        <a:p>
          <a:endParaRPr lang="tr-TR"/>
        </a:p>
      </dgm:t>
    </dgm:pt>
    <dgm:pt modelId="{3C235E43-EDD8-4898-AD6C-EA8AAD942559}" type="sibTrans" cxnId="{22B7BD99-7D44-4164-9064-DF683D0B7106}">
      <dgm:prSet/>
      <dgm:spPr/>
      <dgm:t>
        <a:bodyPr/>
        <a:lstStyle/>
        <a:p>
          <a:endParaRPr lang="tr-TR"/>
        </a:p>
      </dgm:t>
    </dgm:pt>
    <dgm:pt modelId="{0CB0B8BD-DC67-4A4B-B29D-78944057AE0C}" type="pres">
      <dgm:prSet presAssocID="{B059F006-CF19-436E-AD8A-02038AC73F9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CEAAC5B-7791-4AA8-84E2-27E494230F2C}" type="pres">
      <dgm:prSet presAssocID="{551BD490-E0C9-464B-9D14-B87591EA131C}" presName="composite" presStyleCnt="0"/>
      <dgm:spPr/>
    </dgm:pt>
    <dgm:pt modelId="{D4F5C008-082C-4507-95EA-D90DAAD0E6C2}" type="pres">
      <dgm:prSet presAssocID="{551BD490-E0C9-464B-9D14-B87591EA131C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AC39492-432A-46F0-A13A-E68FE39F6C65}" type="pres">
      <dgm:prSet presAssocID="{551BD490-E0C9-464B-9D14-B87591EA131C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C8858B9-A442-44FB-B6CA-9F35748CB839}" type="pres">
      <dgm:prSet presAssocID="{B5793767-84B0-43FF-9E43-34E18FDCB726}" presName="space" presStyleCnt="0"/>
      <dgm:spPr/>
    </dgm:pt>
    <dgm:pt modelId="{FCCAC74B-E7A9-4662-B63F-07EC330EC0C3}" type="pres">
      <dgm:prSet presAssocID="{024580A7-C21E-411E-91D1-C026517DA565}" presName="composite" presStyleCnt="0"/>
      <dgm:spPr/>
    </dgm:pt>
    <dgm:pt modelId="{98138BE5-2A87-42EC-9C46-47B1C2765C2C}" type="pres">
      <dgm:prSet presAssocID="{024580A7-C21E-411E-91D1-C026517DA565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33A058F-EE11-4511-A150-C43F48F305D5}" type="pres">
      <dgm:prSet presAssocID="{024580A7-C21E-411E-91D1-C026517DA565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330F265-8AF1-4B82-B262-178C8F6ED7AF}" type="presOf" srcId="{642FADEB-ED1E-414E-B196-5C9468CD6CEE}" destId="{B33A058F-EE11-4511-A150-C43F48F305D5}" srcOrd="0" destOrd="0" presId="urn:microsoft.com/office/officeart/2005/8/layout/hList1"/>
    <dgm:cxn modelId="{71767443-EC31-40DB-9560-2FA34725DB2D}" type="presOf" srcId="{024580A7-C21E-411E-91D1-C026517DA565}" destId="{98138BE5-2A87-42EC-9C46-47B1C2765C2C}" srcOrd="0" destOrd="0" presId="urn:microsoft.com/office/officeart/2005/8/layout/hList1"/>
    <dgm:cxn modelId="{2CB38902-F024-4F0F-8EB6-3DEF618B9AAB}" type="presOf" srcId="{E6E15706-7E7B-4196-8F40-08AF6A4E5259}" destId="{B33A058F-EE11-4511-A150-C43F48F305D5}" srcOrd="0" destOrd="1" presId="urn:microsoft.com/office/officeart/2005/8/layout/hList1"/>
    <dgm:cxn modelId="{603D3A01-893A-4D78-86F4-EF3378DAF97F}" type="presOf" srcId="{9D597B16-E354-446F-93BC-9601EC22B9CB}" destId="{0AC39492-432A-46F0-A13A-E68FE39F6C65}" srcOrd="0" destOrd="0" presId="urn:microsoft.com/office/officeart/2005/8/layout/hList1"/>
    <dgm:cxn modelId="{59DCCFD1-48FA-45E0-91E0-24BC5226A99A}" type="presOf" srcId="{2C3F45BA-2DFF-4F94-AF43-421F1D4197D5}" destId="{0AC39492-432A-46F0-A13A-E68FE39F6C65}" srcOrd="0" destOrd="2" presId="urn:microsoft.com/office/officeart/2005/8/layout/hList1"/>
    <dgm:cxn modelId="{E97CA141-6047-465A-A9F7-C2CD5EEA2A06}" srcId="{551BD490-E0C9-464B-9D14-B87591EA131C}" destId="{2C3F45BA-2DFF-4F94-AF43-421F1D4197D5}" srcOrd="2" destOrd="0" parTransId="{BBC0388B-E5D9-49CA-99EC-3B03E59AFC64}" sibTransId="{28756CD6-F0E8-4FB2-B661-7B5DACCD92C2}"/>
    <dgm:cxn modelId="{7FD0ADF4-D6A0-40D3-A826-F9D648F405E1}" srcId="{551BD490-E0C9-464B-9D14-B87591EA131C}" destId="{D4D84C05-F28D-4B4D-8172-685D21F68AD8}" srcOrd="1" destOrd="0" parTransId="{16FDD89B-BB45-48FA-B34F-A4DC6590289C}" sibTransId="{5AE9D8F5-231A-4993-A1BF-ECF75FCEFC2E}"/>
    <dgm:cxn modelId="{AA0F7788-16A4-4281-8507-59E75F17F112}" type="presOf" srcId="{D4D84C05-F28D-4B4D-8172-685D21F68AD8}" destId="{0AC39492-432A-46F0-A13A-E68FE39F6C65}" srcOrd="0" destOrd="1" presId="urn:microsoft.com/office/officeart/2005/8/layout/hList1"/>
    <dgm:cxn modelId="{6EA9BB7A-6804-4DA4-9AE2-3A9D960FD9AA}" type="presOf" srcId="{B059F006-CF19-436E-AD8A-02038AC73F9A}" destId="{0CB0B8BD-DC67-4A4B-B29D-78944057AE0C}" srcOrd="0" destOrd="0" presId="urn:microsoft.com/office/officeart/2005/8/layout/hList1"/>
    <dgm:cxn modelId="{8296E335-CA5C-4D6D-9D13-8BA62999268C}" srcId="{024580A7-C21E-411E-91D1-C026517DA565}" destId="{642FADEB-ED1E-414E-B196-5C9468CD6CEE}" srcOrd="0" destOrd="0" parTransId="{268FFF68-377E-4DF4-8094-7515ECE28958}" sibTransId="{3F321582-5953-4FD6-8F6F-6465E32942AC}"/>
    <dgm:cxn modelId="{C133F454-EFA6-4EE1-AEE7-2A568478AA0C}" type="presOf" srcId="{D54A814A-EB96-4159-9424-B0AC783F3B9A}" destId="{B33A058F-EE11-4511-A150-C43F48F305D5}" srcOrd="0" destOrd="2" presId="urn:microsoft.com/office/officeart/2005/8/layout/hList1"/>
    <dgm:cxn modelId="{22B7BD99-7D44-4164-9064-DF683D0B7106}" srcId="{024580A7-C21E-411E-91D1-C026517DA565}" destId="{D54A814A-EB96-4159-9424-B0AC783F3B9A}" srcOrd="2" destOrd="0" parTransId="{B3DF2520-2DFD-4CC3-A285-DA8D25069007}" sibTransId="{3C235E43-EDD8-4898-AD6C-EA8AAD942559}"/>
    <dgm:cxn modelId="{4B6A4AAF-4BD1-4164-A9E6-1B6684071D3D}" srcId="{B059F006-CF19-436E-AD8A-02038AC73F9A}" destId="{024580A7-C21E-411E-91D1-C026517DA565}" srcOrd="1" destOrd="0" parTransId="{393F126C-4CFD-432F-B503-8C0AF71C019A}" sibTransId="{9E993190-908C-404D-B456-E726441536ED}"/>
    <dgm:cxn modelId="{6AB6FE94-188A-4EDB-8826-93CD169794D1}" type="presOf" srcId="{551BD490-E0C9-464B-9D14-B87591EA131C}" destId="{D4F5C008-082C-4507-95EA-D90DAAD0E6C2}" srcOrd="0" destOrd="0" presId="urn:microsoft.com/office/officeart/2005/8/layout/hList1"/>
    <dgm:cxn modelId="{B15962D9-C417-459E-970F-81B392FD5D32}" srcId="{551BD490-E0C9-464B-9D14-B87591EA131C}" destId="{9D597B16-E354-446F-93BC-9601EC22B9CB}" srcOrd="0" destOrd="0" parTransId="{63C0220D-4AE5-4803-B2D3-42CE7FCE9D70}" sibTransId="{D4BB7DEB-7DCC-4804-B578-75B1B28AF2EA}"/>
    <dgm:cxn modelId="{800F3954-F8F6-47F6-86C7-E3E8CFC20908}" srcId="{B059F006-CF19-436E-AD8A-02038AC73F9A}" destId="{551BD490-E0C9-464B-9D14-B87591EA131C}" srcOrd="0" destOrd="0" parTransId="{03B15C6A-56F7-4257-B2C3-353E7A4AA150}" sibTransId="{B5793767-84B0-43FF-9E43-34E18FDCB726}"/>
    <dgm:cxn modelId="{441A09C4-C7EE-4ED7-AC8A-723657B70E63}" srcId="{024580A7-C21E-411E-91D1-C026517DA565}" destId="{E6E15706-7E7B-4196-8F40-08AF6A4E5259}" srcOrd="1" destOrd="0" parTransId="{89C55865-A66E-4EF4-8932-70B1BD37053D}" sibTransId="{C0444E28-FD19-4A4F-9340-4979C529A90E}"/>
    <dgm:cxn modelId="{75F91D23-0A5F-495D-A95A-FD06629B8163}" type="presParOf" srcId="{0CB0B8BD-DC67-4A4B-B29D-78944057AE0C}" destId="{FCEAAC5B-7791-4AA8-84E2-27E494230F2C}" srcOrd="0" destOrd="0" presId="urn:microsoft.com/office/officeart/2005/8/layout/hList1"/>
    <dgm:cxn modelId="{A9A9D0FE-6816-4892-923D-A6AFE8036802}" type="presParOf" srcId="{FCEAAC5B-7791-4AA8-84E2-27E494230F2C}" destId="{D4F5C008-082C-4507-95EA-D90DAAD0E6C2}" srcOrd="0" destOrd="0" presId="urn:microsoft.com/office/officeart/2005/8/layout/hList1"/>
    <dgm:cxn modelId="{ECACBC98-1B10-433D-B4F2-07FF327ECDD2}" type="presParOf" srcId="{FCEAAC5B-7791-4AA8-84E2-27E494230F2C}" destId="{0AC39492-432A-46F0-A13A-E68FE39F6C65}" srcOrd="1" destOrd="0" presId="urn:microsoft.com/office/officeart/2005/8/layout/hList1"/>
    <dgm:cxn modelId="{D6D019C2-39A9-44C0-9834-4051049B028B}" type="presParOf" srcId="{0CB0B8BD-DC67-4A4B-B29D-78944057AE0C}" destId="{AC8858B9-A442-44FB-B6CA-9F35748CB839}" srcOrd="1" destOrd="0" presId="urn:microsoft.com/office/officeart/2005/8/layout/hList1"/>
    <dgm:cxn modelId="{36909887-807C-4324-9A0E-579EC83C7EB3}" type="presParOf" srcId="{0CB0B8BD-DC67-4A4B-B29D-78944057AE0C}" destId="{FCCAC74B-E7A9-4662-B63F-07EC330EC0C3}" srcOrd="2" destOrd="0" presId="urn:microsoft.com/office/officeart/2005/8/layout/hList1"/>
    <dgm:cxn modelId="{188DC1BA-D0D9-40EB-8AB2-F29D8BA9B6D4}" type="presParOf" srcId="{FCCAC74B-E7A9-4662-B63F-07EC330EC0C3}" destId="{98138BE5-2A87-42EC-9C46-47B1C2765C2C}" srcOrd="0" destOrd="0" presId="urn:microsoft.com/office/officeart/2005/8/layout/hList1"/>
    <dgm:cxn modelId="{15ECC4B5-8000-4A9B-9705-6BF82C2F595B}" type="presParOf" srcId="{FCCAC74B-E7A9-4662-B63F-07EC330EC0C3}" destId="{B33A058F-EE11-4511-A150-C43F48F305D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F5C008-082C-4507-95EA-D90DAAD0E6C2}">
      <dsp:nvSpPr>
        <dsp:cNvPr id="0" name=""/>
        <dsp:cNvSpPr/>
      </dsp:nvSpPr>
      <dsp:spPr>
        <a:xfrm>
          <a:off x="39" y="28276"/>
          <a:ext cx="3809962" cy="87074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/>
            <a:t>Ağzı açık kaplarda </a:t>
          </a:r>
          <a:r>
            <a:rPr lang="tr-TR" sz="2500" kern="1200" dirty="0" err="1"/>
            <a:t>marinasyon</a:t>
          </a:r>
          <a:r>
            <a:rPr lang="tr-TR" sz="2500" kern="1200" dirty="0"/>
            <a:t> yapılacak ise</a:t>
          </a:r>
        </a:p>
      </dsp:txBody>
      <dsp:txXfrm>
        <a:off x="39" y="28276"/>
        <a:ext cx="3809962" cy="870747"/>
      </dsp:txXfrm>
    </dsp:sp>
    <dsp:sp modelId="{0AC39492-432A-46F0-A13A-E68FE39F6C65}">
      <dsp:nvSpPr>
        <dsp:cNvPr id="0" name=""/>
        <dsp:cNvSpPr/>
      </dsp:nvSpPr>
      <dsp:spPr>
        <a:xfrm>
          <a:off x="39" y="899023"/>
          <a:ext cx="3809962" cy="356850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kern="1200" dirty="0" err="1"/>
            <a:t>Marinasyon</a:t>
          </a:r>
          <a:r>
            <a:rPr lang="tr-TR" sz="2500" kern="1200" dirty="0"/>
            <a:t> solüsyonu %4 (v/v) sirke ve %10 (v/v) tuz içermelidir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kern="1200" dirty="0"/>
            <a:t>Ambalaj içerisine konulacak solüsyonun sirke oranı %1-2 (v/v), tuz oranı ise %2-4 (v/v) olmalıdır 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kern="1200" dirty="0"/>
            <a:t>Balık: solüsyon oranı 1:1 ya da 1.5:1 olmalıdır</a:t>
          </a:r>
        </a:p>
      </dsp:txBody>
      <dsp:txXfrm>
        <a:off x="39" y="899023"/>
        <a:ext cx="3809962" cy="3568500"/>
      </dsp:txXfrm>
    </dsp:sp>
    <dsp:sp modelId="{98138BE5-2A87-42EC-9C46-47B1C2765C2C}">
      <dsp:nvSpPr>
        <dsp:cNvPr id="0" name=""/>
        <dsp:cNvSpPr/>
      </dsp:nvSpPr>
      <dsp:spPr>
        <a:xfrm>
          <a:off x="4343397" y="28276"/>
          <a:ext cx="3809962" cy="87074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1905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/>
            <a:t>Kapalı kaplarda </a:t>
          </a:r>
          <a:r>
            <a:rPr lang="tr-TR" sz="2500" kern="1200" dirty="0" err="1"/>
            <a:t>marinasyon</a:t>
          </a:r>
          <a:r>
            <a:rPr lang="tr-TR" sz="2500" kern="1200" dirty="0"/>
            <a:t> yapılacak ise</a:t>
          </a:r>
        </a:p>
      </dsp:txBody>
      <dsp:txXfrm>
        <a:off x="4343397" y="28276"/>
        <a:ext cx="3809962" cy="870747"/>
      </dsp:txXfrm>
    </dsp:sp>
    <dsp:sp modelId="{B33A058F-EE11-4511-A150-C43F48F305D5}">
      <dsp:nvSpPr>
        <dsp:cNvPr id="0" name=""/>
        <dsp:cNvSpPr/>
      </dsp:nvSpPr>
      <dsp:spPr>
        <a:xfrm>
          <a:off x="4343397" y="899023"/>
          <a:ext cx="3809962" cy="3568500"/>
        </a:xfrm>
        <a:prstGeom prst="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kern="1200" dirty="0" err="1"/>
            <a:t>Marinasyon</a:t>
          </a:r>
          <a:r>
            <a:rPr lang="tr-TR" sz="2500" kern="1200" dirty="0"/>
            <a:t> solüsyonu %7 (v/v) sirke ve %14 (v/v) tuz içermelidir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kern="1200" dirty="0"/>
            <a:t>Ambalaj içerisine konulacak solüsyonun sirke oranı %1-2 (v/v), tuz oranı ise %2-4 (v/v) olmalıdır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kern="1200" dirty="0" err="1"/>
            <a:t>Balık:solüsyon</a:t>
          </a:r>
          <a:r>
            <a:rPr lang="tr-TR" sz="2500" kern="1200" dirty="0"/>
            <a:t> oranı 2.3:1 olmalıdır </a:t>
          </a:r>
        </a:p>
      </dsp:txBody>
      <dsp:txXfrm>
        <a:off x="4343397" y="899023"/>
        <a:ext cx="3809962" cy="3568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894BA-5F33-489D-ACDE-82B58EA5129D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C7DD4-3DAB-471E-9294-1417E9F8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tıklayın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D853932-E7C3-4E49-8C76-50BCA5519FA1}" type="datetime1">
              <a:rPr lang="tr-TR" smtClean="0"/>
              <a:t>16.12.2021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</a:t>
            </a: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8215-549D-4283-8DAF-1964B5FC71AA}" type="datetime1">
              <a:rPr lang="tr-TR" smtClean="0"/>
              <a:t>16.12.2021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F110E8B-A5FC-4FD1-9AC9-DB40D66572A9}" type="datetime1">
              <a:rPr lang="tr-TR" smtClean="0"/>
              <a:t>16.12.2021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E3B4-A655-4A69-A02F-E403132151DD}" type="datetime1">
              <a:rPr lang="tr-TR" smtClean="0"/>
              <a:t>16.12.2021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2FBDC-A26C-4D40-A977-1F61D3865ED1}" type="datetime1">
              <a:rPr lang="tr-TR" smtClean="0"/>
              <a:t>16.12.2021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4442DAF-7611-4A05-B23F-4B1E6C775A20}" type="datetime1">
              <a:rPr lang="tr-TR" smtClean="0"/>
              <a:t>16.12.2021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1C6243-AB12-46B3-955A-EB2763E6D6BF}" type="datetime1">
              <a:rPr lang="tr-TR" smtClean="0"/>
              <a:t>16.12.2021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</a:t>
            </a:r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B871A-2913-492B-AE5D-0704260613AB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58BBD-47A4-446F-8F83-DA5B58AB1CE8}" type="datetime1">
              <a:rPr lang="tr-TR" smtClean="0"/>
              <a:t>16.12.2021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3B348-137C-4BCA-B9AD-33851CEB2359}" type="datetime1">
              <a:rPr lang="tr-TR" smtClean="0"/>
              <a:t>16.12.2021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CF6BC5D-0626-48CD-BAA8-281E080FE0C4}" type="datetime1">
              <a:rPr lang="tr-TR" smtClean="0"/>
              <a:t>16.12.2021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/>
              <a:t>GDM 421 SU ÜRÜN. TEK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91942E-1224-4B80-BC4D-0DB96E9D7D96}" type="datetime1">
              <a:rPr lang="tr-TR" smtClean="0"/>
              <a:t>16.12.2021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483476"/>
            <a:ext cx="8458200" cy="3067275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SU ürünlerinde kullanılan işleme teknolojileri</a:t>
            </a:r>
            <a:endParaRPr lang="tr-TR" sz="40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2334" y="4235669"/>
            <a:ext cx="6751942" cy="168165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Doç. Dr. Eda Demirok Soncu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E-mail: </a:t>
            </a:r>
            <a:r>
              <a:rPr lang="tr-TR" b="1" dirty="0">
                <a:solidFill>
                  <a:schemeClr val="tx1"/>
                </a:solidFill>
              </a:rPr>
              <a:t>edemirok@eng.ankara.edu.tr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Phone: +90312 203 3300 (3639 </a:t>
            </a:r>
            <a:r>
              <a:rPr lang="tr-TR" dirty="0" err="1">
                <a:solidFill>
                  <a:schemeClr val="tx1"/>
                </a:solidFill>
              </a:rPr>
              <a:t>ext</a:t>
            </a:r>
            <a:r>
              <a:rPr lang="tr-TR" dirty="0">
                <a:solidFill>
                  <a:schemeClr val="tx1"/>
                </a:solidFill>
              </a:rPr>
              <a:t>.)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Office: 2</a:t>
            </a:r>
            <a:r>
              <a:rPr lang="tr-TR" baseline="30000" dirty="0">
                <a:solidFill>
                  <a:schemeClr val="tx1"/>
                </a:solidFill>
              </a:rPr>
              <a:t>nd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floor</a:t>
            </a:r>
            <a:r>
              <a:rPr lang="tr-TR" dirty="0">
                <a:solidFill>
                  <a:schemeClr val="tx1"/>
                </a:solidFill>
              </a:rPr>
              <a:t> #207</a:t>
            </a:r>
          </a:p>
        </p:txBody>
      </p:sp>
    </p:spTree>
    <p:extLst>
      <p:ext uri="{BB962C8B-B14F-4D97-AF65-F5344CB8AC3E}">
        <p14:creationId xmlns:p14="http://schemas.microsoft.com/office/powerpoint/2010/main" val="3774283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D216E60-ACBF-42EB-969A-0521C2D2F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E3B4-A655-4A69-A02F-E403132151DD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8AD0D90-C5E9-4779-B5EA-D0C353522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2C35A7-F718-4A7C-A3E2-591E40BCD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10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9BEE2386-11FC-4E51-986B-D54F634774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124" b="5418"/>
          <a:stretch/>
        </p:blipFill>
        <p:spPr>
          <a:xfrm>
            <a:off x="0" y="1271996"/>
            <a:ext cx="9144000" cy="4138368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7CEF05A1-8460-43A9-B938-5595B112B6B0}"/>
              </a:ext>
            </a:extLst>
          </p:cNvPr>
          <p:cNvSpPr txBox="1"/>
          <p:nvPr/>
        </p:nvSpPr>
        <p:spPr>
          <a:xfrm>
            <a:off x="367645" y="415433"/>
            <a:ext cx="6730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i="1" dirty="0"/>
              <a:t>İLGİNİZİ ÇEKER İSE OKUMA ÖDEVİ…..</a:t>
            </a:r>
          </a:p>
        </p:txBody>
      </p:sp>
    </p:spTree>
    <p:extLst>
      <p:ext uri="{BB962C8B-B14F-4D97-AF65-F5344CB8AC3E}">
        <p14:creationId xmlns:p14="http://schemas.microsoft.com/office/powerpoint/2010/main" val="725454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Kaynaklar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Arason</a:t>
            </a:r>
            <a:r>
              <a:rPr lang="tr-TR" sz="2000" dirty="0"/>
              <a:t>, S., </a:t>
            </a:r>
            <a:r>
              <a:rPr lang="tr-TR" sz="2000" dirty="0" err="1"/>
              <a:t>Nguyen</a:t>
            </a:r>
            <a:r>
              <a:rPr lang="tr-TR" sz="2000" dirty="0"/>
              <a:t>, W.V., </a:t>
            </a:r>
            <a:r>
              <a:rPr lang="tr-TR" sz="2000" dirty="0" err="1"/>
              <a:t>Thorarinsdottir</a:t>
            </a:r>
            <a:r>
              <a:rPr lang="tr-TR" sz="2000" dirty="0"/>
              <a:t>, K.A, </a:t>
            </a:r>
            <a:r>
              <a:rPr lang="tr-TR" sz="2000" dirty="0" err="1"/>
              <a:t>Thorkelsson</a:t>
            </a:r>
            <a:r>
              <a:rPr lang="tr-TR" sz="2000" dirty="0"/>
              <a:t>, G. 2014. PRESERVATION OF FISH BY CURING (</a:t>
            </a:r>
            <a:r>
              <a:rPr lang="tr-TR" sz="2000" dirty="0" err="1"/>
              <a:t>Chapter</a:t>
            </a:r>
            <a:r>
              <a:rPr lang="tr-TR" sz="2000" dirty="0"/>
              <a:t> 6). </a:t>
            </a:r>
            <a:r>
              <a:rPr lang="tr-TR" sz="2000" dirty="0" err="1"/>
              <a:t>In</a:t>
            </a:r>
            <a:r>
              <a:rPr lang="tr-TR" sz="2000" dirty="0"/>
              <a:t> «</a:t>
            </a:r>
            <a:r>
              <a:rPr lang="tr-TR" sz="2000" dirty="0" err="1"/>
              <a:t>Seafood</a:t>
            </a:r>
            <a:r>
              <a:rPr lang="tr-TR" sz="2000" dirty="0"/>
              <a:t> </a:t>
            </a:r>
            <a:r>
              <a:rPr lang="tr-TR" sz="2000" dirty="0" err="1"/>
              <a:t>Processing</a:t>
            </a:r>
            <a:r>
              <a:rPr lang="tr-TR" sz="2000" dirty="0"/>
              <a:t> </a:t>
            </a:r>
            <a:r>
              <a:rPr lang="tr-TR" sz="2000" dirty="0" err="1"/>
              <a:t>Technology</a:t>
            </a:r>
            <a:r>
              <a:rPr lang="tr-TR" sz="2000" dirty="0"/>
              <a:t> </a:t>
            </a:r>
            <a:r>
              <a:rPr lang="tr-TR" sz="2000" dirty="0" err="1"/>
              <a:t>Quality</a:t>
            </a:r>
            <a:r>
              <a:rPr lang="tr-TR" sz="2000" dirty="0"/>
              <a:t> </a:t>
            </a:r>
            <a:r>
              <a:rPr lang="tr-TR" sz="2000" dirty="0" err="1"/>
              <a:t>and</a:t>
            </a:r>
            <a:r>
              <a:rPr lang="tr-TR" sz="2000" dirty="0"/>
              <a:t> </a:t>
            </a:r>
            <a:r>
              <a:rPr lang="tr-TR" sz="2000" dirty="0" err="1"/>
              <a:t>Safety</a:t>
            </a:r>
            <a:r>
              <a:rPr lang="tr-TR" sz="2000" dirty="0"/>
              <a:t>», </a:t>
            </a:r>
            <a:r>
              <a:rPr lang="tr-TR" sz="2000" dirty="0" err="1"/>
              <a:t>Blackwell</a:t>
            </a:r>
            <a:r>
              <a:rPr lang="tr-TR" sz="2000" dirty="0"/>
              <a:t> Publishing.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200531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>
            <a:extLst>
              <a:ext uri="{FF2B5EF4-FFF2-40B4-BE49-F238E27FC236}">
                <a16:creationId xmlns:a16="http://schemas.microsoft.com/office/drawing/2014/main" id="{0253480C-61A8-4128-9DCE-8929789730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Unvan 6">
            <a:extLst>
              <a:ext uri="{FF2B5EF4-FFF2-40B4-BE49-F238E27FC236}">
                <a16:creationId xmlns:a16="http://schemas.microsoft.com/office/drawing/2014/main" id="{1A3E2BE0-55E4-405D-98D4-5780AF947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/>
              <a:t>MARİNASYON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2595-1C08-4FBB-A8B1-D0CDEA0B0A7C}" type="datetime1">
              <a:rPr lang="tr-TR" smtClean="0"/>
              <a:t>16.12.2021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</p:spTree>
    <p:extLst>
      <p:ext uri="{BB962C8B-B14F-4D97-AF65-F5344CB8AC3E}">
        <p14:creationId xmlns:p14="http://schemas.microsoft.com/office/powerpoint/2010/main" val="629702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Marinasyon</a:t>
            </a:r>
            <a:r>
              <a:rPr lang="tr-TR" b="1" dirty="0"/>
              <a:t> nedir?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2595-1C08-4FBB-A8B1-D0CDEA0B0A7C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612648" y="1800520"/>
            <a:ext cx="8153400" cy="4295480"/>
          </a:xfrm>
        </p:spPr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b="1" dirty="0"/>
              <a:t>Düşük su aktivitesi ve </a:t>
            </a:r>
            <a:r>
              <a:rPr lang="tr-TR" sz="2000" b="1" dirty="0" err="1"/>
              <a:t>pH</a:t>
            </a:r>
            <a:r>
              <a:rPr lang="tr-TR" sz="2000" b="1" dirty="0"/>
              <a:t> değeri</a:t>
            </a:r>
            <a:r>
              <a:rPr lang="tr-TR" sz="2000" dirty="0"/>
              <a:t>, </a:t>
            </a:r>
            <a:r>
              <a:rPr lang="tr-TR" sz="2000" b="1" dirty="0" err="1">
                <a:solidFill>
                  <a:srgbClr val="FF0000"/>
                </a:solidFill>
              </a:rPr>
              <a:t>antimikrobiyel</a:t>
            </a:r>
            <a:r>
              <a:rPr lang="tr-TR" sz="2000" b="1" dirty="0">
                <a:solidFill>
                  <a:srgbClr val="FF0000"/>
                </a:solidFill>
              </a:rPr>
              <a:t> bileşen kullanımı </a:t>
            </a:r>
            <a:r>
              <a:rPr lang="tr-TR" sz="2000" dirty="0"/>
              <a:t>ve </a:t>
            </a:r>
            <a:r>
              <a:rPr lang="tr-TR" sz="2000" b="1" dirty="0">
                <a:solidFill>
                  <a:srgbClr val="0000FF"/>
                </a:solidFill>
              </a:rPr>
              <a:t>tuzun etkisi </a:t>
            </a:r>
            <a:r>
              <a:rPr lang="tr-TR" sz="2000" dirty="0" err="1"/>
              <a:t>marine</a:t>
            </a:r>
            <a:r>
              <a:rPr lang="tr-TR" sz="2000" dirty="0"/>
              <a:t> ürünlerde kalitenin korunmasında ve bozulmanın geciktirilmesindeki etkili faktörlerdir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Ph</a:t>
            </a:r>
            <a:r>
              <a:rPr lang="tr-TR" sz="2000" dirty="0"/>
              <a:t> değeri 1.0 ile 4.5 arasında bozulma yapan mikroorganizmaların bir çoğu ile patojen mikroorganizmaların gelişimi baskılanır. Bu nedenle, </a:t>
            </a:r>
            <a:r>
              <a:rPr lang="tr-TR" sz="2000" b="1" dirty="0" err="1"/>
              <a:t>marinasyon</a:t>
            </a:r>
            <a:r>
              <a:rPr lang="tr-TR" sz="2000" b="1" dirty="0"/>
              <a:t> solüsyonunun </a:t>
            </a:r>
            <a:r>
              <a:rPr lang="tr-TR" sz="2000" b="1" dirty="0" err="1"/>
              <a:t>pH</a:t>
            </a:r>
            <a:r>
              <a:rPr lang="tr-TR" sz="2000" b="1" dirty="0"/>
              <a:t> değeri maksimum 4.5 olmalı, tercihen &lt;4.5 olmalıdır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Bu amaçla, </a:t>
            </a:r>
            <a:r>
              <a:rPr lang="tr-TR" sz="2000" b="1" dirty="0" err="1">
                <a:solidFill>
                  <a:srgbClr val="C00000"/>
                </a:solidFill>
              </a:rPr>
              <a:t>marinasyonda</a:t>
            </a:r>
            <a:r>
              <a:rPr lang="tr-TR" sz="2000" b="1" dirty="0">
                <a:solidFill>
                  <a:srgbClr val="C00000"/>
                </a:solidFill>
              </a:rPr>
              <a:t> genellikle asetik asit tercih edilir</a:t>
            </a:r>
            <a:r>
              <a:rPr lang="tr-TR" sz="2000" dirty="0"/>
              <a:t>. Asetik asit, mikroorganizmaların </a:t>
            </a:r>
            <a:r>
              <a:rPr lang="tr-TR" sz="2000" dirty="0" err="1"/>
              <a:t>inhibisyonu</a:t>
            </a:r>
            <a:r>
              <a:rPr lang="tr-TR" sz="2000" dirty="0"/>
              <a:t> ve enzimlerin </a:t>
            </a:r>
            <a:r>
              <a:rPr lang="tr-TR" sz="2000" dirty="0" err="1"/>
              <a:t>inaktivasyonu</a:t>
            </a:r>
            <a:r>
              <a:rPr lang="tr-TR" sz="2000" dirty="0"/>
              <a:t> için kullanılabilecek güçlü bileşenlerden biridir</a:t>
            </a:r>
          </a:p>
        </p:txBody>
      </p:sp>
    </p:spTree>
    <p:extLst>
      <p:ext uri="{BB962C8B-B14F-4D97-AF65-F5344CB8AC3E}">
        <p14:creationId xmlns:p14="http://schemas.microsoft.com/office/powerpoint/2010/main" val="1354100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err="1"/>
              <a:t>Marinasyon</a:t>
            </a:r>
            <a:r>
              <a:rPr lang="tr-TR" b="1" dirty="0"/>
              <a:t> solüsyonunda kullanılan bileşenler ve özellikleri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2595-1C08-4FBB-A8B1-D0CDEA0B0A7C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b="1" dirty="0" err="1">
                <a:solidFill>
                  <a:srgbClr val="C00000"/>
                </a:solidFill>
              </a:rPr>
              <a:t>Marinasyon</a:t>
            </a:r>
            <a:r>
              <a:rPr lang="tr-TR" sz="2000" b="1" dirty="0">
                <a:solidFill>
                  <a:srgbClr val="C00000"/>
                </a:solidFill>
              </a:rPr>
              <a:t> solüsyonunda kullanılacak tüm bileşenler «gıda üretimine uygun» </a:t>
            </a:r>
            <a:r>
              <a:rPr lang="tr-TR" sz="2000" b="1" dirty="0" err="1">
                <a:solidFill>
                  <a:srgbClr val="C00000"/>
                </a:solidFill>
              </a:rPr>
              <a:t>food</a:t>
            </a:r>
            <a:r>
              <a:rPr lang="tr-TR" sz="2000" b="1" dirty="0">
                <a:solidFill>
                  <a:srgbClr val="C00000"/>
                </a:solidFill>
              </a:rPr>
              <a:t> </a:t>
            </a:r>
            <a:r>
              <a:rPr lang="tr-TR" sz="2000" b="1" dirty="0" err="1">
                <a:solidFill>
                  <a:srgbClr val="C00000"/>
                </a:solidFill>
              </a:rPr>
              <a:t>grade</a:t>
            </a:r>
            <a:r>
              <a:rPr lang="tr-TR" sz="2000" b="1" dirty="0">
                <a:solidFill>
                  <a:srgbClr val="C00000"/>
                </a:solidFill>
              </a:rPr>
              <a:t> olmalıdır</a:t>
            </a:r>
          </a:p>
          <a:p>
            <a:pPr lvl="1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b="1" dirty="0"/>
              <a:t>Sirke: </a:t>
            </a:r>
            <a:r>
              <a:rPr lang="tr-TR" sz="2000" dirty="0"/>
              <a:t>Asetik asit kaynağı olarak kullanılır. </a:t>
            </a:r>
            <a:r>
              <a:rPr lang="tr-TR" sz="2000" dirty="0" err="1"/>
              <a:t>Mikrobiyel</a:t>
            </a:r>
            <a:r>
              <a:rPr lang="tr-TR" sz="2000" dirty="0"/>
              <a:t> gelişimin baskılanması ve </a:t>
            </a:r>
            <a:r>
              <a:rPr lang="tr-TR" sz="2000" dirty="0" err="1"/>
              <a:t>enzimatik</a:t>
            </a:r>
            <a:r>
              <a:rPr lang="tr-TR" sz="2000" dirty="0"/>
              <a:t> aktivitenin </a:t>
            </a:r>
            <a:r>
              <a:rPr lang="tr-TR" sz="2000" dirty="0" err="1"/>
              <a:t>inhibe</a:t>
            </a:r>
            <a:r>
              <a:rPr lang="tr-TR" sz="2000" dirty="0"/>
              <a:t> edilmesi amacıyla tercih edilir. Ayrıca </a:t>
            </a:r>
            <a:r>
              <a:rPr lang="tr-TR" sz="2000" dirty="0" err="1"/>
              <a:t>marine</a:t>
            </a:r>
            <a:r>
              <a:rPr lang="tr-TR" sz="2000" dirty="0"/>
              <a:t> ürüne karakteristik bir tat kazandırır</a:t>
            </a:r>
          </a:p>
          <a:p>
            <a:pPr lvl="1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b="1" dirty="0">
                <a:solidFill>
                  <a:srgbClr val="0000FF"/>
                </a:solidFill>
              </a:rPr>
              <a:t>Tuz: </a:t>
            </a:r>
            <a:r>
              <a:rPr lang="tr-TR" sz="2000" dirty="0"/>
              <a:t>Balık etinde arzu edilen sıkı ve gevrek yapının oluşması için önemlidir. Temiz, saf, yabancı madde içermeyen tuz kullanımı kaliteli ürün </a:t>
            </a:r>
            <a:r>
              <a:rPr lang="tr-TR" sz="2000" dirty="0" err="1"/>
              <a:t>eldesi</a:t>
            </a:r>
            <a:r>
              <a:rPr lang="tr-TR" sz="2000" dirty="0"/>
              <a:t> açısından önemlidir. Tuz sadece </a:t>
            </a:r>
            <a:r>
              <a:rPr lang="tr-TR" sz="2000" dirty="0" err="1"/>
              <a:t>tekstürel</a:t>
            </a:r>
            <a:r>
              <a:rPr lang="tr-TR" sz="2000" dirty="0"/>
              <a:t> yapının gelişimi için değil aynı zamanda arzu edilen tadın gelişimi ve </a:t>
            </a:r>
            <a:r>
              <a:rPr lang="tr-TR" sz="2000" dirty="0" err="1"/>
              <a:t>mikrobiyel</a:t>
            </a:r>
            <a:r>
              <a:rPr lang="tr-TR" sz="2000" dirty="0"/>
              <a:t> aktivitenin </a:t>
            </a:r>
            <a:r>
              <a:rPr lang="tr-TR" sz="2000" dirty="0" err="1"/>
              <a:t>inhibisyonu</a:t>
            </a:r>
            <a:r>
              <a:rPr lang="tr-TR" sz="2000" dirty="0"/>
              <a:t> için de kullanılır. </a:t>
            </a:r>
            <a:r>
              <a:rPr lang="tr-TR" sz="2000" dirty="0" err="1"/>
              <a:t>Lipid</a:t>
            </a:r>
            <a:r>
              <a:rPr lang="tr-TR" sz="2000" dirty="0"/>
              <a:t> </a:t>
            </a:r>
            <a:r>
              <a:rPr lang="tr-TR" sz="2000" dirty="0" err="1"/>
              <a:t>oksidasyonunu</a:t>
            </a:r>
            <a:r>
              <a:rPr lang="tr-TR" sz="2000" dirty="0"/>
              <a:t> ve dolayısıyla </a:t>
            </a:r>
            <a:r>
              <a:rPr lang="tr-TR" sz="2000" dirty="0" err="1"/>
              <a:t>ransit</a:t>
            </a:r>
            <a:r>
              <a:rPr lang="tr-TR" sz="2000" dirty="0"/>
              <a:t> tat ve koku oluşumunu tetikleyeceği için tuz içerisinde Fe ve Cu metallerinin varlığı istenmez. </a:t>
            </a:r>
          </a:p>
          <a:p>
            <a:pPr lvl="1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b="1" dirty="0">
                <a:solidFill>
                  <a:srgbClr val="00B050"/>
                </a:solidFill>
              </a:rPr>
              <a:t>Şeker: </a:t>
            </a:r>
            <a:r>
              <a:rPr lang="tr-TR" sz="2000" dirty="0"/>
              <a:t>Marine ürüne tatlı tat kazandırma için solüsyona eklenir</a:t>
            </a:r>
          </a:p>
        </p:txBody>
      </p:sp>
    </p:spTree>
    <p:extLst>
      <p:ext uri="{BB962C8B-B14F-4D97-AF65-F5344CB8AC3E}">
        <p14:creationId xmlns:p14="http://schemas.microsoft.com/office/powerpoint/2010/main" val="1899922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EFFD455-8E16-451F-BE10-EF79F3993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E3B4-A655-4A69-A02F-E403132151DD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86B52CF-F161-4092-A73F-6769D6A9E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7330752-DEEC-4CEE-86B7-49A0BD606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5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5278019-C254-47E7-99DC-5920BAEA38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680" t="24937" r="35980" b="13116"/>
          <a:stretch/>
        </p:blipFill>
        <p:spPr>
          <a:xfrm>
            <a:off x="1861458" y="601548"/>
            <a:ext cx="5500876" cy="611610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E66CC656-9E7A-455F-81C3-5F850A97E23C}"/>
              </a:ext>
            </a:extLst>
          </p:cNvPr>
          <p:cNvSpPr txBox="1"/>
          <p:nvPr/>
        </p:nvSpPr>
        <p:spPr>
          <a:xfrm>
            <a:off x="609600" y="228600"/>
            <a:ext cx="8072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i="1" dirty="0">
                <a:solidFill>
                  <a:srgbClr val="FF0000"/>
                </a:solidFill>
              </a:rPr>
              <a:t>GENEL HATLARIYLA MARİNE ÜRÜN ÜRETİM AKIM ŞEMASI</a:t>
            </a:r>
          </a:p>
        </p:txBody>
      </p:sp>
    </p:spTree>
    <p:extLst>
      <p:ext uri="{BB962C8B-B14F-4D97-AF65-F5344CB8AC3E}">
        <p14:creationId xmlns:p14="http://schemas.microsoft.com/office/powerpoint/2010/main" val="3850014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Soğuk </a:t>
            </a:r>
            <a:r>
              <a:rPr lang="tr-TR" b="1" dirty="0" err="1"/>
              <a:t>marinasyon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2595-1C08-4FBB-A8B1-D0CDEA0B0A7C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612648" y="1932494"/>
            <a:ext cx="8153400" cy="4163505"/>
          </a:xfrm>
        </p:spPr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En sık kullanılan yöntemlerden biridir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b="1" dirty="0">
                <a:solidFill>
                  <a:srgbClr val="00B050"/>
                </a:solidFill>
              </a:rPr>
              <a:t>Balığın, maksimum 12 hafta süreyle sirke (asetik asit kaynağı olarak) ve tuz içeren solüsyon içerisinde bekletilmesi olarak tanımlanır.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b="1" dirty="0" err="1">
                <a:solidFill>
                  <a:srgbClr val="0000FF"/>
                </a:solidFill>
              </a:rPr>
              <a:t>Marinasyon</a:t>
            </a:r>
            <a:r>
              <a:rPr lang="tr-TR" sz="2000" b="1" dirty="0">
                <a:solidFill>
                  <a:srgbClr val="0000FF"/>
                </a:solidFill>
              </a:rPr>
              <a:t> sonrası balık, cam ya da plastik ambalajlara yerleştirilerek üzerine tuz-sirke solüsyonu ve tercih edilen baharatlar eklenir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r>
              <a:rPr lang="tr-TR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2830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/>
              <a:t>Soğuk </a:t>
            </a:r>
            <a:r>
              <a:rPr lang="tr-TR" b="1" dirty="0" err="1"/>
              <a:t>marinasyon</a:t>
            </a:r>
            <a:r>
              <a:rPr lang="tr-TR" b="1" dirty="0"/>
              <a:t> koşulları                (ringa için)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2595-1C08-4FBB-A8B1-D0CDEA0B0A7C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7</a:t>
            </a:fld>
            <a:endParaRPr lang="tr-TR"/>
          </a:p>
        </p:txBody>
      </p:sp>
      <p:graphicFrame>
        <p:nvGraphicFramePr>
          <p:cNvPr id="7" name="İçerik Yer Tutucusu 6">
            <a:extLst>
              <a:ext uri="{FF2B5EF4-FFF2-40B4-BE49-F238E27FC236}">
                <a16:creationId xmlns:a16="http://schemas.microsoft.com/office/drawing/2014/main" id="{085F3C2A-0725-416B-93C7-AC271BE2660E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8019507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0907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err="1"/>
              <a:t>Marinasyon</a:t>
            </a:r>
            <a:r>
              <a:rPr lang="tr-TR" b="1" dirty="0"/>
              <a:t> prosesinde görülen biyokimyasal değişimler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2595-1C08-4FBB-A8B1-D0CDEA0B0A7C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612648" y="1838226"/>
            <a:ext cx="8153400" cy="4257773"/>
          </a:xfrm>
        </p:spPr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Tıpkı tuzlama prosesinde olduğu gibi </a:t>
            </a:r>
            <a:r>
              <a:rPr lang="tr-TR" sz="2000" dirty="0" err="1"/>
              <a:t>marinasyonda</a:t>
            </a:r>
            <a:r>
              <a:rPr lang="tr-TR" sz="2000" dirty="0"/>
              <a:t> da, </a:t>
            </a:r>
            <a:r>
              <a:rPr lang="tr-TR" sz="2000" b="1" dirty="0"/>
              <a:t>balık ile </a:t>
            </a:r>
            <a:r>
              <a:rPr lang="tr-TR" sz="2000" b="1" dirty="0" err="1"/>
              <a:t>marinasyon</a:t>
            </a:r>
            <a:r>
              <a:rPr lang="tr-TR" sz="2000" b="1" dirty="0"/>
              <a:t> solüsyonu arasındaki </a:t>
            </a:r>
            <a:r>
              <a:rPr lang="tr-TR" sz="2000" b="1" dirty="0" err="1"/>
              <a:t>ozmotik</a:t>
            </a:r>
            <a:r>
              <a:rPr lang="tr-TR" sz="2000" b="1" dirty="0"/>
              <a:t> basınç farkına dayanan bir kütle transferi söz konusudur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Su balık etinden solüsyona </a:t>
            </a:r>
            <a:r>
              <a:rPr lang="tr-TR" sz="2000" dirty="0" err="1"/>
              <a:t>difüze</a:t>
            </a:r>
            <a:r>
              <a:rPr lang="tr-TR" sz="2000" dirty="0"/>
              <a:t> olur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Tuz ve diğer bileşenler solüsyondan balık etine </a:t>
            </a:r>
            <a:r>
              <a:rPr lang="tr-TR" sz="2000" dirty="0" err="1"/>
              <a:t>difüze</a:t>
            </a:r>
            <a:r>
              <a:rPr lang="tr-TR" sz="2000" dirty="0"/>
              <a:t> olur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b="1" dirty="0">
                <a:solidFill>
                  <a:srgbClr val="C00000"/>
                </a:solidFill>
              </a:rPr>
              <a:t>Salt-in </a:t>
            </a:r>
            <a:r>
              <a:rPr lang="tr-TR" sz="2000" b="1" dirty="0" err="1">
                <a:solidFill>
                  <a:srgbClr val="C00000"/>
                </a:solidFill>
              </a:rPr>
              <a:t>effect</a:t>
            </a:r>
            <a:r>
              <a:rPr lang="tr-TR" sz="2000" b="1" dirty="0">
                <a:solidFill>
                  <a:srgbClr val="C00000"/>
                </a:solidFill>
              </a:rPr>
              <a:t> etkisi nedeni ile proteinlerin çözünürlüğü ve su tutma kapasitesi artar. </a:t>
            </a:r>
            <a:r>
              <a:rPr lang="tr-TR" sz="2000" dirty="0"/>
              <a:t>Ayrıca </a:t>
            </a:r>
            <a:r>
              <a:rPr lang="tr-TR" sz="2000" b="1" dirty="0"/>
              <a:t>düşük </a:t>
            </a:r>
            <a:r>
              <a:rPr lang="tr-TR" sz="2000" b="1" dirty="0" err="1"/>
              <a:t>pH</a:t>
            </a:r>
            <a:r>
              <a:rPr lang="tr-TR" sz="2000" b="1" dirty="0"/>
              <a:t> değeri de su tutma kapasitesinin artmasında etkilidir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b="1" dirty="0" err="1">
                <a:solidFill>
                  <a:srgbClr val="00B050"/>
                </a:solidFill>
              </a:rPr>
              <a:t>Marinasyon</a:t>
            </a:r>
            <a:r>
              <a:rPr lang="tr-TR" sz="2000" b="1" dirty="0">
                <a:solidFill>
                  <a:srgbClr val="00B050"/>
                </a:solidFill>
              </a:rPr>
              <a:t> süresi arttıkça balık eti sert yapısını kaybeder, yumuşar ve gevrek bir yapı kazanır</a:t>
            </a:r>
          </a:p>
        </p:txBody>
      </p:sp>
    </p:spTree>
    <p:extLst>
      <p:ext uri="{BB962C8B-B14F-4D97-AF65-F5344CB8AC3E}">
        <p14:creationId xmlns:p14="http://schemas.microsoft.com/office/powerpoint/2010/main" val="1709152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Marine ürün kalitesine etkili faktörler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2595-1C08-4FBB-A8B1-D0CDEA0B0A7C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612648" y="1753386"/>
            <a:ext cx="8153400" cy="4342614"/>
          </a:xfrm>
        </p:spPr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b="1" dirty="0">
                <a:solidFill>
                  <a:srgbClr val="00B050"/>
                </a:solidFill>
              </a:rPr>
              <a:t>Marine ürün kalitesine etkili faktörler aşağıda verilmiştir</a:t>
            </a:r>
          </a:p>
          <a:p>
            <a:pPr lvl="1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Marinasyon</a:t>
            </a:r>
            <a:r>
              <a:rPr lang="tr-TR" sz="2000" dirty="0"/>
              <a:t> solüsyonunun bileşimi</a:t>
            </a:r>
          </a:p>
          <a:p>
            <a:pPr lvl="1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Balık:solüsyon</a:t>
            </a:r>
            <a:r>
              <a:rPr lang="tr-TR" sz="2000" dirty="0"/>
              <a:t> oranı</a:t>
            </a:r>
          </a:p>
          <a:p>
            <a:pPr lvl="1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Marinasyonda</a:t>
            </a:r>
            <a:r>
              <a:rPr lang="tr-TR" sz="2000" dirty="0"/>
              <a:t> kullanılan teknik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Marine ürün, </a:t>
            </a:r>
            <a:r>
              <a:rPr lang="tr-TR" sz="2000" b="1" dirty="0"/>
              <a:t>solüsyonda kullanılacak </a:t>
            </a:r>
            <a:r>
              <a:rPr lang="tr-TR" sz="2000" b="1" dirty="0" err="1"/>
              <a:t>tuz:sirke</a:t>
            </a:r>
            <a:r>
              <a:rPr lang="tr-TR" sz="2000" b="1" dirty="0"/>
              <a:t> oranına göre değişmekle birlikte 6-12 ay süreyle 4°C’de depolanabilir</a:t>
            </a:r>
            <a:endParaRPr lang="tr-TR" sz="20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Marinasyonda</a:t>
            </a:r>
            <a:r>
              <a:rPr lang="tr-TR" sz="2000" dirty="0"/>
              <a:t> tercihen yağlı balıklar kullanıldığı için </a:t>
            </a:r>
            <a:r>
              <a:rPr lang="tr-TR" sz="2000" b="1" dirty="0">
                <a:solidFill>
                  <a:srgbClr val="0000FF"/>
                </a:solidFill>
              </a:rPr>
              <a:t>ambalaj içeriğinden oksijenin uzaklaştırılması ya da vakum ambalaj kullanımı </a:t>
            </a:r>
            <a:r>
              <a:rPr lang="tr-TR" sz="2000" b="1" dirty="0" err="1">
                <a:solidFill>
                  <a:srgbClr val="0000FF"/>
                </a:solidFill>
              </a:rPr>
              <a:t>lipid</a:t>
            </a:r>
            <a:r>
              <a:rPr lang="tr-TR" sz="2000" b="1" dirty="0">
                <a:solidFill>
                  <a:srgbClr val="0000FF"/>
                </a:solidFill>
              </a:rPr>
              <a:t> </a:t>
            </a:r>
            <a:r>
              <a:rPr lang="tr-TR" sz="2000" b="1" dirty="0" err="1">
                <a:solidFill>
                  <a:srgbClr val="0000FF"/>
                </a:solidFill>
              </a:rPr>
              <a:t>oksidasyonunun</a:t>
            </a:r>
            <a:r>
              <a:rPr lang="tr-TR" sz="2000" b="1" dirty="0">
                <a:solidFill>
                  <a:srgbClr val="0000FF"/>
                </a:solidFill>
              </a:rPr>
              <a:t> engellenmesi açısından önemlidir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621239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005357E7-7BEA-4C74-8819-0CB2BA17BD93}" vid="{96F88C32-EFC1-446C-B134-B01439C4B61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3270</TotalTime>
  <Words>657</Words>
  <Application>Microsoft Office PowerPoint</Application>
  <PresentationFormat>Ekran Gösterisi (4:3)</PresentationFormat>
  <Paragraphs>78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Calibri</vt:lpstr>
      <vt:lpstr>Tw Cen MT</vt:lpstr>
      <vt:lpstr>Wingdings</vt:lpstr>
      <vt:lpstr>Wingdings 2</vt:lpstr>
      <vt:lpstr>Tema1</vt:lpstr>
      <vt:lpstr>SU ürünlerinde kullanılan işleme teknolojileri</vt:lpstr>
      <vt:lpstr>MARİNASYON</vt:lpstr>
      <vt:lpstr>Marinasyon nedir?</vt:lpstr>
      <vt:lpstr>Marinasyon solüsyonunda kullanılan bileşenler ve özellikleri</vt:lpstr>
      <vt:lpstr>PowerPoint Sunusu</vt:lpstr>
      <vt:lpstr>Soğuk marinasyon</vt:lpstr>
      <vt:lpstr>Soğuk marinasyon koşulları                (ringa için)</vt:lpstr>
      <vt:lpstr>Marinasyon prosesinde görülen biyokimyasal değişimler</vt:lpstr>
      <vt:lpstr>Marine ürün kalitesine etkili faktörler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FDE 216                                  food packagıng</dc:title>
  <dc:creator>Windows Kullanıcısı</dc:creator>
  <cp:lastModifiedBy>Windows Kullanıcısı</cp:lastModifiedBy>
  <cp:revision>187</cp:revision>
  <dcterms:created xsi:type="dcterms:W3CDTF">2020-02-11T12:23:21Z</dcterms:created>
  <dcterms:modified xsi:type="dcterms:W3CDTF">2021-12-16T11:01:17Z</dcterms:modified>
</cp:coreProperties>
</file>