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16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01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94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22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791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79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21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73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8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42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1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38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32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8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1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966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71600" y="1964267"/>
            <a:ext cx="9788525" cy="2421464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 + ADJETIVOS DE CAR</a:t>
            </a:r>
            <a: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ÁCTER</a:t>
            </a:r>
            <a:endParaRPr lang="tr-T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798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133118"/>
              </p:ext>
            </p:extLst>
          </p:nvPr>
        </p:nvGraphicFramePr>
        <p:xfrm>
          <a:off x="2017713" y="1562626"/>
          <a:ext cx="8128000" cy="3692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9030529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33489089"/>
                    </a:ext>
                  </a:extLst>
                </a:gridCol>
              </a:tblGrid>
              <a:tr h="1077331">
                <a:tc>
                  <a:txBody>
                    <a:bodyPr/>
                    <a:lstStyle/>
                    <a:p>
                      <a:endParaRPr lang="es-ES" sz="36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s-ES" sz="3600" dirty="0" smtClean="0">
                          <a:solidFill>
                            <a:schemeClr val="bg1"/>
                          </a:solidFill>
                        </a:rPr>
                        <a:t>ADJETIVO</a:t>
                      </a:r>
                      <a:endParaRPr lang="tr-TR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36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s-ES" sz="3600" dirty="0" smtClean="0">
                          <a:solidFill>
                            <a:schemeClr val="bg1"/>
                          </a:solidFill>
                        </a:rPr>
                        <a:t>CUALIDAD</a:t>
                      </a:r>
                      <a:endParaRPr lang="tr-TR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907807"/>
                  </a:ext>
                </a:extLst>
              </a:tr>
              <a:tr h="1251772">
                <a:tc>
                  <a:txBody>
                    <a:bodyPr/>
                    <a:lstStyle/>
                    <a:p>
                      <a:endParaRPr lang="es-ES" b="1" dirty="0" smtClean="0"/>
                    </a:p>
                    <a:p>
                      <a:r>
                        <a:rPr lang="es-ES" b="1" dirty="0" smtClean="0"/>
                        <a:t>CREATIVO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b="1" dirty="0" smtClean="0"/>
                    </a:p>
                    <a:p>
                      <a:r>
                        <a:rPr lang="es-ES" b="1" dirty="0" smtClean="0"/>
                        <a:t>CREATIVIDAD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361957"/>
                  </a:ext>
                </a:extLst>
              </a:tr>
              <a:tr h="1251772">
                <a:tc>
                  <a:txBody>
                    <a:bodyPr/>
                    <a:lstStyle/>
                    <a:p>
                      <a:r>
                        <a:rPr lang="es-ES" b="1" dirty="0" smtClean="0"/>
                        <a:t>PACIENTE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PACIENCIA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692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10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71576" y="1895475"/>
            <a:ext cx="10131425" cy="3248025"/>
          </a:xfrm>
        </p:spPr>
        <p:txBody>
          <a:bodyPr>
            <a:normAutofit/>
          </a:bodyPr>
          <a:lstStyle/>
          <a:p>
            <a:r>
              <a:rPr lang="es-ES" sz="4400" b="1" dirty="0" smtClean="0"/>
              <a:t>¿CUÁLES SON LOS ADJETIVOS ORIGEN DE LAS SIGUIENTES CUALIDADES?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27638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62000" y="242890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CUALIDADES</a:t>
            </a:r>
            <a:endParaRPr lang="tr-TR" sz="3600" b="1" dirty="0"/>
          </a:p>
        </p:txBody>
      </p:sp>
      <p:sp>
        <p:nvSpPr>
          <p:cNvPr id="6" name="Dikdörtgen 5"/>
          <p:cNvSpPr/>
          <p:nvPr/>
        </p:nvSpPr>
        <p:spPr>
          <a:xfrm>
            <a:off x="778669" y="2285994"/>
            <a:ext cx="3843338" cy="57149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dulzura</a:t>
            </a:r>
            <a:endParaRPr lang="tr-TR" sz="3600" b="1" dirty="0"/>
          </a:p>
        </p:txBody>
      </p:sp>
      <p:sp>
        <p:nvSpPr>
          <p:cNvPr id="7" name="Dikdörtgen 6"/>
          <p:cNvSpPr/>
          <p:nvPr/>
        </p:nvSpPr>
        <p:spPr>
          <a:xfrm>
            <a:off x="5519738" y="5111350"/>
            <a:ext cx="3843338" cy="50005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loco</a:t>
            </a:r>
            <a:endParaRPr lang="tr-TR" sz="3600" b="1" dirty="0"/>
          </a:p>
        </p:txBody>
      </p:sp>
      <p:sp>
        <p:nvSpPr>
          <p:cNvPr id="10" name="Dikdörtgen 9"/>
          <p:cNvSpPr/>
          <p:nvPr/>
        </p:nvSpPr>
        <p:spPr>
          <a:xfrm>
            <a:off x="5519738" y="242890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ADJETIVOS</a:t>
            </a:r>
            <a:endParaRPr lang="tr-TR" sz="3600" b="1" dirty="0"/>
          </a:p>
        </p:txBody>
      </p:sp>
      <p:sp>
        <p:nvSpPr>
          <p:cNvPr id="11" name="Dikdörtgen 10"/>
          <p:cNvSpPr/>
          <p:nvPr/>
        </p:nvSpPr>
        <p:spPr>
          <a:xfrm>
            <a:off x="762000" y="1500188"/>
            <a:ext cx="3843338" cy="600075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egoísmo</a:t>
            </a:r>
            <a:endParaRPr lang="tr-TR" sz="3600" b="1" dirty="0"/>
          </a:p>
        </p:txBody>
      </p:sp>
      <p:sp>
        <p:nvSpPr>
          <p:cNvPr id="12" name="Dikdörtgen 11"/>
          <p:cNvSpPr/>
          <p:nvPr/>
        </p:nvSpPr>
        <p:spPr>
          <a:xfrm>
            <a:off x="762000" y="3714751"/>
            <a:ext cx="3843338" cy="44291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frialdad</a:t>
            </a:r>
            <a:endParaRPr lang="tr-TR" sz="3600" b="1" dirty="0"/>
          </a:p>
        </p:txBody>
      </p:sp>
      <p:sp>
        <p:nvSpPr>
          <p:cNvPr id="14" name="Dikdörtgen 13"/>
          <p:cNvSpPr/>
          <p:nvPr/>
        </p:nvSpPr>
        <p:spPr>
          <a:xfrm>
            <a:off x="778669" y="5932868"/>
            <a:ext cx="3843338" cy="50005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pereza</a:t>
            </a:r>
            <a:endParaRPr lang="tr-TR" sz="3600" b="1" dirty="0"/>
          </a:p>
        </p:txBody>
      </p:sp>
      <p:sp>
        <p:nvSpPr>
          <p:cNvPr id="15" name="Dikdörtgen 14"/>
          <p:cNvSpPr/>
          <p:nvPr/>
        </p:nvSpPr>
        <p:spPr>
          <a:xfrm>
            <a:off x="778669" y="5144687"/>
            <a:ext cx="3843338" cy="50005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locura</a:t>
            </a:r>
            <a:endParaRPr lang="tr-TR" sz="3600" b="1" dirty="0"/>
          </a:p>
        </p:txBody>
      </p:sp>
      <p:sp>
        <p:nvSpPr>
          <p:cNvPr id="16" name="Dikdörtgen 15"/>
          <p:cNvSpPr/>
          <p:nvPr/>
        </p:nvSpPr>
        <p:spPr>
          <a:xfrm>
            <a:off x="762000" y="4431493"/>
            <a:ext cx="3843338" cy="50005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fortaleza</a:t>
            </a:r>
            <a:endParaRPr lang="tr-TR" sz="3600" b="1" dirty="0"/>
          </a:p>
        </p:txBody>
      </p:sp>
      <p:sp>
        <p:nvSpPr>
          <p:cNvPr id="18" name="Dikdörtgen 17"/>
          <p:cNvSpPr/>
          <p:nvPr/>
        </p:nvSpPr>
        <p:spPr>
          <a:xfrm>
            <a:off x="5519738" y="1500187"/>
            <a:ext cx="3843338" cy="600075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egoísta</a:t>
            </a:r>
            <a:endParaRPr lang="tr-TR" sz="3600" b="1" dirty="0"/>
          </a:p>
        </p:txBody>
      </p:sp>
      <p:sp>
        <p:nvSpPr>
          <p:cNvPr id="19" name="Dikdörtgen 18"/>
          <p:cNvSpPr/>
          <p:nvPr/>
        </p:nvSpPr>
        <p:spPr>
          <a:xfrm>
            <a:off x="5519738" y="2207420"/>
            <a:ext cx="3843338" cy="600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dulce</a:t>
            </a:r>
            <a:endParaRPr lang="tr-TR" sz="3600" b="1" dirty="0"/>
          </a:p>
        </p:txBody>
      </p:sp>
      <p:sp>
        <p:nvSpPr>
          <p:cNvPr id="20" name="Dikdörtgen 19"/>
          <p:cNvSpPr/>
          <p:nvPr/>
        </p:nvSpPr>
        <p:spPr>
          <a:xfrm>
            <a:off x="5519738" y="2914653"/>
            <a:ext cx="3843338" cy="5512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tierno</a:t>
            </a:r>
            <a:endParaRPr lang="tr-TR" sz="3600" b="1" dirty="0"/>
          </a:p>
        </p:txBody>
      </p:sp>
      <p:sp>
        <p:nvSpPr>
          <p:cNvPr id="21" name="Dikdörtgen 20"/>
          <p:cNvSpPr/>
          <p:nvPr/>
        </p:nvSpPr>
        <p:spPr>
          <a:xfrm>
            <a:off x="5519738" y="3714751"/>
            <a:ext cx="3843338" cy="45004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frío</a:t>
            </a:r>
            <a:endParaRPr lang="tr-TR" sz="3600" b="1" dirty="0"/>
          </a:p>
        </p:txBody>
      </p:sp>
      <p:sp>
        <p:nvSpPr>
          <p:cNvPr id="22" name="Dikdörtgen 21"/>
          <p:cNvSpPr/>
          <p:nvPr/>
        </p:nvSpPr>
        <p:spPr>
          <a:xfrm>
            <a:off x="5519738" y="4431493"/>
            <a:ext cx="3843338" cy="50005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fuerte</a:t>
            </a:r>
            <a:endParaRPr lang="tr-TR" sz="3600" b="1" dirty="0"/>
          </a:p>
        </p:txBody>
      </p:sp>
      <p:sp>
        <p:nvSpPr>
          <p:cNvPr id="23" name="Dikdörtgen 22"/>
          <p:cNvSpPr/>
          <p:nvPr/>
        </p:nvSpPr>
        <p:spPr>
          <a:xfrm>
            <a:off x="5519738" y="5932868"/>
            <a:ext cx="3843338" cy="50005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perezoso</a:t>
            </a:r>
            <a:endParaRPr lang="tr-TR" sz="3600" b="1" dirty="0"/>
          </a:p>
        </p:txBody>
      </p:sp>
      <p:sp>
        <p:nvSpPr>
          <p:cNvPr id="24" name="Dikdörtgen 23"/>
          <p:cNvSpPr/>
          <p:nvPr/>
        </p:nvSpPr>
        <p:spPr>
          <a:xfrm>
            <a:off x="778669" y="2957522"/>
            <a:ext cx="3843338" cy="57388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ternura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08926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1463" y="1400175"/>
            <a:ext cx="11501437" cy="3786187"/>
          </a:xfrm>
        </p:spPr>
        <p:txBody>
          <a:bodyPr>
            <a:normAutofit/>
          </a:bodyPr>
          <a:lstStyle/>
          <a:p>
            <a:pPr algn="ctr"/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¿qué adjetivos utilizarías para describirte y por qué? </a:t>
            </a:r>
            <a:r>
              <a:rPr lang="es-ES" sz="4800" b="1" dirty="0" smtClean="0"/>
              <a:t/>
            </a:r>
            <a:br>
              <a:rPr lang="es-ES" sz="4800" b="1" dirty="0" smtClean="0"/>
            </a:br>
            <a:r>
              <a:rPr lang="es-ES" sz="4800" dirty="0" smtClean="0"/>
              <a:t>Desarrolla tu respuesta.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90974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7238" y="752475"/>
            <a:ext cx="10131425" cy="376237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/>
              <a:t>¿POR QUÉ PENSÁIS QUE PARA </a:t>
            </a:r>
            <a:r>
              <a:rPr lang="es-ES" sz="4000" b="1" u="sng" dirty="0" smtClean="0"/>
              <a:t>DESCRIBIRNOS CON ADJETIVOS DE CARÁCTER </a:t>
            </a:r>
            <a:r>
              <a:rPr lang="es-ES" sz="4000" b="1" dirty="0" smtClean="0"/>
              <a:t>UTILIZAMOS EL </a:t>
            </a:r>
            <a:r>
              <a:rPr lang="es-ES" sz="4000" b="1" u="sng" dirty="0" smtClean="0"/>
              <a:t>VERBO SER</a:t>
            </a:r>
            <a:r>
              <a:rPr lang="es-ES" sz="4000" b="1" dirty="0" smtClean="0"/>
              <a:t>?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82640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4388" y="1066800"/>
            <a:ext cx="10131425" cy="376237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/>
              <a:t>¿QUÉ ADJETIVOS POSITIVOS DE CARÁCTER CONOCÉIS?</a:t>
            </a:r>
            <a:br>
              <a:rPr lang="es-ES" sz="4000" b="1" dirty="0" smtClean="0"/>
            </a:br>
            <a:r>
              <a:rPr lang="es-ES" sz="4000" b="1" dirty="0"/>
              <a:t/>
            </a:r>
            <a:br>
              <a:rPr lang="es-ES" sz="4000" b="1" dirty="0"/>
            </a:br>
            <a:r>
              <a:rPr lang="es-ES" sz="4000" b="1" dirty="0" smtClean="0"/>
              <a:t>¿y NEGATIVOS?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68760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7238" y="752475"/>
            <a:ext cx="10131425" cy="3762375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Actividad en parejas</a:t>
            </a: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/>
              <a:t/>
            </a:r>
            <a:br>
              <a:rPr lang="es-ES" sz="4000" b="1" dirty="0"/>
            </a:br>
            <a:r>
              <a:rPr lang="es-ES" sz="4000" b="1" dirty="0" smtClean="0"/>
              <a:t>¿podéis definir los siguientes adjetivos?</a:t>
            </a:r>
            <a:br>
              <a:rPr lang="es-ES" sz="4000" b="1" dirty="0" smtClean="0"/>
            </a:br>
            <a:r>
              <a:rPr lang="es-ES" sz="4000" b="1" dirty="0" smtClean="0"/>
              <a:t>- Una descripción</a:t>
            </a:r>
            <a:br>
              <a:rPr lang="es-ES" sz="4000" b="1" dirty="0" smtClean="0"/>
            </a:br>
            <a:r>
              <a:rPr lang="es-ES" sz="4000" b="1" dirty="0" smtClean="0"/>
              <a:t>- un ejemplo de uso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06145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62000" y="371476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austero</a:t>
            </a:r>
            <a:endParaRPr lang="tr-TR" sz="3600" b="1" dirty="0"/>
          </a:p>
        </p:txBody>
      </p:sp>
      <p:sp>
        <p:nvSpPr>
          <p:cNvPr id="5" name="Dikdörtgen 4"/>
          <p:cNvSpPr/>
          <p:nvPr/>
        </p:nvSpPr>
        <p:spPr>
          <a:xfrm>
            <a:off x="7215188" y="5343529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apático</a:t>
            </a:r>
            <a:endParaRPr lang="tr-TR" sz="3600" b="1" dirty="0"/>
          </a:p>
        </p:txBody>
      </p:sp>
      <p:sp>
        <p:nvSpPr>
          <p:cNvPr id="6" name="Dikdörtgen 5"/>
          <p:cNvSpPr/>
          <p:nvPr/>
        </p:nvSpPr>
        <p:spPr>
          <a:xfrm>
            <a:off x="762000" y="2800352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impulsivo</a:t>
            </a:r>
            <a:endParaRPr lang="tr-TR" sz="3600" b="1" dirty="0"/>
          </a:p>
        </p:txBody>
      </p:sp>
      <p:sp>
        <p:nvSpPr>
          <p:cNvPr id="7" name="Dikdörtgen 6"/>
          <p:cNvSpPr/>
          <p:nvPr/>
        </p:nvSpPr>
        <p:spPr>
          <a:xfrm>
            <a:off x="762000" y="4157666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sensato</a:t>
            </a:r>
            <a:endParaRPr lang="tr-TR" sz="3600" b="1" dirty="0"/>
          </a:p>
        </p:txBody>
      </p:sp>
      <p:sp>
        <p:nvSpPr>
          <p:cNvPr id="8" name="Dikdörtgen 7"/>
          <p:cNvSpPr/>
          <p:nvPr/>
        </p:nvSpPr>
        <p:spPr>
          <a:xfrm>
            <a:off x="7258051" y="4100519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brusco</a:t>
            </a:r>
            <a:endParaRPr lang="tr-TR" sz="3600" b="1" dirty="0"/>
          </a:p>
        </p:txBody>
      </p:sp>
      <p:sp>
        <p:nvSpPr>
          <p:cNvPr id="9" name="Dikdörtgen 8"/>
          <p:cNvSpPr/>
          <p:nvPr/>
        </p:nvSpPr>
        <p:spPr>
          <a:xfrm>
            <a:off x="7215188" y="1650208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minucioso</a:t>
            </a:r>
            <a:endParaRPr lang="tr-TR" sz="3600" b="1" dirty="0"/>
          </a:p>
        </p:txBody>
      </p:sp>
      <p:sp>
        <p:nvSpPr>
          <p:cNvPr id="10" name="Dikdörtgen 9"/>
          <p:cNvSpPr/>
          <p:nvPr/>
        </p:nvSpPr>
        <p:spPr>
          <a:xfrm>
            <a:off x="7215188" y="371476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tacaño</a:t>
            </a:r>
            <a:endParaRPr lang="tr-TR" sz="3600" b="1" dirty="0"/>
          </a:p>
        </p:txBody>
      </p:sp>
      <p:sp>
        <p:nvSpPr>
          <p:cNvPr id="11" name="Dikdörtgen 10"/>
          <p:cNvSpPr/>
          <p:nvPr/>
        </p:nvSpPr>
        <p:spPr>
          <a:xfrm>
            <a:off x="762000" y="1500188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presumido</a:t>
            </a:r>
            <a:endParaRPr lang="tr-TR" sz="3600" b="1" dirty="0"/>
          </a:p>
        </p:txBody>
      </p:sp>
      <p:sp>
        <p:nvSpPr>
          <p:cNvPr id="12" name="Dikdörtgen 11"/>
          <p:cNvSpPr/>
          <p:nvPr/>
        </p:nvSpPr>
        <p:spPr>
          <a:xfrm>
            <a:off x="778669" y="5400677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introvertido</a:t>
            </a:r>
            <a:endParaRPr lang="tr-TR" sz="3600" b="1" dirty="0"/>
          </a:p>
        </p:txBody>
      </p:sp>
      <p:sp>
        <p:nvSpPr>
          <p:cNvPr id="13" name="Dikdörtgen 12"/>
          <p:cNvSpPr/>
          <p:nvPr/>
        </p:nvSpPr>
        <p:spPr>
          <a:xfrm>
            <a:off x="7258051" y="2800352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humilde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25959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4388" y="1066800"/>
            <a:ext cx="10131425" cy="376237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/>
              <a:t>¿cuáles serían características opuestas? ¿O puedes encontrar algún adjetivo?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13585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4388" y="1066800"/>
            <a:ext cx="10131425" cy="3762375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/>
              <a:t>¿Piensas que un adjetivo negativo es siempre negativo?</a:t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>Por ejemplo, ¿ser impulsivo es siempre negativo?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58937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762000" y="4372000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sensato</a:t>
            </a:r>
            <a:endParaRPr lang="tr-TR" sz="3600" b="1" dirty="0"/>
          </a:p>
        </p:txBody>
      </p:sp>
      <p:sp>
        <p:nvSpPr>
          <p:cNvPr id="9" name="Dikdörtgen 8"/>
          <p:cNvSpPr/>
          <p:nvPr/>
        </p:nvSpPr>
        <p:spPr>
          <a:xfrm>
            <a:off x="3707606" y="1793150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minucioso</a:t>
            </a:r>
            <a:endParaRPr lang="tr-TR" sz="3600" b="1" dirty="0"/>
          </a:p>
        </p:txBody>
      </p:sp>
      <p:sp>
        <p:nvSpPr>
          <p:cNvPr id="10" name="Dikdörtgen 9"/>
          <p:cNvSpPr/>
          <p:nvPr/>
        </p:nvSpPr>
        <p:spPr>
          <a:xfrm>
            <a:off x="7219951" y="3100418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tacaño</a:t>
            </a:r>
            <a:endParaRPr lang="tr-TR" sz="3600" b="1" dirty="0"/>
          </a:p>
        </p:txBody>
      </p:sp>
      <p:sp>
        <p:nvSpPr>
          <p:cNvPr id="11" name="Dikdörtgen 10"/>
          <p:cNvSpPr/>
          <p:nvPr/>
        </p:nvSpPr>
        <p:spPr>
          <a:xfrm>
            <a:off x="778669" y="3100418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presumido</a:t>
            </a:r>
            <a:endParaRPr lang="tr-TR" sz="3600" b="1" dirty="0"/>
          </a:p>
        </p:txBody>
      </p:sp>
      <p:sp>
        <p:nvSpPr>
          <p:cNvPr id="12" name="Dikdörtgen 11"/>
          <p:cNvSpPr/>
          <p:nvPr/>
        </p:nvSpPr>
        <p:spPr>
          <a:xfrm>
            <a:off x="778669" y="5643582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introvertido</a:t>
            </a:r>
            <a:endParaRPr lang="tr-TR" sz="3600" b="1" dirty="0"/>
          </a:p>
        </p:txBody>
      </p:sp>
      <p:sp>
        <p:nvSpPr>
          <p:cNvPr id="14" name="Dikdörtgen 13"/>
          <p:cNvSpPr/>
          <p:nvPr/>
        </p:nvSpPr>
        <p:spPr>
          <a:xfrm>
            <a:off x="7219951" y="4372000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responsable</a:t>
            </a:r>
            <a:endParaRPr lang="tr-TR" sz="3600" b="1" dirty="0"/>
          </a:p>
        </p:txBody>
      </p:sp>
      <p:sp>
        <p:nvSpPr>
          <p:cNvPr id="15" name="Dikdörtgen 14"/>
          <p:cNvSpPr/>
          <p:nvPr/>
        </p:nvSpPr>
        <p:spPr>
          <a:xfrm>
            <a:off x="7219951" y="5643582"/>
            <a:ext cx="3843338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cotilla</a:t>
            </a:r>
            <a:endParaRPr lang="tr-TR" sz="3600" b="1" dirty="0"/>
          </a:p>
        </p:txBody>
      </p:sp>
      <p:sp>
        <p:nvSpPr>
          <p:cNvPr id="16" name="Unvan 1"/>
          <p:cNvSpPr>
            <a:spLocks noGrp="1"/>
          </p:cNvSpPr>
          <p:nvPr>
            <p:ph type="title"/>
          </p:nvPr>
        </p:nvSpPr>
        <p:spPr>
          <a:xfrm>
            <a:off x="314326" y="321508"/>
            <a:ext cx="11358562" cy="132873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 smtClean="0"/>
              <a:t>¿en qué situaciones estos adjetivos no son tan positivos o negativos como pensamos en principio?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94100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71600" y="1964267"/>
            <a:ext cx="9788525" cy="1821921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ADJETIVOS Y SUS CUALIDADES</a:t>
            </a:r>
            <a:endParaRPr lang="tr-T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16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Gökyüzü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Gökyüzü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ökyüzü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30</TotalTime>
  <Words>137</Words>
  <Application>Microsoft Office PowerPoint</Application>
  <PresentationFormat>Geniş ekran</PresentationFormat>
  <Paragraphs>53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Gökyüzü</vt:lpstr>
      <vt:lpstr>SER + ADJETIVOS DE CARÁCTER</vt:lpstr>
      <vt:lpstr>¿POR QUÉ PENSÁIS QUE PARA DESCRIBIRNOS CON ADJETIVOS DE CARÁCTER UTILIZAMOS EL VERBO SER?</vt:lpstr>
      <vt:lpstr>¿QUÉ ADJETIVOS POSITIVOS DE CARÁCTER CONOCÉIS?  ¿y NEGATIVOS?</vt:lpstr>
      <vt:lpstr>Actividad en parejas  ¿podéis definir los siguientes adjetivos? - Una descripción - un ejemplo de uso</vt:lpstr>
      <vt:lpstr>PowerPoint Sunusu</vt:lpstr>
      <vt:lpstr>¿cuáles serían características opuestas? ¿O puedes encontrar algún adjetivo?</vt:lpstr>
      <vt:lpstr>¿Piensas que un adjetivo negativo es siempre negativo?  Por ejemplo, ¿ser impulsivo es siempre negativo?</vt:lpstr>
      <vt:lpstr>¿en qué situaciones estos adjetivos no son tan positivos o negativos como pensamos en principio?</vt:lpstr>
      <vt:lpstr>ADJETIVOS Y SUS CUALIDADES</vt:lpstr>
      <vt:lpstr>PowerPoint Sunusu</vt:lpstr>
      <vt:lpstr>¿CUÁLES SON LOS ADJETIVOS ORIGEN DE LAS SIGUIENTES CUALIDADES?</vt:lpstr>
      <vt:lpstr>PowerPoint Sunusu</vt:lpstr>
      <vt:lpstr>¿qué adjetivos utilizarías para describirte y por qué?  Desarrolla tu respuesta.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 + ADJETIVOS DE CARÁCTER</dc:title>
  <dc:creator>Windows Kullanıcısı</dc:creator>
  <cp:lastModifiedBy>Windows Kullanıcısı</cp:lastModifiedBy>
  <cp:revision>8</cp:revision>
  <dcterms:created xsi:type="dcterms:W3CDTF">2020-05-22T21:19:32Z</dcterms:created>
  <dcterms:modified xsi:type="dcterms:W3CDTF">2020-05-22T21:50:01Z</dcterms:modified>
</cp:coreProperties>
</file>