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3" r:id="rId2"/>
    <p:sldId id="274" r:id="rId3"/>
    <p:sldId id="275" r:id="rId4"/>
    <p:sldId id="276" r:id="rId5"/>
    <p:sldId id="277" r:id="rId6"/>
    <p:sldId id="360" r:id="rId7"/>
    <p:sldId id="361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313" r:id="rId44"/>
    <p:sldId id="314" r:id="rId45"/>
    <p:sldId id="315" r:id="rId46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9" d="100"/>
          <a:sy n="99" d="100"/>
        </p:scale>
        <p:origin x="108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DE769-072A-43A1-9D91-08A069A8AFCF}" type="datetimeFigureOut">
              <a:rPr lang="tr-TR" smtClean="0"/>
              <a:t>15.12.2017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CA340-D08F-4F4B-AE28-B774CBA2AB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5483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DE769-072A-43A1-9D91-08A069A8AFCF}" type="datetimeFigureOut">
              <a:rPr lang="tr-TR" smtClean="0"/>
              <a:t>15.12.2017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CA340-D08F-4F4B-AE28-B774CBA2AB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08997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DE769-072A-43A1-9D91-08A069A8AFCF}" type="datetimeFigureOut">
              <a:rPr lang="tr-TR" smtClean="0"/>
              <a:t>15.12.2017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CA340-D08F-4F4B-AE28-B774CBA2AB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958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DE769-072A-43A1-9D91-08A069A8AFCF}" type="datetimeFigureOut">
              <a:rPr lang="tr-TR" smtClean="0"/>
              <a:t>15.12.2017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CA340-D08F-4F4B-AE28-B774CBA2AB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76151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DE769-072A-43A1-9D91-08A069A8AFCF}" type="datetimeFigureOut">
              <a:rPr lang="tr-TR" smtClean="0"/>
              <a:t>15.12.2017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CA340-D08F-4F4B-AE28-B774CBA2AB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25901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DE769-072A-43A1-9D91-08A069A8AFCF}" type="datetimeFigureOut">
              <a:rPr lang="tr-TR" smtClean="0"/>
              <a:t>15.12.2017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CA340-D08F-4F4B-AE28-B774CBA2AB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1842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DE769-072A-43A1-9D91-08A069A8AFCF}" type="datetimeFigureOut">
              <a:rPr lang="tr-TR" smtClean="0"/>
              <a:t>15.12.2017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CA340-D08F-4F4B-AE28-B774CBA2AB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78542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DE769-072A-43A1-9D91-08A069A8AFCF}" type="datetimeFigureOut">
              <a:rPr lang="tr-TR" smtClean="0"/>
              <a:t>15.12.2017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CA340-D08F-4F4B-AE28-B774CBA2AB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8509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DE769-072A-43A1-9D91-08A069A8AFCF}" type="datetimeFigureOut">
              <a:rPr lang="tr-TR" smtClean="0"/>
              <a:t>15.12.2017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CA340-D08F-4F4B-AE28-B774CBA2AB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72991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DE769-072A-43A1-9D91-08A069A8AFCF}" type="datetimeFigureOut">
              <a:rPr lang="tr-TR" smtClean="0"/>
              <a:t>15.12.2017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CA340-D08F-4F4B-AE28-B774CBA2AB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0544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DE769-072A-43A1-9D91-08A069A8AFCF}" type="datetimeFigureOut">
              <a:rPr lang="tr-TR" smtClean="0"/>
              <a:t>15.12.2017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CA340-D08F-4F4B-AE28-B774CBA2AB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27924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E769-072A-43A1-9D91-08A069A8AFCF}" type="datetimeFigureOut">
              <a:rPr lang="tr-TR" smtClean="0"/>
              <a:t>15.12.2017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CA340-D08F-4F4B-AE28-B774CBA2AB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017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photos.v-d-brink.eu/Trips/Turkey-West-2010/i-VMkCXmX/0/L/IMG_9771-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6630435" y="6379420"/>
            <a:ext cx="2416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Colchicum</a:t>
            </a:r>
            <a:r>
              <a:rPr lang="tr-TR" b="1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1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balansae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379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nargil.org/plant/images/pic/1921/Nectaroscordum%20tripedale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3459"/>
            <a:ext cx="9144000" cy="571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6459675" y="5899128"/>
            <a:ext cx="2684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Nectaroscordum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 smtClean="0">
                <a:solidFill>
                  <a:schemeClr val="bg1"/>
                </a:solidFill>
              </a:rPr>
              <a:t>tripedale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705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in-valgrande.it/flora/Sigillo-di-Salomone-verticillato/slides/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221" y="0"/>
            <a:ext cx="65537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324116" y="6488668"/>
            <a:ext cx="4456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Polygonatum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 smtClean="0">
                <a:solidFill>
                  <a:schemeClr val="bg1"/>
                </a:solidFill>
              </a:rPr>
              <a:t>verticillatum</a:t>
            </a:r>
            <a:r>
              <a:rPr lang="tr-TR" b="1" dirty="0" smtClean="0">
                <a:solidFill>
                  <a:schemeClr val="bg1"/>
                </a:solidFill>
              </a:rPr>
              <a:t> - Mührüsüleyman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9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upload.wikimedia.org/wikipedia/commons/0/01/Polygonatum_latifolium_(735417311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7" y="421107"/>
            <a:ext cx="9127683" cy="60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6317" y="6007406"/>
            <a:ext cx="24209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Polygonatum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latifolium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143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c2.staticflickr.com/8/7191/6845507578_c73b9932f7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948"/>
            <a:ext cx="9144000" cy="607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7498558" y="6063804"/>
            <a:ext cx="1300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 smtClean="0">
                <a:solidFill>
                  <a:schemeClr val="bg1"/>
                </a:solidFill>
              </a:rPr>
              <a:t>Iris</a:t>
            </a:r>
            <a:r>
              <a:rPr lang="tr-TR" b="1" dirty="0" smtClean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albicans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112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www.nargs.org/sites/default/files/forum-images/Iris%20attica%20hab10May14%20DSC024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7498558" y="6063804"/>
            <a:ext cx="10617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 smtClean="0">
                <a:solidFill>
                  <a:schemeClr val="bg1"/>
                </a:solidFill>
              </a:rPr>
              <a:t>Iris</a:t>
            </a:r>
            <a:r>
              <a:rPr lang="tr-TR" b="1" dirty="0" smtClean="0">
                <a:solidFill>
                  <a:schemeClr val="bg1"/>
                </a:solidFill>
              </a:rPr>
              <a:t> </a:t>
            </a:r>
            <a:r>
              <a:rPr lang="tr-TR" b="1" dirty="0" err="1" smtClean="0">
                <a:solidFill>
                  <a:schemeClr val="bg1"/>
                </a:solidFill>
              </a:rPr>
              <a:t>attica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489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4.bp.blogspot.com/-TJpVYIlwIsw/TeafIDO_saI/AAAAAAAAHc0/FqJCgo9yxQY/s1600/Iris%2Bbarnumae%2BDSC048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464" y="-672"/>
            <a:ext cx="5137484" cy="685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4466591" y="6488668"/>
            <a:ext cx="2752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Iris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barnumae</a:t>
            </a:r>
            <a:r>
              <a:rPr lang="tr-TR" b="1" dirty="0">
                <a:solidFill>
                  <a:schemeClr val="bg1"/>
                </a:solidFill>
              </a:rPr>
              <a:t> v. </a:t>
            </a:r>
            <a:r>
              <a:rPr lang="tr-TR" b="1" dirty="0" err="1">
                <a:solidFill>
                  <a:schemeClr val="bg1"/>
                </a:solidFill>
              </a:rPr>
              <a:t>barnumae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62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iki.irises.org/pub/Spec/SpecUrmiensis/barnumaeurmiensis_JK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5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5881126" y="6252229"/>
            <a:ext cx="2909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 smtClean="0">
                <a:solidFill>
                  <a:schemeClr val="bg1"/>
                </a:solidFill>
              </a:rPr>
              <a:t>Iris</a:t>
            </a:r>
            <a:r>
              <a:rPr lang="tr-TR" b="1" dirty="0" smtClean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barnumae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 smtClean="0">
                <a:solidFill>
                  <a:schemeClr val="bg1"/>
                </a:solidFill>
              </a:rPr>
              <a:t>ssp</a:t>
            </a:r>
            <a:r>
              <a:rPr lang="tr-TR" b="1" dirty="0" smtClean="0">
                <a:solidFill>
                  <a:schemeClr val="bg1"/>
                </a:solidFill>
              </a:rPr>
              <a:t>. </a:t>
            </a:r>
            <a:r>
              <a:rPr lang="tr-TR" b="1" dirty="0" err="1">
                <a:solidFill>
                  <a:schemeClr val="bg1"/>
                </a:solidFill>
              </a:rPr>
              <a:t>urmiensis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404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plantworld-holland.nl/contents/media/l_iris%20gatesii_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68" y="-24063"/>
            <a:ext cx="6882063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6617254" y="6264261"/>
            <a:ext cx="1084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 smtClean="0">
                <a:solidFill>
                  <a:schemeClr val="bg1"/>
                </a:solidFill>
              </a:rPr>
              <a:t>Iris</a:t>
            </a:r>
            <a:r>
              <a:rPr lang="tr-TR" b="1" dirty="0" smtClean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gatesi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835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www.luontoportti.com/suomi/images/115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7060052" y="6216134"/>
            <a:ext cx="1520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Iris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germanica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1127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vanherbaryum.yyu.edu.tr/flora/famgenustur/ir/Ir/ib/images/Iris%20iberica%20HOFFM_%20subsp_%20elegantissima%20(SOSN_)%20TAKHT_%20ET%20FEDOROV%20%20%20_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822"/>
            <a:ext cx="9166374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689441" y="6023629"/>
            <a:ext cx="3191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Iris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 smtClean="0">
                <a:solidFill>
                  <a:schemeClr val="bg1"/>
                </a:solidFill>
              </a:rPr>
              <a:t>iberica</a:t>
            </a:r>
            <a:r>
              <a:rPr lang="tr-TR" b="1" dirty="0" smtClean="0">
                <a:solidFill>
                  <a:schemeClr val="bg1"/>
                </a:solidFill>
              </a:rPr>
              <a:t> </a:t>
            </a:r>
            <a:r>
              <a:rPr lang="tr-TR" b="1" dirty="0" err="1" smtClean="0">
                <a:solidFill>
                  <a:schemeClr val="bg1"/>
                </a:solidFill>
              </a:rPr>
              <a:t>subsp</a:t>
            </a:r>
            <a:r>
              <a:rPr lang="tr-TR" b="1" dirty="0" smtClean="0">
                <a:solidFill>
                  <a:schemeClr val="bg1"/>
                </a:solidFill>
              </a:rPr>
              <a:t>. </a:t>
            </a:r>
            <a:r>
              <a:rPr lang="tr-TR" b="1" dirty="0" err="1" smtClean="0">
                <a:solidFill>
                  <a:schemeClr val="bg1"/>
                </a:solidFill>
              </a:rPr>
              <a:t>elegantissima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810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dogalhayat.org/wp-content/uploads/2014/10/3fa327079ca2390c17f4039351d00ec9-1413352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908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213756" y="5533901"/>
            <a:ext cx="2470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>
                <a:solidFill>
                  <a:schemeClr val="bg1"/>
                </a:solidFill>
              </a:rPr>
              <a:t>Colchicum</a:t>
            </a:r>
            <a:r>
              <a:rPr lang="tr-TR" b="1" dirty="0" smtClean="0">
                <a:solidFill>
                  <a:schemeClr val="bg1"/>
                </a:solidFill>
              </a:rPr>
              <a:t> </a:t>
            </a:r>
            <a:r>
              <a:rPr lang="tr-TR" b="1" dirty="0" err="1" smtClean="0">
                <a:solidFill>
                  <a:schemeClr val="bg1"/>
                </a:solidFill>
              </a:rPr>
              <a:t>baytopiorum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9308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2.bp.blogspot.com/-Yo4w-WFUOHM/USnq-rsEc_I/AAAAAAAAAuE/P16YBzDlcSU/s1600/PIC_02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6647996" y="6396608"/>
            <a:ext cx="249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/>
              <a:t>Iris</a:t>
            </a:r>
            <a:r>
              <a:rPr lang="tr-TR" b="1" dirty="0"/>
              <a:t> </a:t>
            </a:r>
            <a:r>
              <a:rPr lang="tr-TR" b="1" dirty="0" err="1" smtClean="0"/>
              <a:t>iberica</a:t>
            </a:r>
            <a:r>
              <a:rPr lang="tr-TR" b="1" dirty="0" smtClean="0"/>
              <a:t> </a:t>
            </a:r>
            <a:r>
              <a:rPr lang="tr-TR" b="1" dirty="0" err="1" smtClean="0"/>
              <a:t>subsp</a:t>
            </a:r>
            <a:r>
              <a:rPr lang="tr-TR" b="1" dirty="0" smtClean="0"/>
              <a:t>. </a:t>
            </a:r>
            <a:r>
              <a:rPr lang="tr-TR" b="1" dirty="0" err="1" smtClean="0"/>
              <a:t>lycotis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1772276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badbear.com/signa/photos/Iris-junonia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723" y="1"/>
            <a:ext cx="4259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6811778" y="6276292"/>
            <a:ext cx="1250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/>
              <a:t>Iris</a:t>
            </a:r>
            <a:r>
              <a:rPr lang="tr-TR" b="1" dirty="0"/>
              <a:t> </a:t>
            </a:r>
            <a:r>
              <a:rPr lang="tr-TR" b="1" dirty="0" err="1"/>
              <a:t>junonia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27441061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c1.staticflickr.com/3/2904/13953618799_4b57a41dda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492" y="1"/>
            <a:ext cx="5138320" cy="685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7013465" y="6348481"/>
            <a:ext cx="153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/>
              <a:t>Iris</a:t>
            </a:r>
            <a:r>
              <a:rPr lang="tr-TR" b="1" dirty="0"/>
              <a:t> </a:t>
            </a:r>
            <a:r>
              <a:rPr lang="tr-TR" b="1" dirty="0" err="1"/>
              <a:t>kirkwoodii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23125321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3.bp.blogspot.com/-GrjcvXi8JpY/VRhxhC4tHsI/AAAAAAAAA94/KEMh0-DW3n0/s1600/DSC_69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574" cy="607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3923485" y="6192071"/>
            <a:ext cx="1053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/>
              <a:t>Iris</a:t>
            </a:r>
            <a:r>
              <a:rPr lang="tr-TR" b="1" dirty="0"/>
              <a:t> </a:t>
            </a:r>
            <a:r>
              <a:rPr lang="tr-TR" b="1" dirty="0" err="1"/>
              <a:t>lazica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11134726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4018" cy="68580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7485492" y="6312387"/>
            <a:ext cx="1090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Iris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 smtClean="0">
                <a:solidFill>
                  <a:schemeClr val="bg1"/>
                </a:solidFill>
              </a:rPr>
              <a:t>masia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4479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iki.irises.org/pub/Spec/SpecNectarifera/nectarifera--usta_r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179" y="9673"/>
            <a:ext cx="5161547" cy="684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7303174" y="6276294"/>
            <a:ext cx="1567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/>
              <a:t>Iris</a:t>
            </a:r>
            <a:r>
              <a:rPr lang="tr-TR" b="1" dirty="0"/>
              <a:t> </a:t>
            </a:r>
            <a:r>
              <a:rPr lang="tr-TR" b="1" dirty="0" err="1" smtClean="0"/>
              <a:t>nectarifera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37945511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upload.wikimedia.org/wikipedia/commons/a/ab/Iris_orientalis_2007-05-13_3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7485492" y="6312387"/>
            <a:ext cx="1421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Iris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 smtClean="0">
                <a:solidFill>
                  <a:schemeClr val="bg1"/>
                </a:solidFill>
              </a:rPr>
              <a:t>orientalis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204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upload.wikimedia.org/wikipedia/commons/a/a0/Iris_paradoxa-IMG_22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165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6246240" y="6360514"/>
            <a:ext cx="1413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Iris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 smtClean="0">
                <a:solidFill>
                  <a:schemeClr val="bg1"/>
                </a:solidFill>
              </a:rPr>
              <a:t>paradoxa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6152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1.bp.blogspot.com/-g_XMp48_bhI/T8neB4Hr18I/AAAAAAAAAkE/1UnxbvSm9l0/s1600/Yellow+flag+iris+2+31.05.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7062956" y="6336450"/>
            <a:ext cx="1732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Iris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pseudacorus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98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dogalhayat.org/wp-content/uploads/2014/05/6601a7a8af655f694da2ac7b1420efd2-13994919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316"/>
            <a:ext cx="9082661" cy="661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261906" y="6252229"/>
            <a:ext cx="2138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Iris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 smtClean="0">
                <a:solidFill>
                  <a:schemeClr val="bg1"/>
                </a:solidFill>
              </a:rPr>
              <a:t>purpureobractae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418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naturamediterraneo.com/Public/data5/carabus/Colchicum%20bivonae%202.%20Nebrodi%20-%20Rocche%20del%20Crasto.%2030%20Settembre%202006.jpg_200610719574_Colchicum%20bivonae%202.%20Nebrodi%20-%20Rocche%20del%20Crasto.%2030%20Settembre%202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6533249" y="6284417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Colchicum</a:t>
            </a:r>
            <a:r>
              <a:rPr lang="tr-TR" b="1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1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bivonae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3376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upload.wikimedia.org/wikipedia/commons/5/54/Iris_sari-IMG_21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812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6492400" y="6384576"/>
            <a:ext cx="870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Iris</a:t>
            </a:r>
            <a:r>
              <a:rPr lang="tr-TR" b="1" dirty="0">
                <a:solidFill>
                  <a:schemeClr val="bg1"/>
                </a:solidFill>
              </a:rPr>
              <a:t> sari</a:t>
            </a:r>
          </a:p>
        </p:txBody>
      </p:sp>
    </p:spTree>
    <p:extLst>
      <p:ext uri="{BB962C8B-B14F-4D97-AF65-F5344CB8AC3E}">
        <p14:creationId xmlns:p14="http://schemas.microsoft.com/office/powerpoint/2010/main" val="36650740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www.wrightmanalpines.com/sites/wrightmanalpines.com/files/styles/uc_product_full/public/product_pics/Iris_schachtii__I005__03.jpg?itok=bVZIZ2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785" y="1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5045842" y="6360513"/>
            <a:ext cx="1362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Iris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schachtii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1896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alpines.dk/wp-content/uploads/gallery/plants/i/1191506556_irissprengeri2007_041000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7385415" y="6348482"/>
            <a:ext cx="1420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Iris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sprengeri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3764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annie-claude-bolomier.fr/wp-content/uploads/2014/05/iris-spuria-musulmanica-DSC053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916"/>
            <a:ext cx="9144000" cy="609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6218583" y="6078161"/>
            <a:ext cx="28042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solidFill>
                  <a:schemeClr val="bg1"/>
                </a:solidFill>
              </a:rPr>
              <a:t>iris </a:t>
            </a:r>
            <a:r>
              <a:rPr lang="tr-TR" b="1" dirty="0" err="1" smtClean="0">
                <a:solidFill>
                  <a:schemeClr val="bg1"/>
                </a:solidFill>
              </a:rPr>
              <a:t>spuria</a:t>
            </a:r>
            <a:r>
              <a:rPr lang="tr-TR" b="1" dirty="0" smtClean="0">
                <a:solidFill>
                  <a:schemeClr val="bg1"/>
                </a:solidFill>
              </a:rPr>
              <a:t> </a:t>
            </a:r>
            <a:r>
              <a:rPr lang="tr-TR" b="1" dirty="0" err="1" smtClean="0">
                <a:solidFill>
                  <a:schemeClr val="bg1"/>
                </a:solidFill>
              </a:rPr>
              <a:t>ssp.musulmanica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3182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iris melitta photo bildereigenergarten005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3555995" y="6488668"/>
            <a:ext cx="1580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 smtClean="0">
                <a:solidFill>
                  <a:schemeClr val="bg1"/>
                </a:solidFill>
              </a:rPr>
              <a:t>Iris</a:t>
            </a:r>
            <a:r>
              <a:rPr lang="tr-TR" b="1" dirty="0" smtClean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suaveolens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0783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781" y="0"/>
            <a:ext cx="6125906" cy="68580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6097706" y="6348481"/>
            <a:ext cx="1243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Iris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taochia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9080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ibotky.cz/en/img/fotogalerie/12-blazek/iris-xanthospuria-2-201502091115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161547" cy="688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6990347" y="6396608"/>
            <a:ext cx="1781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/>
              <a:t>Iris</a:t>
            </a:r>
            <a:r>
              <a:rPr lang="tr-TR" b="1" dirty="0"/>
              <a:t> </a:t>
            </a:r>
            <a:r>
              <a:rPr lang="tr-TR" b="1" dirty="0" err="1"/>
              <a:t>xanthospuria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11814733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teddingtongardener.files.wordpress.com/2014/02/dscf70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09" y="15390"/>
            <a:ext cx="5125453" cy="684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7042912" y="6288323"/>
            <a:ext cx="2101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/>
              <a:t>Iris</a:t>
            </a:r>
            <a:r>
              <a:rPr lang="tr-TR" b="1" dirty="0"/>
              <a:t> </a:t>
            </a:r>
            <a:r>
              <a:rPr lang="tr-TR" b="1" dirty="0" err="1" smtClean="0"/>
              <a:t>aucheri</a:t>
            </a:r>
            <a:r>
              <a:rPr lang="tr-TR" b="1" dirty="0" smtClean="0"/>
              <a:t> - Soğanlı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13329654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teddingtongardener.files.wordpress.com/2014/01/dscf31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516" y="-16735"/>
            <a:ext cx="5149516" cy="687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6992846" y="6348481"/>
            <a:ext cx="1473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/>
              <a:t>Iris</a:t>
            </a:r>
            <a:r>
              <a:rPr lang="tr-TR" b="1" dirty="0"/>
              <a:t> </a:t>
            </a:r>
            <a:r>
              <a:rPr lang="tr-TR" b="1" dirty="0" err="1"/>
              <a:t>bakeriana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13533928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4.bp.blogspot.com/-iatA7LvJzoE/USGi4y-EYII/AAAAAAAALQE/WBn8khVzGvo/s1600/Iris+danfordiae+DSC033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07" y="0"/>
            <a:ext cx="7027278" cy="687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5981588" y="6344289"/>
            <a:ext cx="1568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Iris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danfordiae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163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upload.wikimedia.org/wikipedia/commons/thumb/8/88/Colchicum_bowlesianum01.jpg/785px-Colchicum_bowlesianum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098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4122558" y="6379420"/>
            <a:ext cx="2890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Colchicum</a:t>
            </a:r>
            <a:r>
              <a:rPr lang="tr-TR" b="1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1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bowlesianum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7477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0"/>
            <a:ext cx="7857037" cy="68580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6980209" y="6332257"/>
            <a:ext cx="12592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Iris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 smtClean="0">
                <a:solidFill>
                  <a:schemeClr val="bg1"/>
                </a:solidFill>
              </a:rPr>
              <a:t>galatica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1790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upload.wikimedia.org/wikipedia/commons/2/2c/Iris_histrio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565" y="0"/>
            <a:ext cx="45024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6796247" y="6488668"/>
            <a:ext cx="1134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i="1" dirty="0" err="1"/>
              <a:t>Iris</a:t>
            </a:r>
            <a:r>
              <a:rPr lang="tr-TR" b="1" i="1" dirty="0"/>
              <a:t> </a:t>
            </a:r>
            <a:r>
              <a:rPr lang="tr-TR" b="1" i="1" dirty="0" err="1"/>
              <a:t>histrio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566917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agaclar.net/forum/attachments/karadeniz-bolgesi/319577d1342769728-iris-nezahatiae-ru-w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524" y="0"/>
            <a:ext cx="5138320" cy="685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7018132" y="6336450"/>
            <a:ext cx="1562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 smtClean="0"/>
              <a:t>Iris</a:t>
            </a:r>
            <a:r>
              <a:rPr lang="tr-TR" b="1" dirty="0" smtClean="0"/>
              <a:t> </a:t>
            </a:r>
            <a:r>
              <a:rPr lang="tr-TR" b="1" dirty="0" err="1"/>
              <a:t>nezahatiae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9697039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40" y="0"/>
            <a:ext cx="8648320" cy="68580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6665577" y="6131913"/>
            <a:ext cx="2123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Iris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pseudocaucasica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5365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rockydale.files.wordpress.com/2011/04/img_09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28110" cy="608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3725121" y="6216134"/>
            <a:ext cx="14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/>
              <a:t>Iris</a:t>
            </a:r>
            <a:r>
              <a:rPr lang="tr-TR" b="1" dirty="0"/>
              <a:t> </a:t>
            </a:r>
            <a:r>
              <a:rPr lang="tr-TR" b="1" dirty="0" err="1"/>
              <a:t>reticulata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13285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upload.wikimedia.org/wikipedia/commons/b/b2/Iris_stenophylla_GotBot_2015_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912" y="1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6888793" y="6336450"/>
            <a:ext cx="1633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/>
              <a:t>Iris</a:t>
            </a:r>
            <a:r>
              <a:rPr lang="tr-TR" b="1" dirty="0"/>
              <a:t> </a:t>
            </a:r>
            <a:r>
              <a:rPr lang="tr-TR" b="1" dirty="0" err="1"/>
              <a:t>stenophylla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3398500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upload.wikimedia.org/wikipedia/commons/e/e5/Colchicum_boissieri_GotBot_2015_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" y="368135"/>
            <a:ext cx="9140906" cy="610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6616376" y="6102720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Colchicum</a:t>
            </a:r>
            <a:r>
              <a:rPr lang="tr-TR" b="1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1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boissieri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576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3816843" y="6015814"/>
            <a:ext cx="1840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Muscari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bourgaei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295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7008250" y="6355179"/>
            <a:ext cx="1592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Muscari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vuralii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316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-media-cache-ak0.pinimg.com/736x/d7/5d/85/d75d854545620d5ca4f5c50dbd35f3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0"/>
            <a:ext cx="77296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2639548" y="6488668"/>
            <a:ext cx="5775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Nectaroscordum</a:t>
            </a:r>
            <a:r>
              <a:rPr lang="tr-TR" b="1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tr-TR" b="1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Allium</a:t>
            </a:r>
            <a:r>
              <a:rPr lang="tr-TR" b="1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) </a:t>
            </a:r>
            <a:r>
              <a:rPr lang="tr-TR" b="1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sicilum</a:t>
            </a:r>
            <a:r>
              <a:rPr lang="tr-TR" b="1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- Mührüsüleyman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9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ellishollow.remarc.com/images/necto_frontx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916"/>
            <a:ext cx="9144000" cy="609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4975148" y="5975502"/>
            <a:ext cx="4092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Nectaroscordum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siculum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ssp</a:t>
            </a:r>
            <a:r>
              <a:rPr lang="tr-TR" b="1" dirty="0">
                <a:solidFill>
                  <a:schemeClr val="bg1"/>
                </a:solidFill>
              </a:rPr>
              <a:t>. </a:t>
            </a:r>
            <a:r>
              <a:rPr lang="tr-TR" b="1" dirty="0" err="1">
                <a:solidFill>
                  <a:schemeClr val="bg1"/>
                </a:solidFill>
              </a:rPr>
              <a:t>bulgaricum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7102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604</TotalTime>
  <Words>115</Words>
  <Application>Microsoft Office PowerPoint</Application>
  <PresentationFormat>Ekran Gösterisi (4:3)</PresentationFormat>
  <Paragraphs>45</Paragraphs>
  <Slides>45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45</vt:i4>
      </vt:variant>
    </vt:vector>
  </HeadingPairs>
  <TitlesOfParts>
    <vt:vector size="50" baseType="lpstr">
      <vt:lpstr>Arial</vt:lpstr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MehmetEmin</dc:creator>
  <cp:lastModifiedBy>Microsoft</cp:lastModifiedBy>
  <cp:revision>54</cp:revision>
  <dcterms:created xsi:type="dcterms:W3CDTF">2016-03-29T20:09:33Z</dcterms:created>
  <dcterms:modified xsi:type="dcterms:W3CDTF">2017-12-15T09:05:10Z</dcterms:modified>
</cp:coreProperties>
</file>