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00" r:id="rId2"/>
    <p:sldId id="301" r:id="rId3"/>
    <p:sldId id="302" r:id="rId4"/>
    <p:sldId id="306" r:id="rId5"/>
    <p:sldId id="303" r:id="rId6"/>
    <p:sldId id="30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22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18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208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2501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61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7340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847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959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36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72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21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57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397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197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9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38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41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4BBD1B2-97CF-40D4-8307-B09BB64D63B3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9CE1FEC-D279-42E8-A44A-2085FFE00E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407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İLANEN TEBLİGAT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/>
          </a:bodyPr>
          <a:lstStyle/>
          <a:p>
            <a:r>
              <a:rPr lang="tr-TR" dirty="0" smtClean="0"/>
              <a:t>İlânen </a:t>
            </a:r>
            <a:r>
              <a:rPr lang="tr-TR" dirty="0" smtClean="0"/>
              <a:t>Tebligat, bir çeşit tebliğ imkansızlığı durumu olup, adresin aranmasına rağmen hiç bulunamaması ve bilinememesi durumunda bazı koşullara uyulmak suretiyle başvurulan son çaredir.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İlan yoluyla tebligat yapılabilmesinin koşulları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r>
              <a:rPr lang="tr-TR" dirty="0" smtClean="0"/>
              <a:t>1- Tebligat yapılacak muhatabın kimliğinin belli olması </a:t>
            </a:r>
          </a:p>
          <a:p>
            <a:r>
              <a:rPr lang="tr-TR" dirty="0" smtClean="0"/>
              <a:t>Hayali isim olması veya kimlik bilgilerinin yeterli olmadığı durumlarda ilanen tebligat yapılamaz. </a:t>
            </a:r>
          </a:p>
          <a:p>
            <a:r>
              <a:rPr lang="tr-TR" dirty="0" smtClean="0"/>
              <a:t>2- Muhatabın adresinin bilinememesi (meçhul olması) </a:t>
            </a:r>
          </a:p>
          <a:p>
            <a:r>
              <a:rPr lang="tr-TR" dirty="0" smtClean="0"/>
              <a:t>3- </a:t>
            </a:r>
            <a:r>
              <a:rPr lang="tr-TR" dirty="0" smtClean="0"/>
              <a:t>Muhatabın adresinin, soruşturulmasına rağmen tespit edilememiş olması </a:t>
            </a:r>
          </a:p>
          <a:p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İlan şekli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r>
              <a:rPr lang="tr-TR" dirty="0" smtClean="0"/>
              <a:t>Tebligat Kanunu m. 29 hükmüne göre ilan alakalının öğrenmesi umulan ve varsa tebliği çıkaran merciin bulunduğu yerde yayınlanan birer gazete yanında elektronik ortamda da yapılmalıdır. </a:t>
            </a:r>
          </a:p>
          <a:p>
            <a:r>
              <a:rPr lang="tr-TR" dirty="0" smtClean="0"/>
              <a:t>Muhatabın adresinin meçhul olması, soruşturmaya rağmen tespit edilememesi üzerine ilan giderleri yukarıda anlatıldığı şekilde yatırıldıktan sonra ilan yoluyla tebligat yapılmasına karar verilir. </a:t>
            </a:r>
          </a:p>
          <a:p>
            <a:r>
              <a:rPr lang="tr-TR" dirty="0" smtClean="0"/>
              <a:t>İlanen Tebligat iki aşamada yapılır. </a:t>
            </a:r>
          </a:p>
          <a:p>
            <a:r>
              <a:rPr lang="tr-TR" dirty="0" smtClean="0"/>
              <a:t>1. Aşama : Gazete ile İlanın Yapılması: </a:t>
            </a:r>
          </a:p>
          <a:p>
            <a:r>
              <a:rPr lang="tr-TR" dirty="0" smtClean="0"/>
              <a:t>İlanın, muhatabın en güvenli, en kolay ve en çabuk öğrenebileceği düşünülen gazetede yapılması </a:t>
            </a:r>
            <a:r>
              <a:rPr lang="tr-TR" dirty="0" smtClean="0"/>
              <a:t>kuraldır</a:t>
            </a:r>
          </a:p>
          <a:p>
            <a:r>
              <a:rPr lang="tr-TR" dirty="0" smtClean="0"/>
              <a:t>2</a:t>
            </a:r>
            <a:r>
              <a:rPr lang="tr-TR" dirty="0" smtClean="0"/>
              <a:t>. Aşama: Tebliğ Olunacak Evrak ve İlan Sureti, Tebliğ Çıkaran Mercide Herkesin Kolayca Görebileceği Bir Yere Asılması </a:t>
            </a:r>
          </a:p>
          <a:p>
            <a:r>
              <a:rPr lang="tr-TR" dirty="0" smtClean="0"/>
              <a:t>Merciin </a:t>
            </a:r>
            <a:r>
              <a:rPr lang="tr-TR" dirty="0" smtClean="0"/>
              <a:t>uygun bir yerine asılan evrak ve ilan sureti 1 ay süre ile asılı kalır.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İkinci kez ilan yapılması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Tebliğ çıkaran merci, muhatabın öğrenilebilmesini sağlamak amacıyla ikinci kez ilan yapılmasına karar verebilir. </a:t>
            </a:r>
          </a:p>
          <a:p>
            <a:r>
              <a:rPr lang="tr-TR" dirty="0" smtClean="0"/>
              <a:t>Ancak iki ilan arasında en az bir haftalık surenin bulunması gerekir. </a:t>
            </a:r>
            <a:r>
              <a:rPr lang="tr-TR" dirty="0" smtClean="0"/>
              <a:t>Adresi </a:t>
            </a:r>
            <a:r>
              <a:rPr lang="tr-TR" dirty="0" smtClean="0"/>
              <a:t>bilinmemekle birlikte muhatabın yurtdışında olduğu tahmin ediliyorsa, ikinci ilan yabancı ülkede yayımlanan muhatabın en güvenli, en kolay ve çabuk öğrenebileceği düşünülen bir gazetede yapılır.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Tebliğ Tarihi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İlanen tebligat, ilanın asıldığı ve gazetelerde yayımlandığı tarihlerden sonuncusunu izleyen günden itibaren yedi günün bitiminden sonraki gün yapılmış sayılır. Merci on beş günü geçmemek üzere bu süreyi uzatabilir.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İlanda Bulunması Gereken Kayıtlar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Gazetede ilan edilecek ve tebliği çıkaran mercide uygun bir yere asılacak olan ilanda; </a:t>
            </a:r>
          </a:p>
          <a:p>
            <a:r>
              <a:rPr lang="tr-TR" b="1" dirty="0" smtClean="0"/>
              <a:t>a. İlgililerin ad ve soyadları (varsa lakabı) ve yaptığı iş, </a:t>
            </a:r>
          </a:p>
          <a:p>
            <a:r>
              <a:rPr lang="tr-TR" b="1" dirty="0" smtClean="0"/>
              <a:t>b. İkametgah veya mesken yahut işyeri adresleri, </a:t>
            </a:r>
          </a:p>
          <a:p>
            <a:r>
              <a:rPr lang="tr-TR" b="1" dirty="0" smtClean="0"/>
              <a:t>c. Tebliğ olunacak evrak içeriğinin özeti </a:t>
            </a:r>
          </a:p>
          <a:p>
            <a:r>
              <a:rPr lang="tr-TR" b="1" dirty="0" smtClean="0"/>
              <a:t>d. Evrakın anlaşılabilecek biçimde konusu, </a:t>
            </a:r>
          </a:p>
          <a:p>
            <a:r>
              <a:rPr lang="tr-TR" b="1" dirty="0" smtClean="0"/>
              <a:t>e. İlanın hangi merciden verildiği, </a:t>
            </a:r>
          </a:p>
          <a:p>
            <a:r>
              <a:rPr lang="tr-TR" b="1" dirty="0" smtClean="0"/>
              <a:t>f. Eğer ilan bir daveti (çağrıyı) kapsıyorsa; nerede, niçin, hangi gün ve saatte hazır bulunacağı,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hususları yazılmalıdır. </a:t>
            </a:r>
          </a:p>
          <a:p>
            <a:r>
              <a:rPr lang="tr-TR" dirty="0" smtClean="0"/>
              <a:t>Yukarıda yazılı hususlar ilanda yer almadığı takdirde, yapılan ilanen tebligat usulüne uygun yapılmamış olur.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324</TotalTime>
  <Words>387</Words>
  <Application>Microsoft Office PowerPoint</Application>
  <PresentationFormat>Ekran Gösterisi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İLANEN TEBLİGAT </vt:lpstr>
      <vt:lpstr>İlan yoluyla tebligat yapılabilmesinin koşulları </vt:lpstr>
      <vt:lpstr>İlan şekli </vt:lpstr>
      <vt:lpstr>İkinci kez ilan yapılması</vt:lpstr>
      <vt:lpstr>Tebliğ Tarihi</vt:lpstr>
      <vt:lpstr>İlanda Bulunması Gereken Kayıtlar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ADUZEP  Adalet Uzaktan Önlisans Programı 2013-2014  Eğitim-Öğretim Yılı Yargı Örgütü Dersleri</dc:title>
  <dc:creator>hakan</dc:creator>
  <cp:lastModifiedBy>Pelin Atila Yoruk</cp:lastModifiedBy>
  <cp:revision>45</cp:revision>
  <dcterms:created xsi:type="dcterms:W3CDTF">2013-09-24T13:25:28Z</dcterms:created>
  <dcterms:modified xsi:type="dcterms:W3CDTF">2017-11-13T17:59:46Z</dcterms:modified>
</cp:coreProperties>
</file>