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418" r:id="rId3"/>
    <p:sldId id="381" r:id="rId4"/>
    <p:sldId id="287" r:id="rId5"/>
    <p:sldId id="288" r:id="rId6"/>
    <p:sldId id="289" r:id="rId7"/>
    <p:sldId id="430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425" r:id="rId16"/>
    <p:sldId id="426" r:id="rId17"/>
    <p:sldId id="297" r:id="rId18"/>
    <p:sldId id="300" r:id="rId19"/>
    <p:sldId id="301" r:id="rId20"/>
    <p:sldId id="427" r:id="rId21"/>
    <p:sldId id="302" r:id="rId22"/>
    <p:sldId id="303" r:id="rId23"/>
    <p:sldId id="304" r:id="rId24"/>
    <p:sldId id="428" r:id="rId25"/>
    <p:sldId id="305" r:id="rId26"/>
    <p:sldId id="307" r:id="rId27"/>
    <p:sldId id="308" r:id="rId28"/>
    <p:sldId id="309" r:id="rId29"/>
    <p:sldId id="310" r:id="rId30"/>
    <p:sldId id="311" r:id="rId31"/>
    <p:sldId id="429" r:id="rId32"/>
    <p:sldId id="312" r:id="rId33"/>
    <p:sldId id="286" r:id="rId34"/>
    <p:sldId id="424" r:id="rId3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94708"/>
  </p:normalViewPr>
  <p:slideViewPr>
    <p:cSldViewPr>
      <p:cViewPr varScale="1">
        <p:scale>
          <a:sx n="88" d="100"/>
          <a:sy n="88" d="100"/>
        </p:scale>
        <p:origin x="1232" y="1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D7B459-E566-4B5D-A386-DF3F5E1AF07E}" type="doc">
      <dgm:prSet loTypeId="urn:microsoft.com/office/officeart/2008/layout/VerticalCurvedList" loCatId="cycle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tr-TR"/>
        </a:p>
      </dgm:t>
    </dgm:pt>
    <dgm:pt modelId="{B91B1A4D-EA00-45EC-A5DA-0E2378B906A1}">
      <dgm:prSet phldrT="[Metin]" custT="1"/>
      <dgm:spPr/>
      <dgm:t>
        <a:bodyPr/>
        <a:lstStyle/>
        <a:p>
          <a:r>
            <a:rPr lang="tr-TR" sz="2800" dirty="0">
              <a:latin typeface="Comic Sans MS" panose="030F0702030302020204" pitchFamily="66" charset="0"/>
            </a:rPr>
            <a:t>Okul Müdürü/ Müdür Yardımcısı</a:t>
          </a:r>
        </a:p>
      </dgm:t>
    </dgm:pt>
    <dgm:pt modelId="{AAEA2DCD-036C-4CC6-9A89-71D2AABF0110}" type="parTrans" cxnId="{B05E5204-2AF9-4336-AB3A-A08A4CFD839D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51C4005A-3BF3-47F2-B27D-D6EC9DF8FBE0}" type="sibTrans" cxnId="{B05E5204-2AF9-4336-AB3A-A08A4CFD839D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FEBE2C99-E45F-4351-9639-BDB87E94A105}">
      <dgm:prSet phldrT="[Metin]" custT="1"/>
      <dgm:spPr/>
      <dgm:t>
        <a:bodyPr/>
        <a:lstStyle/>
        <a:p>
          <a:r>
            <a:rPr lang="tr-TR" sz="2800" dirty="0">
              <a:latin typeface="Comic Sans MS" panose="030F0702030302020204" pitchFamily="66" charset="0"/>
            </a:rPr>
            <a:t>Özel Eğitim Öğretmeni</a:t>
          </a:r>
        </a:p>
      </dgm:t>
    </dgm:pt>
    <dgm:pt modelId="{8FEB7777-E27A-4326-8FE5-208F157C145F}" type="parTrans" cxnId="{017473E9-ED7F-4446-AE24-552BB029DBB6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2E0C2B69-C88B-45D0-82BE-21691CE0693A}" type="sibTrans" cxnId="{017473E9-ED7F-4446-AE24-552BB029DBB6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EF0C9BF9-1641-44D0-AC71-FBB502B2B988}">
      <dgm:prSet phldrT="[Metin]" custT="1"/>
      <dgm:spPr/>
      <dgm:t>
        <a:bodyPr/>
        <a:lstStyle/>
        <a:p>
          <a:r>
            <a:rPr lang="tr-TR" sz="2800" dirty="0">
              <a:latin typeface="Comic Sans MS" panose="030F0702030302020204" pitchFamily="66" charset="0"/>
            </a:rPr>
            <a:t>Rehber Öğretmen</a:t>
          </a:r>
        </a:p>
      </dgm:t>
    </dgm:pt>
    <dgm:pt modelId="{78E9AC6B-596F-4003-A7DE-617CAB71EA88}" type="parTrans" cxnId="{7C53BEDD-22E2-4A23-AFCC-97DC86BC6C28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7344A555-DF1B-4B06-9EFD-415EE62209AE}" type="sibTrans" cxnId="{7C53BEDD-22E2-4A23-AFCC-97DC86BC6C28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3759290A-C99D-4D91-B958-CE75B17CD795}">
      <dgm:prSet phldrT="[Metin]" custT="1"/>
      <dgm:spPr/>
      <dgm:t>
        <a:bodyPr/>
        <a:lstStyle/>
        <a:p>
          <a:r>
            <a:rPr lang="tr-TR" sz="2800" dirty="0">
              <a:latin typeface="Comic Sans MS" panose="030F0702030302020204" pitchFamily="66" charset="0"/>
            </a:rPr>
            <a:t>Eğitim Programını Hazırlayan Öğretmen</a:t>
          </a:r>
        </a:p>
      </dgm:t>
    </dgm:pt>
    <dgm:pt modelId="{98234D5D-E74D-4594-856F-4FB8AA9F7CBD}" type="parTrans" cxnId="{54255FEF-861C-49C5-AA8F-2D72D03F240B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B3D9C291-FBF9-42BF-BC51-3A7C8F9E463B}" type="sibTrans" cxnId="{54255FEF-861C-49C5-AA8F-2D72D03F240B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0279E128-972E-4786-BA62-8CD2240FE4D8}">
      <dgm:prSet phldrT="[Metin]" custT="1"/>
      <dgm:spPr/>
      <dgm:t>
        <a:bodyPr/>
        <a:lstStyle/>
        <a:p>
          <a:r>
            <a:rPr lang="tr-TR" sz="2800" dirty="0">
              <a:latin typeface="Comic Sans MS" panose="030F0702030302020204" pitchFamily="66" charset="0"/>
            </a:rPr>
            <a:t>Sınıf </a:t>
          </a:r>
        </a:p>
      </dgm:t>
    </dgm:pt>
    <dgm:pt modelId="{B0920CCF-3018-4646-9E9B-FF51F262C883}" type="parTrans" cxnId="{59C7C418-FE34-407E-8C08-E0D828982556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F9DEB71A-235F-4503-B25A-52FACE13365B}" type="sibTrans" cxnId="{59C7C418-FE34-407E-8C08-E0D828982556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A8FD43E1-BCFF-46E9-9E87-78FF6C03CFA4}">
      <dgm:prSet custT="1"/>
      <dgm:spPr/>
      <dgm:t>
        <a:bodyPr/>
        <a:lstStyle/>
        <a:p>
          <a:r>
            <a:rPr lang="tr-TR" sz="2800" dirty="0">
              <a:latin typeface="Comic Sans MS" panose="030F0702030302020204" pitchFamily="66" charset="0"/>
            </a:rPr>
            <a:t>Ebeveyn</a:t>
          </a:r>
        </a:p>
      </dgm:t>
    </dgm:pt>
    <dgm:pt modelId="{5138E40A-3FC8-42D1-A7F9-364496592F6C}" type="parTrans" cxnId="{581738E8-6D30-4728-9BC0-89042E9331AE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6F7BAFE3-6A16-4FF2-A695-05F31296926A}" type="sibTrans" cxnId="{581738E8-6D30-4728-9BC0-89042E9331AE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8AC42BF0-0B2E-417F-B308-555CEA67388D}">
      <dgm:prSet custT="1"/>
      <dgm:spPr/>
      <dgm:t>
        <a:bodyPr/>
        <a:lstStyle/>
        <a:p>
          <a:r>
            <a:rPr lang="tr-TR" sz="2800" dirty="0">
              <a:latin typeface="Comic Sans MS" panose="030F0702030302020204" pitchFamily="66" charset="0"/>
            </a:rPr>
            <a:t>Çocuk</a:t>
          </a:r>
        </a:p>
      </dgm:t>
    </dgm:pt>
    <dgm:pt modelId="{3808D15B-2B4C-4489-8582-C094846371E7}" type="parTrans" cxnId="{F9B81571-C2E4-4AA6-9610-1A62BC3AA2B9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819BD243-DE41-4ABB-8801-7CA94BCC591A}" type="sibTrans" cxnId="{F9B81571-C2E4-4AA6-9610-1A62BC3AA2B9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C9912787-C17C-A343-8522-EDB5B3C4D651}" type="pres">
      <dgm:prSet presAssocID="{D9D7B459-E566-4B5D-A386-DF3F5E1AF07E}" presName="Name0" presStyleCnt="0">
        <dgm:presLayoutVars>
          <dgm:chMax val="7"/>
          <dgm:chPref val="7"/>
          <dgm:dir/>
        </dgm:presLayoutVars>
      </dgm:prSet>
      <dgm:spPr/>
    </dgm:pt>
    <dgm:pt modelId="{54F28C4C-9F0D-0C4D-9892-541AE187F061}" type="pres">
      <dgm:prSet presAssocID="{D9D7B459-E566-4B5D-A386-DF3F5E1AF07E}" presName="Name1" presStyleCnt="0"/>
      <dgm:spPr/>
    </dgm:pt>
    <dgm:pt modelId="{1FFC6BB9-3555-5243-9277-D68BFD275CC1}" type="pres">
      <dgm:prSet presAssocID="{D9D7B459-E566-4B5D-A386-DF3F5E1AF07E}" presName="cycle" presStyleCnt="0"/>
      <dgm:spPr/>
    </dgm:pt>
    <dgm:pt modelId="{77809915-DDD5-B44A-BAC0-129BBB816F44}" type="pres">
      <dgm:prSet presAssocID="{D9D7B459-E566-4B5D-A386-DF3F5E1AF07E}" presName="srcNode" presStyleLbl="node1" presStyleIdx="0" presStyleCnt="7"/>
      <dgm:spPr/>
    </dgm:pt>
    <dgm:pt modelId="{9526EC0A-0269-2E40-A581-E0DB8EA14244}" type="pres">
      <dgm:prSet presAssocID="{D9D7B459-E566-4B5D-A386-DF3F5E1AF07E}" presName="conn" presStyleLbl="parChTrans1D2" presStyleIdx="0" presStyleCnt="1"/>
      <dgm:spPr/>
    </dgm:pt>
    <dgm:pt modelId="{18CCCF04-2BA2-6042-BCE5-BE50465107DC}" type="pres">
      <dgm:prSet presAssocID="{D9D7B459-E566-4B5D-A386-DF3F5E1AF07E}" presName="extraNode" presStyleLbl="node1" presStyleIdx="0" presStyleCnt="7"/>
      <dgm:spPr/>
    </dgm:pt>
    <dgm:pt modelId="{05654439-FE11-5C42-876F-4F560A9CD38E}" type="pres">
      <dgm:prSet presAssocID="{D9D7B459-E566-4B5D-A386-DF3F5E1AF07E}" presName="dstNode" presStyleLbl="node1" presStyleIdx="0" presStyleCnt="7"/>
      <dgm:spPr/>
    </dgm:pt>
    <dgm:pt modelId="{2427B71A-78FD-0741-9057-35F4629A204C}" type="pres">
      <dgm:prSet presAssocID="{B91B1A4D-EA00-45EC-A5DA-0E2378B906A1}" presName="text_1" presStyleLbl="node1" presStyleIdx="0" presStyleCnt="7">
        <dgm:presLayoutVars>
          <dgm:bulletEnabled val="1"/>
        </dgm:presLayoutVars>
      </dgm:prSet>
      <dgm:spPr/>
    </dgm:pt>
    <dgm:pt modelId="{8BA30EB4-BBEE-A44D-9199-664CA9CC415B}" type="pres">
      <dgm:prSet presAssocID="{B91B1A4D-EA00-45EC-A5DA-0E2378B906A1}" presName="accent_1" presStyleCnt="0"/>
      <dgm:spPr/>
    </dgm:pt>
    <dgm:pt modelId="{56755BF4-9C60-5246-844F-7E7F50D0A044}" type="pres">
      <dgm:prSet presAssocID="{B91B1A4D-EA00-45EC-A5DA-0E2378B906A1}" presName="accentRepeatNode" presStyleLbl="solidFgAcc1" presStyleIdx="0" presStyleCnt="7"/>
      <dgm:spPr/>
    </dgm:pt>
    <dgm:pt modelId="{533EACDF-C183-0140-911C-581424FA8260}" type="pres">
      <dgm:prSet presAssocID="{FEBE2C99-E45F-4351-9639-BDB87E94A105}" presName="text_2" presStyleLbl="node1" presStyleIdx="1" presStyleCnt="7">
        <dgm:presLayoutVars>
          <dgm:bulletEnabled val="1"/>
        </dgm:presLayoutVars>
      </dgm:prSet>
      <dgm:spPr/>
    </dgm:pt>
    <dgm:pt modelId="{1F2019CC-18C1-EF42-8295-5C7DB50CAAAF}" type="pres">
      <dgm:prSet presAssocID="{FEBE2C99-E45F-4351-9639-BDB87E94A105}" presName="accent_2" presStyleCnt="0"/>
      <dgm:spPr/>
    </dgm:pt>
    <dgm:pt modelId="{ECB8021A-432B-6E46-95CC-96C2A3161688}" type="pres">
      <dgm:prSet presAssocID="{FEBE2C99-E45F-4351-9639-BDB87E94A105}" presName="accentRepeatNode" presStyleLbl="solidFgAcc1" presStyleIdx="1" presStyleCnt="7"/>
      <dgm:spPr/>
    </dgm:pt>
    <dgm:pt modelId="{52BA7590-5255-9E44-97E0-ADD09E20D980}" type="pres">
      <dgm:prSet presAssocID="{EF0C9BF9-1641-44D0-AC71-FBB502B2B988}" presName="text_3" presStyleLbl="node1" presStyleIdx="2" presStyleCnt="7">
        <dgm:presLayoutVars>
          <dgm:bulletEnabled val="1"/>
        </dgm:presLayoutVars>
      </dgm:prSet>
      <dgm:spPr/>
    </dgm:pt>
    <dgm:pt modelId="{4F14170D-DB0D-E84C-9E0A-19EE776D085C}" type="pres">
      <dgm:prSet presAssocID="{EF0C9BF9-1641-44D0-AC71-FBB502B2B988}" presName="accent_3" presStyleCnt="0"/>
      <dgm:spPr/>
    </dgm:pt>
    <dgm:pt modelId="{9699C874-D3AE-D443-9028-2A5085ABE5EC}" type="pres">
      <dgm:prSet presAssocID="{EF0C9BF9-1641-44D0-AC71-FBB502B2B988}" presName="accentRepeatNode" presStyleLbl="solidFgAcc1" presStyleIdx="2" presStyleCnt="7"/>
      <dgm:spPr/>
    </dgm:pt>
    <dgm:pt modelId="{10126C6B-2F99-5A41-B454-4BF6D50CE9ED}" type="pres">
      <dgm:prSet presAssocID="{3759290A-C99D-4D91-B958-CE75B17CD795}" presName="text_4" presStyleLbl="node1" presStyleIdx="3" presStyleCnt="7">
        <dgm:presLayoutVars>
          <dgm:bulletEnabled val="1"/>
        </dgm:presLayoutVars>
      </dgm:prSet>
      <dgm:spPr/>
    </dgm:pt>
    <dgm:pt modelId="{AF8B78FA-86D7-E444-BBBF-07CE14A9EE32}" type="pres">
      <dgm:prSet presAssocID="{3759290A-C99D-4D91-B958-CE75B17CD795}" presName="accent_4" presStyleCnt="0"/>
      <dgm:spPr/>
    </dgm:pt>
    <dgm:pt modelId="{5F962C1B-0650-ED4A-861D-3373850BC474}" type="pres">
      <dgm:prSet presAssocID="{3759290A-C99D-4D91-B958-CE75B17CD795}" presName="accentRepeatNode" presStyleLbl="solidFgAcc1" presStyleIdx="3" presStyleCnt="7"/>
      <dgm:spPr/>
    </dgm:pt>
    <dgm:pt modelId="{3F579C78-584D-2040-82D9-CED66C6ACC64}" type="pres">
      <dgm:prSet presAssocID="{0279E128-972E-4786-BA62-8CD2240FE4D8}" presName="text_5" presStyleLbl="node1" presStyleIdx="4" presStyleCnt="7">
        <dgm:presLayoutVars>
          <dgm:bulletEnabled val="1"/>
        </dgm:presLayoutVars>
      </dgm:prSet>
      <dgm:spPr/>
    </dgm:pt>
    <dgm:pt modelId="{ED512F47-26D1-594E-8EF3-D10297E2159A}" type="pres">
      <dgm:prSet presAssocID="{0279E128-972E-4786-BA62-8CD2240FE4D8}" presName="accent_5" presStyleCnt="0"/>
      <dgm:spPr/>
    </dgm:pt>
    <dgm:pt modelId="{68E616B2-7E25-6747-9521-AA87D1F1E729}" type="pres">
      <dgm:prSet presAssocID="{0279E128-972E-4786-BA62-8CD2240FE4D8}" presName="accentRepeatNode" presStyleLbl="solidFgAcc1" presStyleIdx="4" presStyleCnt="7"/>
      <dgm:spPr/>
    </dgm:pt>
    <dgm:pt modelId="{9E586A55-CB33-8A41-8A2D-BC2160C22E6A}" type="pres">
      <dgm:prSet presAssocID="{A8FD43E1-BCFF-46E9-9E87-78FF6C03CFA4}" presName="text_6" presStyleLbl="node1" presStyleIdx="5" presStyleCnt="7">
        <dgm:presLayoutVars>
          <dgm:bulletEnabled val="1"/>
        </dgm:presLayoutVars>
      </dgm:prSet>
      <dgm:spPr/>
    </dgm:pt>
    <dgm:pt modelId="{370C1C96-8C61-8C4E-9157-9A6C3A9D13C7}" type="pres">
      <dgm:prSet presAssocID="{A8FD43E1-BCFF-46E9-9E87-78FF6C03CFA4}" presName="accent_6" presStyleCnt="0"/>
      <dgm:spPr/>
    </dgm:pt>
    <dgm:pt modelId="{94A3FB27-B8D0-8D45-B9A1-F28E62B4919D}" type="pres">
      <dgm:prSet presAssocID="{A8FD43E1-BCFF-46E9-9E87-78FF6C03CFA4}" presName="accentRepeatNode" presStyleLbl="solidFgAcc1" presStyleIdx="5" presStyleCnt="7"/>
      <dgm:spPr/>
    </dgm:pt>
    <dgm:pt modelId="{A6AEAF93-34F6-F34C-9609-E0AC8BFB4F61}" type="pres">
      <dgm:prSet presAssocID="{8AC42BF0-0B2E-417F-B308-555CEA67388D}" presName="text_7" presStyleLbl="node1" presStyleIdx="6" presStyleCnt="7">
        <dgm:presLayoutVars>
          <dgm:bulletEnabled val="1"/>
        </dgm:presLayoutVars>
      </dgm:prSet>
      <dgm:spPr/>
    </dgm:pt>
    <dgm:pt modelId="{C629026E-61F1-EC46-AC08-8CCCEAD1B171}" type="pres">
      <dgm:prSet presAssocID="{8AC42BF0-0B2E-417F-B308-555CEA67388D}" presName="accent_7" presStyleCnt="0"/>
      <dgm:spPr/>
    </dgm:pt>
    <dgm:pt modelId="{A4088DA3-F6BD-314F-A6C1-7FBE4BB82538}" type="pres">
      <dgm:prSet presAssocID="{8AC42BF0-0B2E-417F-B308-555CEA67388D}" presName="accentRepeatNode" presStyleLbl="solidFgAcc1" presStyleIdx="6" presStyleCnt="7"/>
      <dgm:spPr/>
    </dgm:pt>
  </dgm:ptLst>
  <dgm:cxnLst>
    <dgm:cxn modelId="{B4385600-CB60-DC4E-B0ED-7232586C1A3A}" type="presOf" srcId="{51C4005A-3BF3-47F2-B27D-D6EC9DF8FBE0}" destId="{9526EC0A-0269-2E40-A581-E0DB8EA14244}" srcOrd="0" destOrd="0" presId="urn:microsoft.com/office/officeart/2008/layout/VerticalCurvedList"/>
    <dgm:cxn modelId="{31870803-0BC7-6743-AE73-82A392E25FE9}" type="presOf" srcId="{0279E128-972E-4786-BA62-8CD2240FE4D8}" destId="{3F579C78-584D-2040-82D9-CED66C6ACC64}" srcOrd="0" destOrd="0" presId="urn:microsoft.com/office/officeart/2008/layout/VerticalCurvedList"/>
    <dgm:cxn modelId="{B05E5204-2AF9-4336-AB3A-A08A4CFD839D}" srcId="{D9D7B459-E566-4B5D-A386-DF3F5E1AF07E}" destId="{B91B1A4D-EA00-45EC-A5DA-0E2378B906A1}" srcOrd="0" destOrd="0" parTransId="{AAEA2DCD-036C-4CC6-9A89-71D2AABF0110}" sibTransId="{51C4005A-3BF3-47F2-B27D-D6EC9DF8FBE0}"/>
    <dgm:cxn modelId="{97BABC0F-E9A5-0C47-A0D3-897F28E2A0A7}" type="presOf" srcId="{FEBE2C99-E45F-4351-9639-BDB87E94A105}" destId="{533EACDF-C183-0140-911C-581424FA8260}" srcOrd="0" destOrd="0" presId="urn:microsoft.com/office/officeart/2008/layout/VerticalCurvedList"/>
    <dgm:cxn modelId="{59C7C418-FE34-407E-8C08-E0D828982556}" srcId="{D9D7B459-E566-4B5D-A386-DF3F5E1AF07E}" destId="{0279E128-972E-4786-BA62-8CD2240FE4D8}" srcOrd="4" destOrd="0" parTransId="{B0920CCF-3018-4646-9E9B-FF51F262C883}" sibTransId="{F9DEB71A-235F-4503-B25A-52FACE13365B}"/>
    <dgm:cxn modelId="{F5E0D82D-BAF3-3F4B-BD22-EACCFB9376AD}" type="presOf" srcId="{EF0C9BF9-1641-44D0-AC71-FBB502B2B988}" destId="{52BA7590-5255-9E44-97E0-ADD09E20D980}" srcOrd="0" destOrd="0" presId="urn:microsoft.com/office/officeart/2008/layout/VerticalCurvedList"/>
    <dgm:cxn modelId="{3A0F446B-125B-1649-AF2A-6DBFAD49E647}" type="presOf" srcId="{A8FD43E1-BCFF-46E9-9E87-78FF6C03CFA4}" destId="{9E586A55-CB33-8A41-8A2D-BC2160C22E6A}" srcOrd="0" destOrd="0" presId="urn:microsoft.com/office/officeart/2008/layout/VerticalCurvedList"/>
    <dgm:cxn modelId="{F9B81571-C2E4-4AA6-9610-1A62BC3AA2B9}" srcId="{D9D7B459-E566-4B5D-A386-DF3F5E1AF07E}" destId="{8AC42BF0-0B2E-417F-B308-555CEA67388D}" srcOrd="6" destOrd="0" parTransId="{3808D15B-2B4C-4489-8582-C094846371E7}" sibTransId="{819BD243-DE41-4ABB-8801-7CA94BCC591A}"/>
    <dgm:cxn modelId="{D94AB9BD-4064-E64F-9CDB-E4BD0B57C5D1}" type="presOf" srcId="{B91B1A4D-EA00-45EC-A5DA-0E2378B906A1}" destId="{2427B71A-78FD-0741-9057-35F4629A204C}" srcOrd="0" destOrd="0" presId="urn:microsoft.com/office/officeart/2008/layout/VerticalCurvedList"/>
    <dgm:cxn modelId="{7C53BEDD-22E2-4A23-AFCC-97DC86BC6C28}" srcId="{D9D7B459-E566-4B5D-A386-DF3F5E1AF07E}" destId="{EF0C9BF9-1641-44D0-AC71-FBB502B2B988}" srcOrd="2" destOrd="0" parTransId="{78E9AC6B-596F-4003-A7DE-617CAB71EA88}" sibTransId="{7344A555-DF1B-4B06-9EFD-415EE62209AE}"/>
    <dgm:cxn modelId="{581738E8-6D30-4728-9BC0-89042E9331AE}" srcId="{D9D7B459-E566-4B5D-A386-DF3F5E1AF07E}" destId="{A8FD43E1-BCFF-46E9-9E87-78FF6C03CFA4}" srcOrd="5" destOrd="0" parTransId="{5138E40A-3FC8-42D1-A7F9-364496592F6C}" sibTransId="{6F7BAFE3-6A16-4FF2-A695-05F31296926A}"/>
    <dgm:cxn modelId="{017473E9-ED7F-4446-AE24-552BB029DBB6}" srcId="{D9D7B459-E566-4B5D-A386-DF3F5E1AF07E}" destId="{FEBE2C99-E45F-4351-9639-BDB87E94A105}" srcOrd="1" destOrd="0" parTransId="{8FEB7777-E27A-4326-8FE5-208F157C145F}" sibTransId="{2E0C2B69-C88B-45D0-82BE-21691CE0693A}"/>
    <dgm:cxn modelId="{54255FEF-861C-49C5-AA8F-2D72D03F240B}" srcId="{D9D7B459-E566-4B5D-A386-DF3F5E1AF07E}" destId="{3759290A-C99D-4D91-B958-CE75B17CD795}" srcOrd="3" destOrd="0" parTransId="{98234D5D-E74D-4594-856F-4FB8AA9F7CBD}" sibTransId="{B3D9C291-FBF9-42BF-BC51-3A7C8F9E463B}"/>
    <dgm:cxn modelId="{3F623BF5-04DF-544E-89EB-2531B0CC2C9C}" type="presOf" srcId="{8AC42BF0-0B2E-417F-B308-555CEA67388D}" destId="{A6AEAF93-34F6-F34C-9609-E0AC8BFB4F61}" srcOrd="0" destOrd="0" presId="urn:microsoft.com/office/officeart/2008/layout/VerticalCurvedList"/>
    <dgm:cxn modelId="{9E53EBF5-D261-E142-BAD5-139533B32501}" type="presOf" srcId="{3759290A-C99D-4D91-B958-CE75B17CD795}" destId="{10126C6B-2F99-5A41-B454-4BF6D50CE9ED}" srcOrd="0" destOrd="0" presId="urn:microsoft.com/office/officeart/2008/layout/VerticalCurvedList"/>
    <dgm:cxn modelId="{C5167CF7-BF6B-3E42-B3CA-5644ECEF9D21}" type="presOf" srcId="{D9D7B459-E566-4B5D-A386-DF3F5E1AF07E}" destId="{C9912787-C17C-A343-8522-EDB5B3C4D651}" srcOrd="0" destOrd="0" presId="urn:microsoft.com/office/officeart/2008/layout/VerticalCurvedList"/>
    <dgm:cxn modelId="{070233E0-86FD-D64B-A4BF-0DC77AFC56CA}" type="presParOf" srcId="{C9912787-C17C-A343-8522-EDB5B3C4D651}" destId="{54F28C4C-9F0D-0C4D-9892-541AE187F061}" srcOrd="0" destOrd="0" presId="urn:microsoft.com/office/officeart/2008/layout/VerticalCurvedList"/>
    <dgm:cxn modelId="{E4C630F5-C2DD-C64E-8EFD-582ECF226C2D}" type="presParOf" srcId="{54F28C4C-9F0D-0C4D-9892-541AE187F061}" destId="{1FFC6BB9-3555-5243-9277-D68BFD275CC1}" srcOrd="0" destOrd="0" presId="urn:microsoft.com/office/officeart/2008/layout/VerticalCurvedList"/>
    <dgm:cxn modelId="{C2D330D2-650E-424B-839F-498DFB85AB76}" type="presParOf" srcId="{1FFC6BB9-3555-5243-9277-D68BFD275CC1}" destId="{77809915-DDD5-B44A-BAC0-129BBB816F44}" srcOrd="0" destOrd="0" presId="urn:microsoft.com/office/officeart/2008/layout/VerticalCurvedList"/>
    <dgm:cxn modelId="{A966035D-7424-3F49-8EB4-ABD4A723FC84}" type="presParOf" srcId="{1FFC6BB9-3555-5243-9277-D68BFD275CC1}" destId="{9526EC0A-0269-2E40-A581-E0DB8EA14244}" srcOrd="1" destOrd="0" presId="urn:microsoft.com/office/officeart/2008/layout/VerticalCurvedList"/>
    <dgm:cxn modelId="{89357E1E-A837-B444-BCB5-EA1A8831FC7B}" type="presParOf" srcId="{1FFC6BB9-3555-5243-9277-D68BFD275CC1}" destId="{18CCCF04-2BA2-6042-BCE5-BE50465107DC}" srcOrd="2" destOrd="0" presId="urn:microsoft.com/office/officeart/2008/layout/VerticalCurvedList"/>
    <dgm:cxn modelId="{99B85D91-CCBB-E94B-85A4-B8A176FAA8DC}" type="presParOf" srcId="{1FFC6BB9-3555-5243-9277-D68BFD275CC1}" destId="{05654439-FE11-5C42-876F-4F560A9CD38E}" srcOrd="3" destOrd="0" presId="urn:microsoft.com/office/officeart/2008/layout/VerticalCurvedList"/>
    <dgm:cxn modelId="{07249486-5085-8E40-9DDD-2053AF7A1E26}" type="presParOf" srcId="{54F28C4C-9F0D-0C4D-9892-541AE187F061}" destId="{2427B71A-78FD-0741-9057-35F4629A204C}" srcOrd="1" destOrd="0" presId="urn:microsoft.com/office/officeart/2008/layout/VerticalCurvedList"/>
    <dgm:cxn modelId="{CCF45572-620C-2C46-A655-F480795701BE}" type="presParOf" srcId="{54F28C4C-9F0D-0C4D-9892-541AE187F061}" destId="{8BA30EB4-BBEE-A44D-9199-664CA9CC415B}" srcOrd="2" destOrd="0" presId="urn:microsoft.com/office/officeart/2008/layout/VerticalCurvedList"/>
    <dgm:cxn modelId="{6C9B04B0-6C61-B546-90AB-3F9DD2834B99}" type="presParOf" srcId="{8BA30EB4-BBEE-A44D-9199-664CA9CC415B}" destId="{56755BF4-9C60-5246-844F-7E7F50D0A044}" srcOrd="0" destOrd="0" presId="urn:microsoft.com/office/officeart/2008/layout/VerticalCurvedList"/>
    <dgm:cxn modelId="{B0C5B6AF-6532-054F-889A-A645209ACFA8}" type="presParOf" srcId="{54F28C4C-9F0D-0C4D-9892-541AE187F061}" destId="{533EACDF-C183-0140-911C-581424FA8260}" srcOrd="3" destOrd="0" presId="urn:microsoft.com/office/officeart/2008/layout/VerticalCurvedList"/>
    <dgm:cxn modelId="{D04A9F9C-9C34-1248-8F34-87474C584609}" type="presParOf" srcId="{54F28C4C-9F0D-0C4D-9892-541AE187F061}" destId="{1F2019CC-18C1-EF42-8295-5C7DB50CAAAF}" srcOrd="4" destOrd="0" presId="urn:microsoft.com/office/officeart/2008/layout/VerticalCurvedList"/>
    <dgm:cxn modelId="{7588269E-4326-4749-B483-AA10DB49866E}" type="presParOf" srcId="{1F2019CC-18C1-EF42-8295-5C7DB50CAAAF}" destId="{ECB8021A-432B-6E46-95CC-96C2A3161688}" srcOrd="0" destOrd="0" presId="urn:microsoft.com/office/officeart/2008/layout/VerticalCurvedList"/>
    <dgm:cxn modelId="{6C9370DF-4A9D-1849-B336-388888FF7F9E}" type="presParOf" srcId="{54F28C4C-9F0D-0C4D-9892-541AE187F061}" destId="{52BA7590-5255-9E44-97E0-ADD09E20D980}" srcOrd="5" destOrd="0" presId="urn:microsoft.com/office/officeart/2008/layout/VerticalCurvedList"/>
    <dgm:cxn modelId="{AAFF6ED5-7253-6045-BCC4-709A9D875F03}" type="presParOf" srcId="{54F28C4C-9F0D-0C4D-9892-541AE187F061}" destId="{4F14170D-DB0D-E84C-9E0A-19EE776D085C}" srcOrd="6" destOrd="0" presId="urn:microsoft.com/office/officeart/2008/layout/VerticalCurvedList"/>
    <dgm:cxn modelId="{09B50273-BE97-D44A-8012-15C60605E2B7}" type="presParOf" srcId="{4F14170D-DB0D-E84C-9E0A-19EE776D085C}" destId="{9699C874-D3AE-D443-9028-2A5085ABE5EC}" srcOrd="0" destOrd="0" presId="urn:microsoft.com/office/officeart/2008/layout/VerticalCurvedList"/>
    <dgm:cxn modelId="{0B0AE3F1-750E-1A40-8958-F29FE5FAD028}" type="presParOf" srcId="{54F28C4C-9F0D-0C4D-9892-541AE187F061}" destId="{10126C6B-2F99-5A41-B454-4BF6D50CE9ED}" srcOrd="7" destOrd="0" presId="urn:microsoft.com/office/officeart/2008/layout/VerticalCurvedList"/>
    <dgm:cxn modelId="{24902EB3-88C5-BE47-8464-CA6CDA9A100A}" type="presParOf" srcId="{54F28C4C-9F0D-0C4D-9892-541AE187F061}" destId="{AF8B78FA-86D7-E444-BBBF-07CE14A9EE32}" srcOrd="8" destOrd="0" presId="urn:microsoft.com/office/officeart/2008/layout/VerticalCurvedList"/>
    <dgm:cxn modelId="{ADD3573C-F871-EA48-99DC-D81B5847565F}" type="presParOf" srcId="{AF8B78FA-86D7-E444-BBBF-07CE14A9EE32}" destId="{5F962C1B-0650-ED4A-861D-3373850BC474}" srcOrd="0" destOrd="0" presId="urn:microsoft.com/office/officeart/2008/layout/VerticalCurvedList"/>
    <dgm:cxn modelId="{893ADBE6-59B8-334F-874E-C44FD157C873}" type="presParOf" srcId="{54F28C4C-9F0D-0C4D-9892-541AE187F061}" destId="{3F579C78-584D-2040-82D9-CED66C6ACC64}" srcOrd="9" destOrd="0" presId="urn:microsoft.com/office/officeart/2008/layout/VerticalCurvedList"/>
    <dgm:cxn modelId="{5AFDFBBC-EA33-A64C-9075-93EF738853D0}" type="presParOf" srcId="{54F28C4C-9F0D-0C4D-9892-541AE187F061}" destId="{ED512F47-26D1-594E-8EF3-D10297E2159A}" srcOrd="10" destOrd="0" presId="urn:microsoft.com/office/officeart/2008/layout/VerticalCurvedList"/>
    <dgm:cxn modelId="{48FC38B4-C2DA-F847-B6E5-0EB7892593A2}" type="presParOf" srcId="{ED512F47-26D1-594E-8EF3-D10297E2159A}" destId="{68E616B2-7E25-6747-9521-AA87D1F1E729}" srcOrd="0" destOrd="0" presId="urn:microsoft.com/office/officeart/2008/layout/VerticalCurvedList"/>
    <dgm:cxn modelId="{561E1978-9267-FC43-95A5-D2E29BBA4511}" type="presParOf" srcId="{54F28C4C-9F0D-0C4D-9892-541AE187F061}" destId="{9E586A55-CB33-8A41-8A2D-BC2160C22E6A}" srcOrd="11" destOrd="0" presId="urn:microsoft.com/office/officeart/2008/layout/VerticalCurvedList"/>
    <dgm:cxn modelId="{82AF95C2-CF0A-B946-9062-2AF3D1D5F934}" type="presParOf" srcId="{54F28C4C-9F0D-0C4D-9892-541AE187F061}" destId="{370C1C96-8C61-8C4E-9157-9A6C3A9D13C7}" srcOrd="12" destOrd="0" presId="urn:microsoft.com/office/officeart/2008/layout/VerticalCurvedList"/>
    <dgm:cxn modelId="{2D43B978-1F1C-254F-ABCA-B9545AA8C4A1}" type="presParOf" srcId="{370C1C96-8C61-8C4E-9157-9A6C3A9D13C7}" destId="{94A3FB27-B8D0-8D45-B9A1-F28E62B4919D}" srcOrd="0" destOrd="0" presId="urn:microsoft.com/office/officeart/2008/layout/VerticalCurvedList"/>
    <dgm:cxn modelId="{2CF1C990-7A8A-E440-AA54-7158DBAD79E6}" type="presParOf" srcId="{54F28C4C-9F0D-0C4D-9892-541AE187F061}" destId="{A6AEAF93-34F6-F34C-9609-E0AC8BFB4F61}" srcOrd="13" destOrd="0" presId="urn:microsoft.com/office/officeart/2008/layout/VerticalCurvedList"/>
    <dgm:cxn modelId="{BE567E92-6787-A047-9419-E5D29A351988}" type="presParOf" srcId="{54F28C4C-9F0D-0C4D-9892-541AE187F061}" destId="{C629026E-61F1-EC46-AC08-8CCCEAD1B171}" srcOrd="14" destOrd="0" presId="urn:microsoft.com/office/officeart/2008/layout/VerticalCurvedList"/>
    <dgm:cxn modelId="{9233BC13-5BEC-0743-88CB-2318CD1B1490}" type="presParOf" srcId="{C629026E-61F1-EC46-AC08-8CCCEAD1B171}" destId="{A4088DA3-F6BD-314F-A6C1-7FBE4BB8253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A61403-A576-4BC9-853F-DC5D4D2DE84D}" type="doc">
      <dgm:prSet loTypeId="urn:microsoft.com/office/officeart/2005/8/layout/vList3" loCatId="cycle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16059899-1C29-467E-8D50-D07B74DAE094}">
      <dgm:prSet phldrT="[Metin]" custT="1"/>
      <dgm:spPr/>
      <dgm:t>
        <a:bodyPr/>
        <a:lstStyle/>
        <a:p>
          <a:r>
            <a:rPr lang="tr-TR" sz="2800" dirty="0">
              <a:latin typeface="Comic Sans MS" panose="030F0702030302020204" pitchFamily="66" charset="0"/>
            </a:rPr>
            <a:t>Performans Düzeyi</a:t>
          </a:r>
        </a:p>
      </dgm:t>
    </dgm:pt>
    <dgm:pt modelId="{C64A14FC-3CAC-45E9-96F7-CE0CEE7B1DB5}" type="parTrans" cxnId="{E2D6F34B-0281-4E90-9B3A-282DA6728DC4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00830EAD-F4ED-498D-8936-673E97F622B6}" type="sibTrans" cxnId="{E2D6F34B-0281-4E90-9B3A-282DA6728DC4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AB0AD1F4-6C97-4BB2-B53B-26C8FB392EF0}">
      <dgm:prSet phldrT="[Metin]" custT="1"/>
      <dgm:spPr/>
      <dgm:t>
        <a:bodyPr/>
        <a:lstStyle/>
        <a:p>
          <a:r>
            <a:rPr lang="tr-TR" sz="2800" dirty="0">
              <a:latin typeface="Comic Sans MS" panose="030F0702030302020204" pitchFamily="66" charset="0"/>
            </a:rPr>
            <a:t>Uzun dönemli amaçlar</a:t>
          </a:r>
        </a:p>
      </dgm:t>
    </dgm:pt>
    <dgm:pt modelId="{50AC699C-8518-46F3-823D-E60BA4B3668F}" type="parTrans" cxnId="{F63E78ED-5222-4744-B291-74FFAB8EFA91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73259AC9-F29F-4986-96D9-7A5AFF148A9C}" type="sibTrans" cxnId="{F63E78ED-5222-4744-B291-74FFAB8EFA91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0263FBC6-F1BD-45E4-B13D-1F3D85FDFA13}">
      <dgm:prSet phldrT="[Metin]" custT="1"/>
      <dgm:spPr/>
      <dgm:t>
        <a:bodyPr/>
        <a:lstStyle/>
        <a:p>
          <a:r>
            <a:rPr lang="tr-TR" sz="2800" dirty="0">
              <a:latin typeface="Comic Sans MS" panose="030F0702030302020204" pitchFamily="66" charset="0"/>
            </a:rPr>
            <a:t>Kısa dönemli amaçlar</a:t>
          </a:r>
        </a:p>
      </dgm:t>
    </dgm:pt>
    <dgm:pt modelId="{78DD16A9-10C7-491B-A98F-8DA6A94EA951}" type="parTrans" cxnId="{51AAFE57-546B-4F64-9E59-852A72502EF9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33DF0C68-4BAF-4A02-917D-D828E52C52FC}" type="sibTrans" cxnId="{51AAFE57-546B-4F64-9E59-852A72502EF9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0A7DA124-5657-4113-A0C4-3E64632FDA11}">
      <dgm:prSet phldrT="[Metin]" custT="1"/>
      <dgm:spPr/>
      <dgm:t>
        <a:bodyPr/>
        <a:lstStyle/>
        <a:p>
          <a:r>
            <a:rPr lang="tr-TR" sz="2800" dirty="0">
              <a:latin typeface="Comic Sans MS" panose="030F0702030302020204" pitchFamily="66" charset="0"/>
            </a:rPr>
            <a:t>Öğretim yöntem ve materyalleri</a:t>
          </a:r>
        </a:p>
      </dgm:t>
    </dgm:pt>
    <dgm:pt modelId="{635E00D4-6302-49EA-BECA-9013381F6359}" type="parTrans" cxnId="{B6A9783C-2457-4437-A363-AF85D773847A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60BABD78-2C5E-44F2-95EC-7EE44553DE4F}" type="sibTrans" cxnId="{B6A9783C-2457-4437-A363-AF85D773847A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76D7695F-F123-44E0-97B4-F9009A2B7B47}">
      <dgm:prSet phldrT="[Metin]" custT="1"/>
      <dgm:spPr/>
      <dgm:t>
        <a:bodyPr/>
        <a:lstStyle/>
        <a:p>
          <a:r>
            <a:rPr lang="tr-TR" sz="2800" dirty="0">
              <a:latin typeface="Comic Sans MS" panose="030F0702030302020204" pitchFamily="66" charset="0"/>
            </a:rPr>
            <a:t>Başlama ve bitiş tarihleri</a:t>
          </a:r>
        </a:p>
      </dgm:t>
    </dgm:pt>
    <dgm:pt modelId="{406FDD7C-B44E-425C-AB61-6268BFB0434A}" type="parTrans" cxnId="{5B0E4A58-48D5-4FA5-AAA6-DF929FF660A7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5278CFC2-36A6-42D9-A44E-C461ED478EEE}" type="sibTrans" cxnId="{5B0E4A58-48D5-4FA5-AAA6-DF929FF660A7}">
      <dgm:prSet/>
      <dgm:spPr/>
      <dgm:t>
        <a:bodyPr/>
        <a:lstStyle/>
        <a:p>
          <a:endParaRPr lang="tr-TR" sz="2800">
            <a:latin typeface="Comic Sans MS" panose="030F0702030302020204" pitchFamily="66" charset="0"/>
          </a:endParaRPr>
        </a:p>
      </dgm:t>
    </dgm:pt>
    <dgm:pt modelId="{BAC9B341-CBE7-DA43-80FC-98B99F32099F}">
      <dgm:prSet phldrT="[Metin]" custT="1"/>
      <dgm:spPr/>
      <dgm:t>
        <a:bodyPr/>
        <a:lstStyle/>
        <a:p>
          <a:r>
            <a:rPr lang="tr-TR" sz="2800" dirty="0">
              <a:latin typeface="Comic Sans MS" panose="030F0702030302020204" pitchFamily="66" charset="0"/>
            </a:rPr>
            <a:t>Değerlendirme</a:t>
          </a:r>
          <a:r>
            <a:rPr lang="tr-TR" sz="2800" baseline="0" dirty="0">
              <a:latin typeface="Comic Sans MS" panose="030F0702030302020204" pitchFamily="66" charset="0"/>
            </a:rPr>
            <a:t> Yöntem ve Ölçütleri</a:t>
          </a:r>
          <a:endParaRPr lang="tr-TR" sz="2800" dirty="0">
            <a:latin typeface="Comic Sans MS" panose="030F0702030302020204" pitchFamily="66" charset="0"/>
          </a:endParaRPr>
        </a:p>
      </dgm:t>
    </dgm:pt>
    <dgm:pt modelId="{517E06F1-9FF9-D242-A4CE-8257909C609B}" type="parTrans" cxnId="{DC30F2AD-A402-9044-B527-EF14490F4DAA}">
      <dgm:prSet/>
      <dgm:spPr/>
      <dgm:t>
        <a:bodyPr/>
        <a:lstStyle/>
        <a:p>
          <a:endParaRPr lang="tr-TR" sz="2800"/>
        </a:p>
      </dgm:t>
    </dgm:pt>
    <dgm:pt modelId="{19D540B4-E696-5542-A830-7B000C4651A7}" type="sibTrans" cxnId="{DC30F2AD-A402-9044-B527-EF14490F4DAA}">
      <dgm:prSet/>
      <dgm:spPr/>
      <dgm:t>
        <a:bodyPr/>
        <a:lstStyle/>
        <a:p>
          <a:endParaRPr lang="tr-TR" sz="2800"/>
        </a:p>
      </dgm:t>
    </dgm:pt>
    <dgm:pt modelId="{D661483C-4278-D048-8ACF-B0B165376DAF}">
      <dgm:prSet phldrT="[Metin]" custT="1"/>
      <dgm:spPr/>
      <dgm:t>
        <a:bodyPr/>
        <a:lstStyle/>
        <a:p>
          <a:r>
            <a:rPr lang="tr-TR" sz="2800" dirty="0">
              <a:latin typeface="Comic Sans MS" panose="030F0702030302020204" pitchFamily="66" charset="0"/>
            </a:rPr>
            <a:t>Ek hizmetler</a:t>
          </a:r>
        </a:p>
      </dgm:t>
    </dgm:pt>
    <dgm:pt modelId="{ADEAEEEF-86C0-3343-B1BD-B4231D3054A5}" type="parTrans" cxnId="{47CDE136-D0E1-9445-A0C6-A71FD8330798}">
      <dgm:prSet/>
      <dgm:spPr/>
      <dgm:t>
        <a:bodyPr/>
        <a:lstStyle/>
        <a:p>
          <a:endParaRPr lang="tr-TR" sz="2800"/>
        </a:p>
      </dgm:t>
    </dgm:pt>
    <dgm:pt modelId="{34458056-FCBE-1C4F-A520-A2C977B22A1F}" type="sibTrans" cxnId="{47CDE136-D0E1-9445-A0C6-A71FD8330798}">
      <dgm:prSet/>
      <dgm:spPr/>
      <dgm:t>
        <a:bodyPr/>
        <a:lstStyle/>
        <a:p>
          <a:endParaRPr lang="tr-TR" sz="2800"/>
        </a:p>
      </dgm:t>
    </dgm:pt>
    <dgm:pt modelId="{122FFB4E-5249-5044-A2C9-9F84774403FB}">
      <dgm:prSet phldrT="[Metin]" custT="1"/>
      <dgm:spPr/>
      <dgm:t>
        <a:bodyPr/>
        <a:lstStyle/>
        <a:p>
          <a:r>
            <a:rPr lang="tr-TR" sz="2800" dirty="0">
              <a:latin typeface="Comic Sans MS" panose="030F0702030302020204" pitchFamily="66" charset="0"/>
            </a:rPr>
            <a:t>Bireyselleştirilmiş Öğretim Programı</a:t>
          </a:r>
        </a:p>
      </dgm:t>
    </dgm:pt>
    <dgm:pt modelId="{D002E898-EB4E-8F4F-A943-A61C92307FD5}" type="parTrans" cxnId="{0BE89C01-6788-D74C-AA47-F8A6C6EAC547}">
      <dgm:prSet/>
      <dgm:spPr/>
      <dgm:t>
        <a:bodyPr/>
        <a:lstStyle/>
        <a:p>
          <a:endParaRPr lang="tr-TR" sz="2800"/>
        </a:p>
      </dgm:t>
    </dgm:pt>
    <dgm:pt modelId="{A7C84294-2534-1544-9B78-B0E34F6D573E}" type="sibTrans" cxnId="{0BE89C01-6788-D74C-AA47-F8A6C6EAC547}">
      <dgm:prSet/>
      <dgm:spPr/>
      <dgm:t>
        <a:bodyPr/>
        <a:lstStyle/>
        <a:p>
          <a:endParaRPr lang="tr-TR" sz="2800"/>
        </a:p>
      </dgm:t>
    </dgm:pt>
    <dgm:pt modelId="{C9BE551A-5351-8544-B563-513F753137D2}" type="pres">
      <dgm:prSet presAssocID="{F4A61403-A576-4BC9-853F-DC5D4D2DE84D}" presName="linearFlow" presStyleCnt="0">
        <dgm:presLayoutVars>
          <dgm:dir/>
          <dgm:resizeHandles val="exact"/>
        </dgm:presLayoutVars>
      </dgm:prSet>
      <dgm:spPr/>
    </dgm:pt>
    <dgm:pt modelId="{D5D2D7B6-002F-4E4F-A7D8-5AFD43C0A4B2}" type="pres">
      <dgm:prSet presAssocID="{16059899-1C29-467E-8D50-D07B74DAE094}" presName="composite" presStyleCnt="0"/>
      <dgm:spPr/>
    </dgm:pt>
    <dgm:pt modelId="{21B6095D-B166-664D-AEEA-5E3340CBF766}" type="pres">
      <dgm:prSet presAssocID="{16059899-1C29-467E-8D50-D07B74DAE094}" presName="imgShp" presStyleLbl="fgImgPlace1" presStyleIdx="0" presStyleCnt="8"/>
      <dgm:spPr/>
    </dgm:pt>
    <dgm:pt modelId="{40786632-F00E-3E49-93A0-C42C0C4982CA}" type="pres">
      <dgm:prSet presAssocID="{16059899-1C29-467E-8D50-D07B74DAE094}" presName="txShp" presStyleLbl="node1" presStyleIdx="0" presStyleCnt="8">
        <dgm:presLayoutVars>
          <dgm:bulletEnabled val="1"/>
        </dgm:presLayoutVars>
      </dgm:prSet>
      <dgm:spPr/>
    </dgm:pt>
    <dgm:pt modelId="{FCC67FAD-0939-C843-8FEE-118B35C96036}" type="pres">
      <dgm:prSet presAssocID="{00830EAD-F4ED-498D-8936-673E97F622B6}" presName="spacing" presStyleCnt="0"/>
      <dgm:spPr/>
    </dgm:pt>
    <dgm:pt modelId="{5C492055-6222-1D4D-B320-6B9A8BB7D8EE}" type="pres">
      <dgm:prSet presAssocID="{AB0AD1F4-6C97-4BB2-B53B-26C8FB392EF0}" presName="composite" presStyleCnt="0"/>
      <dgm:spPr/>
    </dgm:pt>
    <dgm:pt modelId="{B5F961E7-4F17-BC48-B44F-883F4E627581}" type="pres">
      <dgm:prSet presAssocID="{AB0AD1F4-6C97-4BB2-B53B-26C8FB392EF0}" presName="imgShp" presStyleLbl="fgImgPlace1" presStyleIdx="1" presStyleCnt="8"/>
      <dgm:spPr/>
    </dgm:pt>
    <dgm:pt modelId="{7201DC17-1143-B440-AB22-AF4DB32326E2}" type="pres">
      <dgm:prSet presAssocID="{AB0AD1F4-6C97-4BB2-B53B-26C8FB392EF0}" presName="txShp" presStyleLbl="node1" presStyleIdx="1" presStyleCnt="8">
        <dgm:presLayoutVars>
          <dgm:bulletEnabled val="1"/>
        </dgm:presLayoutVars>
      </dgm:prSet>
      <dgm:spPr/>
    </dgm:pt>
    <dgm:pt modelId="{3C48C789-E7CE-2D44-AFB7-67092F2E8249}" type="pres">
      <dgm:prSet presAssocID="{73259AC9-F29F-4986-96D9-7A5AFF148A9C}" presName="spacing" presStyleCnt="0"/>
      <dgm:spPr/>
    </dgm:pt>
    <dgm:pt modelId="{667CFCC8-8C83-3244-8783-2F016A6CE368}" type="pres">
      <dgm:prSet presAssocID="{0263FBC6-F1BD-45E4-B13D-1F3D85FDFA13}" presName="composite" presStyleCnt="0"/>
      <dgm:spPr/>
    </dgm:pt>
    <dgm:pt modelId="{FF4890A7-8E48-2146-84BD-F9F240EA438F}" type="pres">
      <dgm:prSet presAssocID="{0263FBC6-F1BD-45E4-B13D-1F3D85FDFA13}" presName="imgShp" presStyleLbl="fgImgPlace1" presStyleIdx="2" presStyleCnt="8"/>
      <dgm:spPr/>
    </dgm:pt>
    <dgm:pt modelId="{D6D6905F-2165-9E4E-B859-E17866CAF852}" type="pres">
      <dgm:prSet presAssocID="{0263FBC6-F1BD-45E4-B13D-1F3D85FDFA13}" presName="txShp" presStyleLbl="node1" presStyleIdx="2" presStyleCnt="8">
        <dgm:presLayoutVars>
          <dgm:bulletEnabled val="1"/>
        </dgm:presLayoutVars>
      </dgm:prSet>
      <dgm:spPr/>
    </dgm:pt>
    <dgm:pt modelId="{EE28F8DA-DA42-0C4B-A6BE-F460DD2AD630}" type="pres">
      <dgm:prSet presAssocID="{33DF0C68-4BAF-4A02-917D-D828E52C52FC}" presName="spacing" presStyleCnt="0"/>
      <dgm:spPr/>
    </dgm:pt>
    <dgm:pt modelId="{80C2FA4F-0B47-8F4B-ABF7-547ED63298AA}" type="pres">
      <dgm:prSet presAssocID="{0A7DA124-5657-4113-A0C4-3E64632FDA11}" presName="composite" presStyleCnt="0"/>
      <dgm:spPr/>
    </dgm:pt>
    <dgm:pt modelId="{1E72672D-A111-6E44-893C-1DF74F196C03}" type="pres">
      <dgm:prSet presAssocID="{0A7DA124-5657-4113-A0C4-3E64632FDA11}" presName="imgShp" presStyleLbl="fgImgPlace1" presStyleIdx="3" presStyleCnt="8"/>
      <dgm:spPr/>
    </dgm:pt>
    <dgm:pt modelId="{50B681B5-BF2B-134D-9F21-B1436DF8ADAD}" type="pres">
      <dgm:prSet presAssocID="{0A7DA124-5657-4113-A0C4-3E64632FDA11}" presName="txShp" presStyleLbl="node1" presStyleIdx="3" presStyleCnt="8">
        <dgm:presLayoutVars>
          <dgm:bulletEnabled val="1"/>
        </dgm:presLayoutVars>
      </dgm:prSet>
      <dgm:spPr/>
    </dgm:pt>
    <dgm:pt modelId="{55DD4274-7D6A-E343-88BC-C567EA426057}" type="pres">
      <dgm:prSet presAssocID="{60BABD78-2C5E-44F2-95EC-7EE44553DE4F}" presName="spacing" presStyleCnt="0"/>
      <dgm:spPr/>
    </dgm:pt>
    <dgm:pt modelId="{D16661FF-0EDE-1E44-A218-AD64358CE6A6}" type="pres">
      <dgm:prSet presAssocID="{76D7695F-F123-44E0-97B4-F9009A2B7B47}" presName="composite" presStyleCnt="0"/>
      <dgm:spPr/>
    </dgm:pt>
    <dgm:pt modelId="{55110B9C-68A5-AD47-8CD7-A2E972472550}" type="pres">
      <dgm:prSet presAssocID="{76D7695F-F123-44E0-97B4-F9009A2B7B47}" presName="imgShp" presStyleLbl="fgImgPlace1" presStyleIdx="4" presStyleCnt="8"/>
      <dgm:spPr/>
    </dgm:pt>
    <dgm:pt modelId="{E624FC8A-0762-664F-ACD7-D115E69EBD59}" type="pres">
      <dgm:prSet presAssocID="{76D7695F-F123-44E0-97B4-F9009A2B7B47}" presName="txShp" presStyleLbl="node1" presStyleIdx="4" presStyleCnt="8">
        <dgm:presLayoutVars>
          <dgm:bulletEnabled val="1"/>
        </dgm:presLayoutVars>
      </dgm:prSet>
      <dgm:spPr/>
    </dgm:pt>
    <dgm:pt modelId="{15B33BD2-E65C-944D-8608-74A9023563F2}" type="pres">
      <dgm:prSet presAssocID="{5278CFC2-36A6-42D9-A44E-C461ED478EEE}" presName="spacing" presStyleCnt="0"/>
      <dgm:spPr/>
    </dgm:pt>
    <dgm:pt modelId="{0224AC11-C8F0-4347-9371-24F7D8C5FF6D}" type="pres">
      <dgm:prSet presAssocID="{BAC9B341-CBE7-DA43-80FC-98B99F32099F}" presName="composite" presStyleCnt="0"/>
      <dgm:spPr/>
    </dgm:pt>
    <dgm:pt modelId="{BEFD9EC6-8C7A-DE4F-B55C-CC0CAE3EEBFE}" type="pres">
      <dgm:prSet presAssocID="{BAC9B341-CBE7-DA43-80FC-98B99F32099F}" presName="imgShp" presStyleLbl="fgImgPlace1" presStyleIdx="5" presStyleCnt="8"/>
      <dgm:spPr/>
    </dgm:pt>
    <dgm:pt modelId="{EB0A2D60-7119-914B-9D0E-0614EDDFE740}" type="pres">
      <dgm:prSet presAssocID="{BAC9B341-CBE7-DA43-80FC-98B99F32099F}" presName="txShp" presStyleLbl="node1" presStyleIdx="5" presStyleCnt="8">
        <dgm:presLayoutVars>
          <dgm:bulletEnabled val="1"/>
        </dgm:presLayoutVars>
      </dgm:prSet>
      <dgm:spPr/>
    </dgm:pt>
    <dgm:pt modelId="{809A6F32-52BA-C346-A41D-D8B4676756E4}" type="pres">
      <dgm:prSet presAssocID="{19D540B4-E696-5542-A830-7B000C4651A7}" presName="spacing" presStyleCnt="0"/>
      <dgm:spPr/>
    </dgm:pt>
    <dgm:pt modelId="{85163291-EBED-7948-84F6-87821BA0E960}" type="pres">
      <dgm:prSet presAssocID="{D661483C-4278-D048-8ACF-B0B165376DAF}" presName="composite" presStyleCnt="0"/>
      <dgm:spPr/>
    </dgm:pt>
    <dgm:pt modelId="{4B0B0E3B-B1FD-E345-BC2E-67CD724D51D8}" type="pres">
      <dgm:prSet presAssocID="{D661483C-4278-D048-8ACF-B0B165376DAF}" presName="imgShp" presStyleLbl="fgImgPlace1" presStyleIdx="6" presStyleCnt="8"/>
      <dgm:spPr/>
    </dgm:pt>
    <dgm:pt modelId="{CE80BDE0-330E-FA48-9D7D-D06D13A476B3}" type="pres">
      <dgm:prSet presAssocID="{D661483C-4278-D048-8ACF-B0B165376DAF}" presName="txShp" presStyleLbl="node1" presStyleIdx="6" presStyleCnt="8">
        <dgm:presLayoutVars>
          <dgm:bulletEnabled val="1"/>
        </dgm:presLayoutVars>
      </dgm:prSet>
      <dgm:spPr/>
    </dgm:pt>
    <dgm:pt modelId="{6EA88411-90BF-7349-A970-22F119F509E7}" type="pres">
      <dgm:prSet presAssocID="{34458056-FCBE-1C4F-A520-A2C977B22A1F}" presName="spacing" presStyleCnt="0"/>
      <dgm:spPr/>
    </dgm:pt>
    <dgm:pt modelId="{B8076085-AAC1-9248-9703-D0D422A3F104}" type="pres">
      <dgm:prSet presAssocID="{122FFB4E-5249-5044-A2C9-9F84774403FB}" presName="composite" presStyleCnt="0"/>
      <dgm:spPr/>
    </dgm:pt>
    <dgm:pt modelId="{E2BD1155-796C-314C-B091-627FC276C98F}" type="pres">
      <dgm:prSet presAssocID="{122FFB4E-5249-5044-A2C9-9F84774403FB}" presName="imgShp" presStyleLbl="fgImgPlace1" presStyleIdx="7" presStyleCnt="8"/>
      <dgm:spPr/>
    </dgm:pt>
    <dgm:pt modelId="{6834048D-49E7-9241-8EF3-32A5D80A2FC9}" type="pres">
      <dgm:prSet presAssocID="{122FFB4E-5249-5044-A2C9-9F84774403FB}" presName="txShp" presStyleLbl="node1" presStyleIdx="7" presStyleCnt="8">
        <dgm:presLayoutVars>
          <dgm:bulletEnabled val="1"/>
        </dgm:presLayoutVars>
      </dgm:prSet>
      <dgm:spPr/>
    </dgm:pt>
  </dgm:ptLst>
  <dgm:cxnLst>
    <dgm:cxn modelId="{0BE89C01-6788-D74C-AA47-F8A6C6EAC547}" srcId="{F4A61403-A576-4BC9-853F-DC5D4D2DE84D}" destId="{122FFB4E-5249-5044-A2C9-9F84774403FB}" srcOrd="7" destOrd="0" parTransId="{D002E898-EB4E-8F4F-A943-A61C92307FD5}" sibTransId="{A7C84294-2534-1544-9B78-B0E34F6D573E}"/>
    <dgm:cxn modelId="{DAFC581D-7C97-C34D-B10B-DE39BF30F22A}" type="presOf" srcId="{0263FBC6-F1BD-45E4-B13D-1F3D85FDFA13}" destId="{D6D6905F-2165-9E4E-B859-E17866CAF852}" srcOrd="0" destOrd="0" presId="urn:microsoft.com/office/officeart/2005/8/layout/vList3"/>
    <dgm:cxn modelId="{21EB1E2A-79D7-2041-BA37-0536FCEA2792}" type="presOf" srcId="{F4A61403-A576-4BC9-853F-DC5D4D2DE84D}" destId="{C9BE551A-5351-8544-B563-513F753137D2}" srcOrd="0" destOrd="0" presId="urn:microsoft.com/office/officeart/2005/8/layout/vList3"/>
    <dgm:cxn modelId="{47CDE136-D0E1-9445-A0C6-A71FD8330798}" srcId="{F4A61403-A576-4BC9-853F-DC5D4D2DE84D}" destId="{D661483C-4278-D048-8ACF-B0B165376DAF}" srcOrd="6" destOrd="0" parTransId="{ADEAEEEF-86C0-3343-B1BD-B4231D3054A5}" sibTransId="{34458056-FCBE-1C4F-A520-A2C977B22A1F}"/>
    <dgm:cxn modelId="{B6A9783C-2457-4437-A363-AF85D773847A}" srcId="{F4A61403-A576-4BC9-853F-DC5D4D2DE84D}" destId="{0A7DA124-5657-4113-A0C4-3E64632FDA11}" srcOrd="3" destOrd="0" parTransId="{635E00D4-6302-49EA-BECA-9013381F6359}" sibTransId="{60BABD78-2C5E-44F2-95EC-7EE44553DE4F}"/>
    <dgm:cxn modelId="{FCCDB33D-3311-4C40-A888-0B43F68C81CA}" type="presOf" srcId="{0A7DA124-5657-4113-A0C4-3E64632FDA11}" destId="{50B681B5-BF2B-134D-9F21-B1436DF8ADAD}" srcOrd="0" destOrd="0" presId="urn:microsoft.com/office/officeart/2005/8/layout/vList3"/>
    <dgm:cxn modelId="{E2D6F34B-0281-4E90-9B3A-282DA6728DC4}" srcId="{F4A61403-A576-4BC9-853F-DC5D4D2DE84D}" destId="{16059899-1C29-467E-8D50-D07B74DAE094}" srcOrd="0" destOrd="0" parTransId="{C64A14FC-3CAC-45E9-96F7-CE0CEE7B1DB5}" sibTransId="{00830EAD-F4ED-498D-8936-673E97F622B6}"/>
    <dgm:cxn modelId="{51AAFE57-546B-4F64-9E59-852A72502EF9}" srcId="{F4A61403-A576-4BC9-853F-DC5D4D2DE84D}" destId="{0263FBC6-F1BD-45E4-B13D-1F3D85FDFA13}" srcOrd="2" destOrd="0" parTransId="{78DD16A9-10C7-491B-A98F-8DA6A94EA951}" sibTransId="{33DF0C68-4BAF-4A02-917D-D828E52C52FC}"/>
    <dgm:cxn modelId="{5B0E4A58-48D5-4FA5-AAA6-DF929FF660A7}" srcId="{F4A61403-A576-4BC9-853F-DC5D4D2DE84D}" destId="{76D7695F-F123-44E0-97B4-F9009A2B7B47}" srcOrd="4" destOrd="0" parTransId="{406FDD7C-B44E-425C-AB61-6268BFB0434A}" sibTransId="{5278CFC2-36A6-42D9-A44E-C461ED478EEE}"/>
    <dgm:cxn modelId="{52A42568-0F97-D640-B8D5-50CD7B4C1436}" type="presOf" srcId="{76D7695F-F123-44E0-97B4-F9009A2B7B47}" destId="{E624FC8A-0762-664F-ACD7-D115E69EBD59}" srcOrd="0" destOrd="0" presId="urn:microsoft.com/office/officeart/2005/8/layout/vList3"/>
    <dgm:cxn modelId="{DC30F2AD-A402-9044-B527-EF14490F4DAA}" srcId="{F4A61403-A576-4BC9-853F-DC5D4D2DE84D}" destId="{BAC9B341-CBE7-DA43-80FC-98B99F32099F}" srcOrd="5" destOrd="0" parTransId="{517E06F1-9FF9-D242-A4CE-8257909C609B}" sibTransId="{19D540B4-E696-5542-A830-7B000C4651A7}"/>
    <dgm:cxn modelId="{44235DB0-DBBC-724E-B6C1-A34A13EB55EA}" type="presOf" srcId="{BAC9B341-CBE7-DA43-80FC-98B99F32099F}" destId="{EB0A2D60-7119-914B-9D0E-0614EDDFE740}" srcOrd="0" destOrd="0" presId="urn:microsoft.com/office/officeart/2005/8/layout/vList3"/>
    <dgm:cxn modelId="{CD22F9B1-D706-194C-8687-0BD23C020722}" type="presOf" srcId="{16059899-1C29-467E-8D50-D07B74DAE094}" destId="{40786632-F00E-3E49-93A0-C42C0C4982CA}" srcOrd="0" destOrd="0" presId="urn:microsoft.com/office/officeart/2005/8/layout/vList3"/>
    <dgm:cxn modelId="{848AC9B8-0C19-E749-BE3B-80750126A35D}" type="presOf" srcId="{122FFB4E-5249-5044-A2C9-9F84774403FB}" destId="{6834048D-49E7-9241-8EF3-32A5D80A2FC9}" srcOrd="0" destOrd="0" presId="urn:microsoft.com/office/officeart/2005/8/layout/vList3"/>
    <dgm:cxn modelId="{F63E78ED-5222-4744-B291-74FFAB8EFA91}" srcId="{F4A61403-A576-4BC9-853F-DC5D4D2DE84D}" destId="{AB0AD1F4-6C97-4BB2-B53B-26C8FB392EF0}" srcOrd="1" destOrd="0" parTransId="{50AC699C-8518-46F3-823D-E60BA4B3668F}" sibTransId="{73259AC9-F29F-4986-96D9-7A5AFF148A9C}"/>
    <dgm:cxn modelId="{2B5A5DF5-9064-564C-965F-85429FDFA122}" type="presOf" srcId="{D661483C-4278-D048-8ACF-B0B165376DAF}" destId="{CE80BDE0-330E-FA48-9D7D-D06D13A476B3}" srcOrd="0" destOrd="0" presId="urn:microsoft.com/office/officeart/2005/8/layout/vList3"/>
    <dgm:cxn modelId="{ABDD04F6-8B09-E24C-8EE7-04B5818F9BCF}" type="presOf" srcId="{AB0AD1F4-6C97-4BB2-B53B-26C8FB392EF0}" destId="{7201DC17-1143-B440-AB22-AF4DB32326E2}" srcOrd="0" destOrd="0" presId="urn:microsoft.com/office/officeart/2005/8/layout/vList3"/>
    <dgm:cxn modelId="{202C307F-E694-D94A-838F-97ED21D2B1F5}" type="presParOf" srcId="{C9BE551A-5351-8544-B563-513F753137D2}" destId="{D5D2D7B6-002F-4E4F-A7D8-5AFD43C0A4B2}" srcOrd="0" destOrd="0" presId="urn:microsoft.com/office/officeart/2005/8/layout/vList3"/>
    <dgm:cxn modelId="{1DE5184B-DA6F-0D4D-9ED2-AFC7717431EE}" type="presParOf" srcId="{D5D2D7B6-002F-4E4F-A7D8-5AFD43C0A4B2}" destId="{21B6095D-B166-664D-AEEA-5E3340CBF766}" srcOrd="0" destOrd="0" presId="urn:microsoft.com/office/officeart/2005/8/layout/vList3"/>
    <dgm:cxn modelId="{CDF9CC01-1F65-4F48-B54B-A91C14B9D20F}" type="presParOf" srcId="{D5D2D7B6-002F-4E4F-A7D8-5AFD43C0A4B2}" destId="{40786632-F00E-3E49-93A0-C42C0C4982CA}" srcOrd="1" destOrd="0" presId="urn:microsoft.com/office/officeart/2005/8/layout/vList3"/>
    <dgm:cxn modelId="{D68524CD-D744-4845-8FC2-271C5840E650}" type="presParOf" srcId="{C9BE551A-5351-8544-B563-513F753137D2}" destId="{FCC67FAD-0939-C843-8FEE-118B35C96036}" srcOrd="1" destOrd="0" presId="urn:microsoft.com/office/officeart/2005/8/layout/vList3"/>
    <dgm:cxn modelId="{E7BF8C6A-BD4D-FA4B-AFA6-9A9F92ECF21F}" type="presParOf" srcId="{C9BE551A-5351-8544-B563-513F753137D2}" destId="{5C492055-6222-1D4D-B320-6B9A8BB7D8EE}" srcOrd="2" destOrd="0" presId="urn:microsoft.com/office/officeart/2005/8/layout/vList3"/>
    <dgm:cxn modelId="{9A1AD5CA-1003-0B4F-BE41-B86843CB2FB0}" type="presParOf" srcId="{5C492055-6222-1D4D-B320-6B9A8BB7D8EE}" destId="{B5F961E7-4F17-BC48-B44F-883F4E627581}" srcOrd="0" destOrd="0" presId="urn:microsoft.com/office/officeart/2005/8/layout/vList3"/>
    <dgm:cxn modelId="{9BA31A6F-DBC2-324A-AE1F-39312859C990}" type="presParOf" srcId="{5C492055-6222-1D4D-B320-6B9A8BB7D8EE}" destId="{7201DC17-1143-B440-AB22-AF4DB32326E2}" srcOrd="1" destOrd="0" presId="urn:microsoft.com/office/officeart/2005/8/layout/vList3"/>
    <dgm:cxn modelId="{2C0A9BA4-AC0A-804A-BD0C-4D158C34C88B}" type="presParOf" srcId="{C9BE551A-5351-8544-B563-513F753137D2}" destId="{3C48C789-E7CE-2D44-AFB7-67092F2E8249}" srcOrd="3" destOrd="0" presId="urn:microsoft.com/office/officeart/2005/8/layout/vList3"/>
    <dgm:cxn modelId="{DF7863D7-B988-CA47-85FB-01EF392AD598}" type="presParOf" srcId="{C9BE551A-5351-8544-B563-513F753137D2}" destId="{667CFCC8-8C83-3244-8783-2F016A6CE368}" srcOrd="4" destOrd="0" presId="urn:microsoft.com/office/officeart/2005/8/layout/vList3"/>
    <dgm:cxn modelId="{2956D1EE-9393-1347-94CA-9D3495AAC020}" type="presParOf" srcId="{667CFCC8-8C83-3244-8783-2F016A6CE368}" destId="{FF4890A7-8E48-2146-84BD-F9F240EA438F}" srcOrd="0" destOrd="0" presId="urn:microsoft.com/office/officeart/2005/8/layout/vList3"/>
    <dgm:cxn modelId="{41EDB942-9272-1740-898B-979B97298AB5}" type="presParOf" srcId="{667CFCC8-8C83-3244-8783-2F016A6CE368}" destId="{D6D6905F-2165-9E4E-B859-E17866CAF852}" srcOrd="1" destOrd="0" presId="urn:microsoft.com/office/officeart/2005/8/layout/vList3"/>
    <dgm:cxn modelId="{EA796059-C12B-3940-859E-5AC20314DEF8}" type="presParOf" srcId="{C9BE551A-5351-8544-B563-513F753137D2}" destId="{EE28F8DA-DA42-0C4B-A6BE-F460DD2AD630}" srcOrd="5" destOrd="0" presId="urn:microsoft.com/office/officeart/2005/8/layout/vList3"/>
    <dgm:cxn modelId="{BF692BC9-9563-064C-BE43-D452B6E546B2}" type="presParOf" srcId="{C9BE551A-5351-8544-B563-513F753137D2}" destId="{80C2FA4F-0B47-8F4B-ABF7-547ED63298AA}" srcOrd="6" destOrd="0" presId="urn:microsoft.com/office/officeart/2005/8/layout/vList3"/>
    <dgm:cxn modelId="{F5002219-EBF3-DF4D-8DEA-2E68C905BF7E}" type="presParOf" srcId="{80C2FA4F-0B47-8F4B-ABF7-547ED63298AA}" destId="{1E72672D-A111-6E44-893C-1DF74F196C03}" srcOrd="0" destOrd="0" presId="urn:microsoft.com/office/officeart/2005/8/layout/vList3"/>
    <dgm:cxn modelId="{8B058043-F528-674C-93E4-9C3D2D027294}" type="presParOf" srcId="{80C2FA4F-0B47-8F4B-ABF7-547ED63298AA}" destId="{50B681B5-BF2B-134D-9F21-B1436DF8ADAD}" srcOrd="1" destOrd="0" presId="urn:microsoft.com/office/officeart/2005/8/layout/vList3"/>
    <dgm:cxn modelId="{E6125943-5EDB-104E-B2AD-E73AEF1FFFC2}" type="presParOf" srcId="{C9BE551A-5351-8544-B563-513F753137D2}" destId="{55DD4274-7D6A-E343-88BC-C567EA426057}" srcOrd="7" destOrd="0" presId="urn:microsoft.com/office/officeart/2005/8/layout/vList3"/>
    <dgm:cxn modelId="{B2D30955-C5A7-8E4B-A639-6F7511755EC4}" type="presParOf" srcId="{C9BE551A-5351-8544-B563-513F753137D2}" destId="{D16661FF-0EDE-1E44-A218-AD64358CE6A6}" srcOrd="8" destOrd="0" presId="urn:microsoft.com/office/officeart/2005/8/layout/vList3"/>
    <dgm:cxn modelId="{94AB8B94-8481-AB43-A87F-265AA5320AFF}" type="presParOf" srcId="{D16661FF-0EDE-1E44-A218-AD64358CE6A6}" destId="{55110B9C-68A5-AD47-8CD7-A2E972472550}" srcOrd="0" destOrd="0" presId="urn:microsoft.com/office/officeart/2005/8/layout/vList3"/>
    <dgm:cxn modelId="{9FAF2788-E1C7-CC4F-B236-AB304AA90F14}" type="presParOf" srcId="{D16661FF-0EDE-1E44-A218-AD64358CE6A6}" destId="{E624FC8A-0762-664F-ACD7-D115E69EBD59}" srcOrd="1" destOrd="0" presId="urn:microsoft.com/office/officeart/2005/8/layout/vList3"/>
    <dgm:cxn modelId="{05EF0392-367C-1944-BD84-D2547FA79CF7}" type="presParOf" srcId="{C9BE551A-5351-8544-B563-513F753137D2}" destId="{15B33BD2-E65C-944D-8608-74A9023563F2}" srcOrd="9" destOrd="0" presId="urn:microsoft.com/office/officeart/2005/8/layout/vList3"/>
    <dgm:cxn modelId="{5EB58703-A202-AF41-96B5-F0A394C782A5}" type="presParOf" srcId="{C9BE551A-5351-8544-B563-513F753137D2}" destId="{0224AC11-C8F0-4347-9371-24F7D8C5FF6D}" srcOrd="10" destOrd="0" presId="urn:microsoft.com/office/officeart/2005/8/layout/vList3"/>
    <dgm:cxn modelId="{BA14BF6C-B682-2B4E-833E-226FCC57A42F}" type="presParOf" srcId="{0224AC11-C8F0-4347-9371-24F7D8C5FF6D}" destId="{BEFD9EC6-8C7A-DE4F-B55C-CC0CAE3EEBFE}" srcOrd="0" destOrd="0" presId="urn:microsoft.com/office/officeart/2005/8/layout/vList3"/>
    <dgm:cxn modelId="{7035673B-0456-FB42-889F-96F5E995B3F8}" type="presParOf" srcId="{0224AC11-C8F0-4347-9371-24F7D8C5FF6D}" destId="{EB0A2D60-7119-914B-9D0E-0614EDDFE740}" srcOrd="1" destOrd="0" presId="urn:microsoft.com/office/officeart/2005/8/layout/vList3"/>
    <dgm:cxn modelId="{A4860234-3B25-AD4D-9F0F-4B5368BA170B}" type="presParOf" srcId="{C9BE551A-5351-8544-B563-513F753137D2}" destId="{809A6F32-52BA-C346-A41D-D8B4676756E4}" srcOrd="11" destOrd="0" presId="urn:microsoft.com/office/officeart/2005/8/layout/vList3"/>
    <dgm:cxn modelId="{091FA2A8-752D-354B-878B-9B6865E12A83}" type="presParOf" srcId="{C9BE551A-5351-8544-B563-513F753137D2}" destId="{85163291-EBED-7948-84F6-87821BA0E960}" srcOrd="12" destOrd="0" presId="urn:microsoft.com/office/officeart/2005/8/layout/vList3"/>
    <dgm:cxn modelId="{B6D18D6C-4C78-3D47-87B3-F256ADA8E468}" type="presParOf" srcId="{85163291-EBED-7948-84F6-87821BA0E960}" destId="{4B0B0E3B-B1FD-E345-BC2E-67CD724D51D8}" srcOrd="0" destOrd="0" presId="urn:microsoft.com/office/officeart/2005/8/layout/vList3"/>
    <dgm:cxn modelId="{70CF7CF9-4464-104C-B808-12327E907042}" type="presParOf" srcId="{85163291-EBED-7948-84F6-87821BA0E960}" destId="{CE80BDE0-330E-FA48-9D7D-D06D13A476B3}" srcOrd="1" destOrd="0" presId="urn:microsoft.com/office/officeart/2005/8/layout/vList3"/>
    <dgm:cxn modelId="{15D9F5A9-02A6-7546-BFF2-8D68A25424F1}" type="presParOf" srcId="{C9BE551A-5351-8544-B563-513F753137D2}" destId="{6EA88411-90BF-7349-A970-22F119F509E7}" srcOrd="13" destOrd="0" presId="urn:microsoft.com/office/officeart/2005/8/layout/vList3"/>
    <dgm:cxn modelId="{BA59642B-DF1B-2447-843D-BAD2FB99B9F2}" type="presParOf" srcId="{C9BE551A-5351-8544-B563-513F753137D2}" destId="{B8076085-AAC1-9248-9703-D0D422A3F104}" srcOrd="14" destOrd="0" presId="urn:microsoft.com/office/officeart/2005/8/layout/vList3"/>
    <dgm:cxn modelId="{2A97ADDC-3750-BE4B-9031-49B9316062C8}" type="presParOf" srcId="{B8076085-AAC1-9248-9703-D0D422A3F104}" destId="{E2BD1155-796C-314C-B091-627FC276C98F}" srcOrd="0" destOrd="0" presId="urn:microsoft.com/office/officeart/2005/8/layout/vList3"/>
    <dgm:cxn modelId="{F75C4AEF-CFA6-274C-85D5-9393AEB767AD}" type="presParOf" srcId="{B8076085-AAC1-9248-9703-D0D422A3F104}" destId="{6834048D-49E7-9241-8EF3-32A5D80A2FC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D395C39-B880-4AC8-A125-8F47B0BB5571}" type="doc">
      <dgm:prSet loTypeId="urn:microsoft.com/office/officeart/2009/3/layout/CircleRelationship" loCatId="relationship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FCD2BB63-1F66-44A4-A155-3395BC163BC8}">
      <dgm:prSet phldrT="[Metin]"/>
      <dgm:spPr/>
      <dgm:t>
        <a:bodyPr/>
        <a:lstStyle/>
        <a:p>
          <a:r>
            <a:rPr lang="tr-TR" b="1" dirty="0">
              <a:latin typeface="Comic Sans MS" panose="030F0702030302020204" pitchFamily="66" charset="0"/>
            </a:rPr>
            <a:t>Dersle ilgili Sorular</a:t>
          </a:r>
        </a:p>
      </dgm:t>
    </dgm:pt>
    <dgm:pt modelId="{75911DF6-45EE-4FBA-8F87-5BA6EA2BCA39}" type="parTrans" cxnId="{28EC0AC5-BBDF-4434-9F3C-359D960B2F52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4E947EA9-A629-4CD1-88C9-A755F0E2E7CE}" type="sibTrans" cxnId="{28EC0AC5-BBDF-4434-9F3C-359D960B2F52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19B3EF7F-0EF1-42F2-B178-CAD3BC61B004}">
      <dgm:prSet phldrT="[Metin]" phldr="1"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5A71E772-7A61-4FBF-A37E-4146B6D1C465}" type="parTrans" cxnId="{36EAC59A-4EBF-4395-B727-8A1C8ED646DD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60AA80E3-00D3-4D07-B49C-2194C8451B41}" type="sibTrans" cxnId="{36EAC59A-4EBF-4395-B727-8A1C8ED646DD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C086F281-5326-4221-B366-21A9B95AAA0D}">
      <dgm:prSet phldrT="[Metin]" phldr="1"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39192E22-3392-42B3-A549-E12C9C9BC148}" type="parTrans" cxnId="{54264226-D0C4-47FD-A330-9DEE1A5B4B3F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B967F6A1-1F49-48E9-B2D8-D67517641ED7}" type="sibTrans" cxnId="{54264226-D0C4-47FD-A330-9DEE1A5B4B3F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CA988945-7F9D-4328-A955-12F646B9AFCA}" type="pres">
      <dgm:prSet presAssocID="{CD395C39-B880-4AC8-A125-8F47B0BB5571}" presName="Name0" presStyleCnt="0">
        <dgm:presLayoutVars>
          <dgm:chMax val="1"/>
          <dgm:chPref val="1"/>
        </dgm:presLayoutVars>
      </dgm:prSet>
      <dgm:spPr/>
    </dgm:pt>
    <dgm:pt modelId="{6390FD32-C923-4E4A-9240-C321D4BAEA11}" type="pres">
      <dgm:prSet presAssocID="{FCD2BB63-1F66-44A4-A155-3395BC163BC8}" presName="Parent" presStyleLbl="node0" presStyleIdx="0" presStyleCnt="1">
        <dgm:presLayoutVars>
          <dgm:chMax val="5"/>
          <dgm:chPref val="5"/>
        </dgm:presLayoutVars>
      </dgm:prSet>
      <dgm:spPr/>
    </dgm:pt>
    <dgm:pt modelId="{0C09C3C7-4B5F-4E3E-A606-C29F6BDD05FD}" type="pres">
      <dgm:prSet presAssocID="{FCD2BB63-1F66-44A4-A155-3395BC163BC8}" presName="Accent1" presStyleLbl="node1" presStyleIdx="0" presStyleCnt="13"/>
      <dgm:spPr/>
    </dgm:pt>
    <dgm:pt modelId="{F4044F4D-766C-467B-A51E-E5F62C7CA24B}" type="pres">
      <dgm:prSet presAssocID="{FCD2BB63-1F66-44A4-A155-3395BC163BC8}" presName="Accent2" presStyleLbl="node1" presStyleIdx="1" presStyleCnt="13"/>
      <dgm:spPr/>
    </dgm:pt>
    <dgm:pt modelId="{CF8D4B2C-EEB3-4F78-A3AF-78F4864F1010}" type="pres">
      <dgm:prSet presAssocID="{FCD2BB63-1F66-44A4-A155-3395BC163BC8}" presName="Accent3" presStyleLbl="node1" presStyleIdx="2" presStyleCnt="13"/>
      <dgm:spPr/>
    </dgm:pt>
    <dgm:pt modelId="{09C9677F-08D7-4B5E-B2A8-7E4EF223E62B}" type="pres">
      <dgm:prSet presAssocID="{FCD2BB63-1F66-44A4-A155-3395BC163BC8}" presName="Accent4" presStyleLbl="node1" presStyleIdx="3" presStyleCnt="13"/>
      <dgm:spPr/>
    </dgm:pt>
    <dgm:pt modelId="{70AE472B-3BE9-4E60-B1A5-D973734F011A}" type="pres">
      <dgm:prSet presAssocID="{FCD2BB63-1F66-44A4-A155-3395BC163BC8}" presName="Accent5" presStyleLbl="node1" presStyleIdx="4" presStyleCnt="13"/>
      <dgm:spPr/>
    </dgm:pt>
    <dgm:pt modelId="{3C2EF1E9-DECF-4F90-B0BC-2177E986DC19}" type="pres">
      <dgm:prSet presAssocID="{FCD2BB63-1F66-44A4-A155-3395BC163BC8}" presName="Accent6" presStyleLbl="node1" presStyleIdx="5" presStyleCnt="13"/>
      <dgm:spPr/>
    </dgm:pt>
    <dgm:pt modelId="{40BC6DB5-44F7-4386-9994-EF917B17EF74}" type="pres">
      <dgm:prSet presAssocID="{19B3EF7F-0EF1-42F2-B178-CAD3BC61B004}" presName="Child1" presStyleLbl="node1" presStyleIdx="6" presStyleCnt="13">
        <dgm:presLayoutVars>
          <dgm:chMax val="0"/>
          <dgm:chPref val="0"/>
        </dgm:presLayoutVars>
      </dgm:prSet>
      <dgm:spPr/>
    </dgm:pt>
    <dgm:pt modelId="{2BA50874-9297-4EAD-81C4-E4DE2CBC47C3}" type="pres">
      <dgm:prSet presAssocID="{19B3EF7F-0EF1-42F2-B178-CAD3BC61B004}" presName="Accent7" presStyleCnt="0"/>
      <dgm:spPr/>
    </dgm:pt>
    <dgm:pt modelId="{ED53399E-58D6-42F4-9F2F-896AD01F0FED}" type="pres">
      <dgm:prSet presAssocID="{19B3EF7F-0EF1-42F2-B178-CAD3BC61B004}" presName="AccentHold1" presStyleLbl="node1" presStyleIdx="7" presStyleCnt="13"/>
      <dgm:spPr/>
    </dgm:pt>
    <dgm:pt modelId="{09368969-31E8-4456-9E6C-22011CA813F3}" type="pres">
      <dgm:prSet presAssocID="{19B3EF7F-0EF1-42F2-B178-CAD3BC61B004}" presName="Accent8" presStyleCnt="0"/>
      <dgm:spPr/>
    </dgm:pt>
    <dgm:pt modelId="{2D951BB6-A239-402C-84AB-0E7D21A0060C}" type="pres">
      <dgm:prSet presAssocID="{19B3EF7F-0EF1-42F2-B178-CAD3BC61B004}" presName="AccentHold2" presStyleLbl="node1" presStyleIdx="8" presStyleCnt="13"/>
      <dgm:spPr/>
    </dgm:pt>
    <dgm:pt modelId="{16B4D0A2-67AA-49B8-A5A8-5D251911DAEC}" type="pres">
      <dgm:prSet presAssocID="{C086F281-5326-4221-B366-21A9B95AAA0D}" presName="Child2" presStyleLbl="node1" presStyleIdx="9" presStyleCnt="13">
        <dgm:presLayoutVars>
          <dgm:chMax val="0"/>
          <dgm:chPref val="0"/>
        </dgm:presLayoutVars>
      </dgm:prSet>
      <dgm:spPr/>
    </dgm:pt>
    <dgm:pt modelId="{5C8A22E1-BA9A-4647-85DE-DAE5A2E86004}" type="pres">
      <dgm:prSet presAssocID="{C086F281-5326-4221-B366-21A9B95AAA0D}" presName="Accent9" presStyleCnt="0"/>
      <dgm:spPr/>
    </dgm:pt>
    <dgm:pt modelId="{5DAE74E1-D3F4-4C4C-ABB5-E2B4A1B37288}" type="pres">
      <dgm:prSet presAssocID="{C086F281-5326-4221-B366-21A9B95AAA0D}" presName="AccentHold1" presStyleLbl="node1" presStyleIdx="10" presStyleCnt="13"/>
      <dgm:spPr/>
    </dgm:pt>
    <dgm:pt modelId="{D405D607-6496-4B20-8E03-BC33871206F1}" type="pres">
      <dgm:prSet presAssocID="{C086F281-5326-4221-B366-21A9B95AAA0D}" presName="Accent10" presStyleCnt="0"/>
      <dgm:spPr/>
    </dgm:pt>
    <dgm:pt modelId="{0C171D37-2B70-49AD-8124-4AD5D6EC345C}" type="pres">
      <dgm:prSet presAssocID="{C086F281-5326-4221-B366-21A9B95AAA0D}" presName="AccentHold2" presStyleLbl="node1" presStyleIdx="11" presStyleCnt="13"/>
      <dgm:spPr/>
    </dgm:pt>
    <dgm:pt modelId="{E5D5D787-E5A4-4683-8B88-D5F0241D6DA9}" type="pres">
      <dgm:prSet presAssocID="{C086F281-5326-4221-B366-21A9B95AAA0D}" presName="Accent11" presStyleCnt="0"/>
      <dgm:spPr/>
    </dgm:pt>
    <dgm:pt modelId="{74EAB269-466E-42C5-8941-5EF4D8973D73}" type="pres">
      <dgm:prSet presAssocID="{C086F281-5326-4221-B366-21A9B95AAA0D}" presName="AccentHold3" presStyleLbl="node1" presStyleIdx="12" presStyleCnt="13"/>
      <dgm:spPr/>
    </dgm:pt>
  </dgm:ptLst>
  <dgm:cxnLst>
    <dgm:cxn modelId="{54264226-D0C4-47FD-A330-9DEE1A5B4B3F}" srcId="{FCD2BB63-1F66-44A4-A155-3395BC163BC8}" destId="{C086F281-5326-4221-B366-21A9B95AAA0D}" srcOrd="1" destOrd="0" parTransId="{39192E22-3392-42B3-A549-E12C9C9BC148}" sibTransId="{B967F6A1-1F49-48E9-B2D8-D67517641ED7}"/>
    <dgm:cxn modelId="{B820C72D-9F12-4452-A36E-88DA92A7B161}" type="presOf" srcId="{CD395C39-B880-4AC8-A125-8F47B0BB5571}" destId="{CA988945-7F9D-4328-A955-12F646B9AFCA}" srcOrd="0" destOrd="0" presId="urn:microsoft.com/office/officeart/2009/3/layout/CircleRelationship"/>
    <dgm:cxn modelId="{31486483-44E5-4A10-BC14-69B88F599369}" type="presOf" srcId="{FCD2BB63-1F66-44A4-A155-3395BC163BC8}" destId="{6390FD32-C923-4E4A-9240-C321D4BAEA11}" srcOrd="0" destOrd="0" presId="urn:microsoft.com/office/officeart/2009/3/layout/CircleRelationship"/>
    <dgm:cxn modelId="{246BD58C-79B4-437C-86A0-E1DE0B30CEE5}" type="presOf" srcId="{19B3EF7F-0EF1-42F2-B178-CAD3BC61B004}" destId="{40BC6DB5-44F7-4386-9994-EF917B17EF74}" srcOrd="0" destOrd="0" presId="urn:microsoft.com/office/officeart/2009/3/layout/CircleRelationship"/>
    <dgm:cxn modelId="{36EAC59A-4EBF-4395-B727-8A1C8ED646DD}" srcId="{FCD2BB63-1F66-44A4-A155-3395BC163BC8}" destId="{19B3EF7F-0EF1-42F2-B178-CAD3BC61B004}" srcOrd="0" destOrd="0" parTransId="{5A71E772-7A61-4FBF-A37E-4146B6D1C465}" sibTransId="{60AA80E3-00D3-4D07-B49C-2194C8451B41}"/>
    <dgm:cxn modelId="{28EC0AC5-BBDF-4434-9F3C-359D960B2F52}" srcId="{CD395C39-B880-4AC8-A125-8F47B0BB5571}" destId="{FCD2BB63-1F66-44A4-A155-3395BC163BC8}" srcOrd="0" destOrd="0" parTransId="{75911DF6-45EE-4FBA-8F87-5BA6EA2BCA39}" sibTransId="{4E947EA9-A629-4CD1-88C9-A755F0E2E7CE}"/>
    <dgm:cxn modelId="{AB87AEE1-A930-44E1-A068-DE6CAEB41F88}" type="presOf" srcId="{C086F281-5326-4221-B366-21A9B95AAA0D}" destId="{16B4D0A2-67AA-49B8-A5A8-5D251911DAEC}" srcOrd="0" destOrd="0" presId="urn:microsoft.com/office/officeart/2009/3/layout/CircleRelationship"/>
    <dgm:cxn modelId="{DEE5260A-A3D1-4F38-A6EF-0264547A0BE4}" type="presParOf" srcId="{CA988945-7F9D-4328-A955-12F646B9AFCA}" destId="{6390FD32-C923-4E4A-9240-C321D4BAEA11}" srcOrd="0" destOrd="0" presId="urn:microsoft.com/office/officeart/2009/3/layout/CircleRelationship"/>
    <dgm:cxn modelId="{C6AE6355-F727-4542-BE96-3EAC206BEA3E}" type="presParOf" srcId="{CA988945-7F9D-4328-A955-12F646B9AFCA}" destId="{0C09C3C7-4B5F-4E3E-A606-C29F6BDD05FD}" srcOrd="1" destOrd="0" presId="urn:microsoft.com/office/officeart/2009/3/layout/CircleRelationship"/>
    <dgm:cxn modelId="{F6EF9E01-325D-4D99-B69A-477274A4BA12}" type="presParOf" srcId="{CA988945-7F9D-4328-A955-12F646B9AFCA}" destId="{F4044F4D-766C-467B-A51E-E5F62C7CA24B}" srcOrd="2" destOrd="0" presId="urn:microsoft.com/office/officeart/2009/3/layout/CircleRelationship"/>
    <dgm:cxn modelId="{45263E99-4563-4C3B-847A-B88A23618315}" type="presParOf" srcId="{CA988945-7F9D-4328-A955-12F646B9AFCA}" destId="{CF8D4B2C-EEB3-4F78-A3AF-78F4864F1010}" srcOrd="3" destOrd="0" presId="urn:microsoft.com/office/officeart/2009/3/layout/CircleRelationship"/>
    <dgm:cxn modelId="{9517C341-8E28-4D98-B2B7-E208732D9C71}" type="presParOf" srcId="{CA988945-7F9D-4328-A955-12F646B9AFCA}" destId="{09C9677F-08D7-4B5E-B2A8-7E4EF223E62B}" srcOrd="4" destOrd="0" presId="urn:microsoft.com/office/officeart/2009/3/layout/CircleRelationship"/>
    <dgm:cxn modelId="{B74ADDD7-DC2C-4527-A63E-B3AA1D691832}" type="presParOf" srcId="{CA988945-7F9D-4328-A955-12F646B9AFCA}" destId="{70AE472B-3BE9-4E60-B1A5-D973734F011A}" srcOrd="5" destOrd="0" presId="urn:microsoft.com/office/officeart/2009/3/layout/CircleRelationship"/>
    <dgm:cxn modelId="{6BADD1CB-3BA2-45DF-B0DA-CB6010510C30}" type="presParOf" srcId="{CA988945-7F9D-4328-A955-12F646B9AFCA}" destId="{3C2EF1E9-DECF-4F90-B0BC-2177E986DC19}" srcOrd="6" destOrd="0" presId="urn:microsoft.com/office/officeart/2009/3/layout/CircleRelationship"/>
    <dgm:cxn modelId="{229B6F5B-CA0E-42F0-8BB6-D15E21AE43DE}" type="presParOf" srcId="{CA988945-7F9D-4328-A955-12F646B9AFCA}" destId="{40BC6DB5-44F7-4386-9994-EF917B17EF74}" srcOrd="7" destOrd="0" presId="urn:microsoft.com/office/officeart/2009/3/layout/CircleRelationship"/>
    <dgm:cxn modelId="{84D0FDBA-45A7-4A97-BE1A-2D20C81C7A8C}" type="presParOf" srcId="{CA988945-7F9D-4328-A955-12F646B9AFCA}" destId="{2BA50874-9297-4EAD-81C4-E4DE2CBC47C3}" srcOrd="8" destOrd="0" presId="urn:microsoft.com/office/officeart/2009/3/layout/CircleRelationship"/>
    <dgm:cxn modelId="{8B82FADD-2E01-425A-8BEC-C23B284B8FF1}" type="presParOf" srcId="{2BA50874-9297-4EAD-81C4-E4DE2CBC47C3}" destId="{ED53399E-58D6-42F4-9F2F-896AD01F0FED}" srcOrd="0" destOrd="0" presId="urn:microsoft.com/office/officeart/2009/3/layout/CircleRelationship"/>
    <dgm:cxn modelId="{8A0179A2-4543-4700-BF44-BEC03535E429}" type="presParOf" srcId="{CA988945-7F9D-4328-A955-12F646B9AFCA}" destId="{09368969-31E8-4456-9E6C-22011CA813F3}" srcOrd="9" destOrd="0" presId="urn:microsoft.com/office/officeart/2009/3/layout/CircleRelationship"/>
    <dgm:cxn modelId="{E13BBF3A-05DF-42A2-9210-86D819A6F75D}" type="presParOf" srcId="{09368969-31E8-4456-9E6C-22011CA813F3}" destId="{2D951BB6-A239-402C-84AB-0E7D21A0060C}" srcOrd="0" destOrd="0" presId="urn:microsoft.com/office/officeart/2009/3/layout/CircleRelationship"/>
    <dgm:cxn modelId="{7A282296-4F97-477A-ADEE-B06D10183347}" type="presParOf" srcId="{CA988945-7F9D-4328-A955-12F646B9AFCA}" destId="{16B4D0A2-67AA-49B8-A5A8-5D251911DAEC}" srcOrd="10" destOrd="0" presId="urn:microsoft.com/office/officeart/2009/3/layout/CircleRelationship"/>
    <dgm:cxn modelId="{B1E22D08-268E-42F9-B27E-F6D10E2C5947}" type="presParOf" srcId="{CA988945-7F9D-4328-A955-12F646B9AFCA}" destId="{5C8A22E1-BA9A-4647-85DE-DAE5A2E86004}" srcOrd="11" destOrd="0" presId="urn:microsoft.com/office/officeart/2009/3/layout/CircleRelationship"/>
    <dgm:cxn modelId="{DFA6F131-98D6-4CD6-8A14-D78B2437E34E}" type="presParOf" srcId="{5C8A22E1-BA9A-4647-85DE-DAE5A2E86004}" destId="{5DAE74E1-D3F4-4C4C-ABB5-E2B4A1B37288}" srcOrd="0" destOrd="0" presId="urn:microsoft.com/office/officeart/2009/3/layout/CircleRelationship"/>
    <dgm:cxn modelId="{CE60CEA3-D1DA-4E73-92BD-78ED75A67408}" type="presParOf" srcId="{CA988945-7F9D-4328-A955-12F646B9AFCA}" destId="{D405D607-6496-4B20-8E03-BC33871206F1}" srcOrd="12" destOrd="0" presId="urn:microsoft.com/office/officeart/2009/3/layout/CircleRelationship"/>
    <dgm:cxn modelId="{4AAA0676-55EF-47B8-BFFC-04796185EF44}" type="presParOf" srcId="{D405D607-6496-4B20-8E03-BC33871206F1}" destId="{0C171D37-2B70-49AD-8124-4AD5D6EC345C}" srcOrd="0" destOrd="0" presId="urn:microsoft.com/office/officeart/2009/3/layout/CircleRelationship"/>
    <dgm:cxn modelId="{36BEF43E-7A0C-43F6-99C2-8D38E5736D0E}" type="presParOf" srcId="{CA988945-7F9D-4328-A955-12F646B9AFCA}" destId="{E5D5D787-E5A4-4683-8B88-D5F0241D6DA9}" srcOrd="13" destOrd="0" presId="urn:microsoft.com/office/officeart/2009/3/layout/CircleRelationship"/>
    <dgm:cxn modelId="{0F3FD21D-C8EF-4FD3-ADD3-ED25378DE0D2}" type="presParOf" srcId="{E5D5D787-E5A4-4683-8B88-D5F0241D6DA9}" destId="{74EAB269-466E-42C5-8941-5EF4D8973D73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26EC0A-0269-2E40-A581-E0DB8EA14244}">
      <dsp:nvSpPr>
        <dsp:cNvPr id="0" name=""/>
        <dsp:cNvSpPr/>
      </dsp:nvSpPr>
      <dsp:spPr>
        <a:xfrm>
          <a:off x="-5289416" y="-810449"/>
          <a:ext cx="6301418" cy="6301418"/>
        </a:xfrm>
        <a:prstGeom prst="blockArc">
          <a:avLst>
            <a:gd name="adj1" fmla="val 18900000"/>
            <a:gd name="adj2" fmla="val 2700000"/>
            <a:gd name="adj3" fmla="val 343"/>
          </a:avLst>
        </a:pr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27B71A-78FD-0741-9057-35F4629A204C}">
      <dsp:nvSpPr>
        <dsp:cNvPr id="0" name=""/>
        <dsp:cNvSpPr/>
      </dsp:nvSpPr>
      <dsp:spPr>
        <a:xfrm>
          <a:off x="328338" y="212776"/>
          <a:ext cx="8538168" cy="4253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7634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Okul Müdürü/ Müdür Yardımcısı</a:t>
          </a:r>
        </a:p>
      </dsp:txBody>
      <dsp:txXfrm>
        <a:off x="328338" y="212776"/>
        <a:ext cx="8538168" cy="425365"/>
      </dsp:txXfrm>
    </dsp:sp>
    <dsp:sp modelId="{56755BF4-9C60-5246-844F-7E7F50D0A044}">
      <dsp:nvSpPr>
        <dsp:cNvPr id="0" name=""/>
        <dsp:cNvSpPr/>
      </dsp:nvSpPr>
      <dsp:spPr>
        <a:xfrm>
          <a:off x="62484" y="159605"/>
          <a:ext cx="531707" cy="5317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3EACDF-C183-0140-911C-581424FA8260}">
      <dsp:nvSpPr>
        <dsp:cNvPr id="0" name=""/>
        <dsp:cNvSpPr/>
      </dsp:nvSpPr>
      <dsp:spPr>
        <a:xfrm>
          <a:off x="713545" y="851199"/>
          <a:ext cx="8152961" cy="4253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7634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Özel Eğitim Öğretmeni</a:t>
          </a:r>
        </a:p>
      </dsp:txBody>
      <dsp:txXfrm>
        <a:off x="713545" y="851199"/>
        <a:ext cx="8152961" cy="425365"/>
      </dsp:txXfrm>
    </dsp:sp>
    <dsp:sp modelId="{ECB8021A-432B-6E46-95CC-96C2A3161688}">
      <dsp:nvSpPr>
        <dsp:cNvPr id="0" name=""/>
        <dsp:cNvSpPr/>
      </dsp:nvSpPr>
      <dsp:spPr>
        <a:xfrm>
          <a:off x="447691" y="798028"/>
          <a:ext cx="531707" cy="5317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BA7590-5255-9E44-97E0-ADD09E20D980}">
      <dsp:nvSpPr>
        <dsp:cNvPr id="0" name=""/>
        <dsp:cNvSpPr/>
      </dsp:nvSpPr>
      <dsp:spPr>
        <a:xfrm>
          <a:off x="924636" y="1489154"/>
          <a:ext cx="7941870" cy="4253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7634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Rehber Öğretmen</a:t>
          </a:r>
        </a:p>
      </dsp:txBody>
      <dsp:txXfrm>
        <a:off x="924636" y="1489154"/>
        <a:ext cx="7941870" cy="425365"/>
      </dsp:txXfrm>
    </dsp:sp>
    <dsp:sp modelId="{9699C874-D3AE-D443-9028-2A5085ABE5EC}">
      <dsp:nvSpPr>
        <dsp:cNvPr id="0" name=""/>
        <dsp:cNvSpPr/>
      </dsp:nvSpPr>
      <dsp:spPr>
        <a:xfrm>
          <a:off x="658783" y="1435983"/>
          <a:ext cx="531707" cy="5317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126C6B-2F99-5A41-B454-4BF6D50CE9ED}">
      <dsp:nvSpPr>
        <dsp:cNvPr id="0" name=""/>
        <dsp:cNvSpPr/>
      </dsp:nvSpPr>
      <dsp:spPr>
        <a:xfrm>
          <a:off x="992036" y="2127577"/>
          <a:ext cx="7874470" cy="4253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7634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Eğitim Programını Hazırlayan Öğretmen</a:t>
          </a:r>
        </a:p>
      </dsp:txBody>
      <dsp:txXfrm>
        <a:off x="992036" y="2127577"/>
        <a:ext cx="7874470" cy="425365"/>
      </dsp:txXfrm>
    </dsp:sp>
    <dsp:sp modelId="{5F962C1B-0650-ED4A-861D-3373850BC474}">
      <dsp:nvSpPr>
        <dsp:cNvPr id="0" name=""/>
        <dsp:cNvSpPr/>
      </dsp:nvSpPr>
      <dsp:spPr>
        <a:xfrm>
          <a:off x="726182" y="2074406"/>
          <a:ext cx="531707" cy="5317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579C78-584D-2040-82D9-CED66C6ACC64}">
      <dsp:nvSpPr>
        <dsp:cNvPr id="0" name=""/>
        <dsp:cNvSpPr/>
      </dsp:nvSpPr>
      <dsp:spPr>
        <a:xfrm>
          <a:off x="924636" y="2766000"/>
          <a:ext cx="7941870" cy="4253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7634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Sınıf </a:t>
          </a:r>
        </a:p>
      </dsp:txBody>
      <dsp:txXfrm>
        <a:off x="924636" y="2766000"/>
        <a:ext cx="7941870" cy="425365"/>
      </dsp:txXfrm>
    </dsp:sp>
    <dsp:sp modelId="{68E616B2-7E25-6747-9521-AA87D1F1E729}">
      <dsp:nvSpPr>
        <dsp:cNvPr id="0" name=""/>
        <dsp:cNvSpPr/>
      </dsp:nvSpPr>
      <dsp:spPr>
        <a:xfrm>
          <a:off x="658783" y="2712829"/>
          <a:ext cx="531707" cy="5317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586A55-CB33-8A41-8A2D-BC2160C22E6A}">
      <dsp:nvSpPr>
        <dsp:cNvPr id="0" name=""/>
        <dsp:cNvSpPr/>
      </dsp:nvSpPr>
      <dsp:spPr>
        <a:xfrm>
          <a:off x="713545" y="3403954"/>
          <a:ext cx="8152961" cy="4253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7634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Ebeveyn</a:t>
          </a:r>
        </a:p>
      </dsp:txBody>
      <dsp:txXfrm>
        <a:off x="713545" y="3403954"/>
        <a:ext cx="8152961" cy="425365"/>
      </dsp:txXfrm>
    </dsp:sp>
    <dsp:sp modelId="{94A3FB27-B8D0-8D45-B9A1-F28E62B4919D}">
      <dsp:nvSpPr>
        <dsp:cNvPr id="0" name=""/>
        <dsp:cNvSpPr/>
      </dsp:nvSpPr>
      <dsp:spPr>
        <a:xfrm>
          <a:off x="447691" y="3350784"/>
          <a:ext cx="531707" cy="5317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AEAF93-34F6-F34C-9609-E0AC8BFB4F61}">
      <dsp:nvSpPr>
        <dsp:cNvPr id="0" name=""/>
        <dsp:cNvSpPr/>
      </dsp:nvSpPr>
      <dsp:spPr>
        <a:xfrm>
          <a:off x="328338" y="4042377"/>
          <a:ext cx="8538168" cy="4253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7634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Çocuk</a:t>
          </a:r>
        </a:p>
      </dsp:txBody>
      <dsp:txXfrm>
        <a:off x="328338" y="4042377"/>
        <a:ext cx="8538168" cy="425365"/>
      </dsp:txXfrm>
    </dsp:sp>
    <dsp:sp modelId="{A4088DA3-F6BD-314F-A6C1-7FBE4BB82538}">
      <dsp:nvSpPr>
        <dsp:cNvPr id="0" name=""/>
        <dsp:cNvSpPr/>
      </dsp:nvSpPr>
      <dsp:spPr>
        <a:xfrm>
          <a:off x="62484" y="3989207"/>
          <a:ext cx="531707" cy="5317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786632-F00E-3E49-93A0-C42C0C4982CA}">
      <dsp:nvSpPr>
        <dsp:cNvPr id="0" name=""/>
        <dsp:cNvSpPr/>
      </dsp:nvSpPr>
      <dsp:spPr>
        <a:xfrm rot="10800000">
          <a:off x="2584189" y="588"/>
          <a:ext cx="9768605" cy="494703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8151" tIns="106680" rIns="199136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Performans Düzeyi</a:t>
          </a:r>
        </a:p>
      </dsp:txBody>
      <dsp:txXfrm rot="10800000">
        <a:off x="2707865" y="588"/>
        <a:ext cx="9644929" cy="494703"/>
      </dsp:txXfrm>
    </dsp:sp>
    <dsp:sp modelId="{21B6095D-B166-664D-AEEA-5E3340CBF766}">
      <dsp:nvSpPr>
        <dsp:cNvPr id="0" name=""/>
        <dsp:cNvSpPr/>
      </dsp:nvSpPr>
      <dsp:spPr>
        <a:xfrm>
          <a:off x="2336837" y="588"/>
          <a:ext cx="494703" cy="494703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201DC17-1143-B440-AB22-AF4DB32326E2}">
      <dsp:nvSpPr>
        <dsp:cNvPr id="0" name=""/>
        <dsp:cNvSpPr/>
      </dsp:nvSpPr>
      <dsp:spPr>
        <a:xfrm rot="10800000">
          <a:off x="2584189" y="618968"/>
          <a:ext cx="9768605" cy="494703"/>
        </a:xfrm>
        <a:prstGeom prst="homePlate">
          <a:avLst/>
        </a:prstGeom>
        <a:gradFill rotWithShape="0">
          <a:gsLst>
            <a:gs pos="0">
              <a:schemeClr val="accent2">
                <a:hueOff val="668788"/>
                <a:satOff val="-834"/>
                <a:lumOff val="196"/>
                <a:alphaOff val="0"/>
                <a:tint val="50000"/>
                <a:satMod val="300000"/>
              </a:schemeClr>
            </a:gs>
            <a:gs pos="35000">
              <a:schemeClr val="accent2">
                <a:hueOff val="668788"/>
                <a:satOff val="-834"/>
                <a:lumOff val="196"/>
                <a:alphaOff val="0"/>
                <a:tint val="37000"/>
                <a:satMod val="300000"/>
              </a:schemeClr>
            </a:gs>
            <a:gs pos="100000">
              <a:schemeClr val="accent2">
                <a:hueOff val="668788"/>
                <a:satOff val="-834"/>
                <a:lumOff val="19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8151" tIns="106680" rIns="199136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Uzun dönemli amaçlar</a:t>
          </a:r>
        </a:p>
      </dsp:txBody>
      <dsp:txXfrm rot="10800000">
        <a:off x="2707865" y="618968"/>
        <a:ext cx="9644929" cy="494703"/>
      </dsp:txXfrm>
    </dsp:sp>
    <dsp:sp modelId="{B5F961E7-4F17-BC48-B44F-883F4E627581}">
      <dsp:nvSpPr>
        <dsp:cNvPr id="0" name=""/>
        <dsp:cNvSpPr/>
      </dsp:nvSpPr>
      <dsp:spPr>
        <a:xfrm>
          <a:off x="2336837" y="618968"/>
          <a:ext cx="494703" cy="494703"/>
        </a:xfrm>
        <a:prstGeom prst="ellipse">
          <a:avLst/>
        </a:prstGeom>
        <a:solidFill>
          <a:schemeClr val="accent2">
            <a:tint val="50000"/>
            <a:hueOff val="714696"/>
            <a:satOff val="-639"/>
            <a:lumOff val="2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6D6905F-2165-9E4E-B859-E17866CAF852}">
      <dsp:nvSpPr>
        <dsp:cNvPr id="0" name=""/>
        <dsp:cNvSpPr/>
      </dsp:nvSpPr>
      <dsp:spPr>
        <a:xfrm rot="10800000">
          <a:off x="2584189" y="1237347"/>
          <a:ext cx="9768605" cy="494703"/>
        </a:xfrm>
        <a:prstGeom prst="homePlate">
          <a:avLst/>
        </a:prstGeom>
        <a:gradFill rotWithShape="0">
          <a:gsLst>
            <a:gs pos="0">
              <a:schemeClr val="accent2">
                <a:hueOff val="1337577"/>
                <a:satOff val="-1668"/>
                <a:lumOff val="392"/>
                <a:alphaOff val="0"/>
                <a:tint val="50000"/>
                <a:satMod val="300000"/>
              </a:schemeClr>
            </a:gs>
            <a:gs pos="35000">
              <a:schemeClr val="accent2">
                <a:hueOff val="1337577"/>
                <a:satOff val="-1668"/>
                <a:lumOff val="392"/>
                <a:alphaOff val="0"/>
                <a:tint val="37000"/>
                <a:satMod val="300000"/>
              </a:schemeClr>
            </a:gs>
            <a:gs pos="100000">
              <a:schemeClr val="accent2">
                <a:hueOff val="1337577"/>
                <a:satOff val="-1668"/>
                <a:lumOff val="39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8151" tIns="106680" rIns="199136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Kısa dönemli amaçlar</a:t>
          </a:r>
        </a:p>
      </dsp:txBody>
      <dsp:txXfrm rot="10800000">
        <a:off x="2707865" y="1237347"/>
        <a:ext cx="9644929" cy="494703"/>
      </dsp:txXfrm>
    </dsp:sp>
    <dsp:sp modelId="{FF4890A7-8E48-2146-84BD-F9F240EA438F}">
      <dsp:nvSpPr>
        <dsp:cNvPr id="0" name=""/>
        <dsp:cNvSpPr/>
      </dsp:nvSpPr>
      <dsp:spPr>
        <a:xfrm>
          <a:off x="2336837" y="1237347"/>
          <a:ext cx="494703" cy="494703"/>
        </a:xfrm>
        <a:prstGeom prst="ellipse">
          <a:avLst/>
        </a:prstGeom>
        <a:solidFill>
          <a:schemeClr val="accent2">
            <a:tint val="50000"/>
            <a:hueOff val="1429393"/>
            <a:satOff val="-1278"/>
            <a:lumOff val="4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0B681B5-BF2B-134D-9F21-B1436DF8ADAD}">
      <dsp:nvSpPr>
        <dsp:cNvPr id="0" name=""/>
        <dsp:cNvSpPr/>
      </dsp:nvSpPr>
      <dsp:spPr>
        <a:xfrm rot="10800000">
          <a:off x="2584189" y="1855727"/>
          <a:ext cx="9768605" cy="494703"/>
        </a:xfrm>
        <a:prstGeom prst="homePlate">
          <a:avLst/>
        </a:prstGeom>
        <a:gradFill rotWithShape="0">
          <a:gsLst>
            <a:gs pos="0">
              <a:schemeClr val="accent2">
                <a:hueOff val="2006365"/>
                <a:satOff val="-2502"/>
                <a:lumOff val="588"/>
                <a:alphaOff val="0"/>
                <a:tint val="50000"/>
                <a:satMod val="300000"/>
              </a:schemeClr>
            </a:gs>
            <a:gs pos="35000">
              <a:schemeClr val="accent2">
                <a:hueOff val="2006365"/>
                <a:satOff val="-2502"/>
                <a:lumOff val="588"/>
                <a:alphaOff val="0"/>
                <a:tint val="37000"/>
                <a:satMod val="300000"/>
              </a:schemeClr>
            </a:gs>
            <a:gs pos="100000">
              <a:schemeClr val="accent2">
                <a:hueOff val="2006365"/>
                <a:satOff val="-2502"/>
                <a:lumOff val="58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8151" tIns="106680" rIns="199136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Öğretim yöntem ve materyalleri</a:t>
          </a:r>
        </a:p>
      </dsp:txBody>
      <dsp:txXfrm rot="10800000">
        <a:off x="2707865" y="1855727"/>
        <a:ext cx="9644929" cy="494703"/>
      </dsp:txXfrm>
    </dsp:sp>
    <dsp:sp modelId="{1E72672D-A111-6E44-893C-1DF74F196C03}">
      <dsp:nvSpPr>
        <dsp:cNvPr id="0" name=""/>
        <dsp:cNvSpPr/>
      </dsp:nvSpPr>
      <dsp:spPr>
        <a:xfrm>
          <a:off x="2336837" y="1855727"/>
          <a:ext cx="494703" cy="494703"/>
        </a:xfrm>
        <a:prstGeom prst="ellipse">
          <a:avLst/>
        </a:prstGeom>
        <a:solidFill>
          <a:schemeClr val="accent2">
            <a:tint val="50000"/>
            <a:hueOff val="2144089"/>
            <a:satOff val="-1917"/>
            <a:lumOff val="6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624FC8A-0762-664F-ACD7-D115E69EBD59}">
      <dsp:nvSpPr>
        <dsp:cNvPr id="0" name=""/>
        <dsp:cNvSpPr/>
      </dsp:nvSpPr>
      <dsp:spPr>
        <a:xfrm rot="10800000">
          <a:off x="2584189" y="2474106"/>
          <a:ext cx="9768605" cy="494703"/>
        </a:xfrm>
        <a:prstGeom prst="homePlate">
          <a:avLst/>
        </a:prstGeom>
        <a:gradFill rotWithShape="0">
          <a:gsLst>
            <a:gs pos="0">
              <a:schemeClr val="accent2">
                <a:hueOff val="2675154"/>
                <a:satOff val="-3337"/>
                <a:lumOff val="785"/>
                <a:alphaOff val="0"/>
                <a:tint val="50000"/>
                <a:satMod val="300000"/>
              </a:schemeClr>
            </a:gs>
            <a:gs pos="35000">
              <a:schemeClr val="accent2">
                <a:hueOff val="2675154"/>
                <a:satOff val="-3337"/>
                <a:lumOff val="785"/>
                <a:alphaOff val="0"/>
                <a:tint val="37000"/>
                <a:satMod val="300000"/>
              </a:schemeClr>
            </a:gs>
            <a:gs pos="100000">
              <a:schemeClr val="accent2">
                <a:hueOff val="2675154"/>
                <a:satOff val="-3337"/>
                <a:lumOff val="78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8151" tIns="106680" rIns="199136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Başlama ve bitiş tarihleri</a:t>
          </a:r>
        </a:p>
      </dsp:txBody>
      <dsp:txXfrm rot="10800000">
        <a:off x="2707865" y="2474106"/>
        <a:ext cx="9644929" cy="494703"/>
      </dsp:txXfrm>
    </dsp:sp>
    <dsp:sp modelId="{55110B9C-68A5-AD47-8CD7-A2E972472550}">
      <dsp:nvSpPr>
        <dsp:cNvPr id="0" name=""/>
        <dsp:cNvSpPr/>
      </dsp:nvSpPr>
      <dsp:spPr>
        <a:xfrm>
          <a:off x="2336837" y="2474106"/>
          <a:ext cx="494703" cy="494703"/>
        </a:xfrm>
        <a:prstGeom prst="ellipse">
          <a:avLst/>
        </a:prstGeom>
        <a:solidFill>
          <a:schemeClr val="accent2">
            <a:tint val="50000"/>
            <a:hueOff val="2858786"/>
            <a:satOff val="-2556"/>
            <a:lumOff val="7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B0A2D60-7119-914B-9D0E-0614EDDFE740}">
      <dsp:nvSpPr>
        <dsp:cNvPr id="0" name=""/>
        <dsp:cNvSpPr/>
      </dsp:nvSpPr>
      <dsp:spPr>
        <a:xfrm rot="10800000">
          <a:off x="2584189" y="3092485"/>
          <a:ext cx="9768605" cy="494703"/>
        </a:xfrm>
        <a:prstGeom prst="homePlate">
          <a:avLst/>
        </a:prstGeom>
        <a:gradFill rotWithShape="0">
          <a:gsLst>
            <a:gs pos="0">
              <a:schemeClr val="accent2">
                <a:hueOff val="3343942"/>
                <a:satOff val="-4171"/>
                <a:lumOff val="981"/>
                <a:alphaOff val="0"/>
                <a:tint val="50000"/>
                <a:satMod val="300000"/>
              </a:schemeClr>
            </a:gs>
            <a:gs pos="35000">
              <a:schemeClr val="accent2">
                <a:hueOff val="3343942"/>
                <a:satOff val="-4171"/>
                <a:lumOff val="981"/>
                <a:alphaOff val="0"/>
                <a:tint val="37000"/>
                <a:satMod val="300000"/>
              </a:schemeClr>
            </a:gs>
            <a:gs pos="100000">
              <a:schemeClr val="accent2">
                <a:hueOff val="3343942"/>
                <a:satOff val="-4171"/>
                <a:lumOff val="98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8151" tIns="106680" rIns="199136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Değerlendirme</a:t>
          </a:r>
          <a:r>
            <a:rPr lang="tr-TR" sz="2800" kern="1200" baseline="0" dirty="0">
              <a:latin typeface="Comic Sans MS" panose="030F0702030302020204" pitchFamily="66" charset="0"/>
            </a:rPr>
            <a:t> Yöntem ve Ölçütleri</a:t>
          </a:r>
          <a:endParaRPr lang="tr-TR" sz="2800" kern="1200" dirty="0">
            <a:latin typeface="Comic Sans MS" panose="030F0702030302020204" pitchFamily="66" charset="0"/>
          </a:endParaRPr>
        </a:p>
      </dsp:txBody>
      <dsp:txXfrm rot="10800000">
        <a:off x="2707865" y="3092485"/>
        <a:ext cx="9644929" cy="494703"/>
      </dsp:txXfrm>
    </dsp:sp>
    <dsp:sp modelId="{BEFD9EC6-8C7A-DE4F-B55C-CC0CAE3EEBFE}">
      <dsp:nvSpPr>
        <dsp:cNvPr id="0" name=""/>
        <dsp:cNvSpPr/>
      </dsp:nvSpPr>
      <dsp:spPr>
        <a:xfrm>
          <a:off x="2336837" y="3092485"/>
          <a:ext cx="494703" cy="494703"/>
        </a:xfrm>
        <a:prstGeom prst="ellipse">
          <a:avLst/>
        </a:prstGeom>
        <a:solidFill>
          <a:schemeClr val="accent2">
            <a:tint val="50000"/>
            <a:hueOff val="3573482"/>
            <a:satOff val="-3195"/>
            <a:lumOff val="9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E80BDE0-330E-FA48-9D7D-D06D13A476B3}">
      <dsp:nvSpPr>
        <dsp:cNvPr id="0" name=""/>
        <dsp:cNvSpPr/>
      </dsp:nvSpPr>
      <dsp:spPr>
        <a:xfrm rot="10800000">
          <a:off x="2584189" y="3710865"/>
          <a:ext cx="9768605" cy="494703"/>
        </a:xfrm>
        <a:prstGeom prst="homePlate">
          <a:avLst/>
        </a:prstGeom>
        <a:gradFill rotWithShape="0">
          <a:gsLst>
            <a:gs pos="0">
              <a:schemeClr val="accent2">
                <a:hueOff val="4012731"/>
                <a:satOff val="-5005"/>
                <a:lumOff val="1177"/>
                <a:alphaOff val="0"/>
                <a:tint val="50000"/>
                <a:satMod val="300000"/>
              </a:schemeClr>
            </a:gs>
            <a:gs pos="35000">
              <a:schemeClr val="accent2">
                <a:hueOff val="4012731"/>
                <a:satOff val="-5005"/>
                <a:lumOff val="1177"/>
                <a:alphaOff val="0"/>
                <a:tint val="37000"/>
                <a:satMod val="300000"/>
              </a:schemeClr>
            </a:gs>
            <a:gs pos="100000">
              <a:schemeClr val="accent2">
                <a:hueOff val="4012731"/>
                <a:satOff val="-5005"/>
                <a:lumOff val="117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8151" tIns="106680" rIns="199136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Ek hizmetler</a:t>
          </a:r>
        </a:p>
      </dsp:txBody>
      <dsp:txXfrm rot="10800000">
        <a:off x="2707865" y="3710865"/>
        <a:ext cx="9644929" cy="494703"/>
      </dsp:txXfrm>
    </dsp:sp>
    <dsp:sp modelId="{4B0B0E3B-B1FD-E345-BC2E-67CD724D51D8}">
      <dsp:nvSpPr>
        <dsp:cNvPr id="0" name=""/>
        <dsp:cNvSpPr/>
      </dsp:nvSpPr>
      <dsp:spPr>
        <a:xfrm>
          <a:off x="2336837" y="3710865"/>
          <a:ext cx="494703" cy="494703"/>
        </a:xfrm>
        <a:prstGeom prst="ellipse">
          <a:avLst/>
        </a:prstGeom>
        <a:solidFill>
          <a:schemeClr val="accent2">
            <a:tint val="50000"/>
            <a:hueOff val="4288179"/>
            <a:satOff val="-3834"/>
            <a:lumOff val="11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834048D-49E7-9241-8EF3-32A5D80A2FC9}">
      <dsp:nvSpPr>
        <dsp:cNvPr id="0" name=""/>
        <dsp:cNvSpPr/>
      </dsp:nvSpPr>
      <dsp:spPr>
        <a:xfrm rot="10800000">
          <a:off x="2584189" y="4329244"/>
          <a:ext cx="9768605" cy="494703"/>
        </a:xfrm>
        <a:prstGeom prst="homePlat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8151" tIns="106680" rIns="199136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Bireyselleştirilmiş Öğretim Programı</a:t>
          </a:r>
        </a:p>
      </dsp:txBody>
      <dsp:txXfrm rot="10800000">
        <a:off x="2707865" y="4329244"/>
        <a:ext cx="9644929" cy="494703"/>
      </dsp:txXfrm>
    </dsp:sp>
    <dsp:sp modelId="{E2BD1155-796C-314C-B091-627FC276C98F}">
      <dsp:nvSpPr>
        <dsp:cNvPr id="0" name=""/>
        <dsp:cNvSpPr/>
      </dsp:nvSpPr>
      <dsp:spPr>
        <a:xfrm>
          <a:off x="2336837" y="4329244"/>
          <a:ext cx="494703" cy="494703"/>
        </a:xfrm>
        <a:prstGeom prst="ellipse">
          <a:avLst/>
        </a:prstGeom>
        <a:solidFill>
          <a:schemeClr val="accent2">
            <a:tint val="50000"/>
            <a:hueOff val="5002875"/>
            <a:satOff val="-4473"/>
            <a:lumOff val="13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90FD32-C923-4E4A-9240-C321D4BAEA11}">
      <dsp:nvSpPr>
        <dsp:cNvPr id="0" name=""/>
        <dsp:cNvSpPr/>
      </dsp:nvSpPr>
      <dsp:spPr>
        <a:xfrm>
          <a:off x="1820217" y="167024"/>
          <a:ext cx="3666052" cy="366597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600" b="1" kern="1200" dirty="0">
              <a:latin typeface="Comic Sans MS" panose="030F0702030302020204" pitchFamily="66" charset="0"/>
            </a:rPr>
            <a:t>Dersle ilgili Sorular</a:t>
          </a:r>
        </a:p>
      </dsp:txBody>
      <dsp:txXfrm>
        <a:off x="2357098" y="703893"/>
        <a:ext cx="2592290" cy="2592235"/>
      </dsp:txXfrm>
    </dsp:sp>
    <dsp:sp modelId="{0C09C3C7-4B5F-4E3E-A606-C29F6BDD05FD}">
      <dsp:nvSpPr>
        <dsp:cNvPr id="0" name=""/>
        <dsp:cNvSpPr/>
      </dsp:nvSpPr>
      <dsp:spPr>
        <a:xfrm>
          <a:off x="3911987" y="0"/>
          <a:ext cx="407717" cy="40771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4044F4D-766C-467B-A51E-E5F62C7CA24B}">
      <dsp:nvSpPr>
        <dsp:cNvPr id="0" name=""/>
        <dsp:cNvSpPr/>
      </dsp:nvSpPr>
      <dsp:spPr>
        <a:xfrm>
          <a:off x="2946554" y="3560619"/>
          <a:ext cx="295220" cy="295504"/>
        </a:xfrm>
        <a:prstGeom prst="ellipse">
          <a:avLst/>
        </a:prstGeom>
        <a:solidFill>
          <a:schemeClr val="accent4">
            <a:hueOff val="-372064"/>
            <a:satOff val="2242"/>
            <a:lumOff val="18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F8D4B2C-EEB3-4F78-A3AF-78F4864F1010}">
      <dsp:nvSpPr>
        <dsp:cNvPr id="0" name=""/>
        <dsp:cNvSpPr/>
      </dsp:nvSpPr>
      <dsp:spPr>
        <a:xfrm>
          <a:off x="5722172" y="1654827"/>
          <a:ext cx="295220" cy="295504"/>
        </a:xfrm>
        <a:prstGeom prst="ellipse">
          <a:avLst/>
        </a:prstGeom>
        <a:solidFill>
          <a:schemeClr val="accent4">
            <a:hueOff val="-744128"/>
            <a:satOff val="4483"/>
            <a:lumOff val="35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9C9677F-08D7-4B5E-B2A8-7E4EF223E62B}">
      <dsp:nvSpPr>
        <dsp:cNvPr id="0" name=""/>
        <dsp:cNvSpPr/>
      </dsp:nvSpPr>
      <dsp:spPr>
        <a:xfrm>
          <a:off x="4309477" y="3874967"/>
          <a:ext cx="407717" cy="407711"/>
        </a:xfrm>
        <a:prstGeom prst="ellipse">
          <a:avLst/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0AE472B-3BE9-4E60-B1A5-D973734F011A}">
      <dsp:nvSpPr>
        <dsp:cNvPr id="0" name=""/>
        <dsp:cNvSpPr/>
      </dsp:nvSpPr>
      <dsp:spPr>
        <a:xfrm>
          <a:off x="3030416" y="579446"/>
          <a:ext cx="295220" cy="295504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C2EF1E9-DECF-4F90-B0BC-2177E986DC19}">
      <dsp:nvSpPr>
        <dsp:cNvPr id="0" name=""/>
        <dsp:cNvSpPr/>
      </dsp:nvSpPr>
      <dsp:spPr>
        <a:xfrm>
          <a:off x="2099756" y="2269819"/>
          <a:ext cx="295220" cy="295504"/>
        </a:xfrm>
        <a:prstGeom prst="ellipse">
          <a:avLst/>
        </a:prstGeom>
        <a:solidFill>
          <a:schemeClr val="accent4">
            <a:hueOff val="-1860321"/>
            <a:satOff val="11208"/>
            <a:lumOff val="89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0BC6DB5-44F7-4386-9994-EF917B17EF74}">
      <dsp:nvSpPr>
        <dsp:cNvPr id="0" name=""/>
        <dsp:cNvSpPr/>
      </dsp:nvSpPr>
      <dsp:spPr>
        <a:xfrm>
          <a:off x="674788" y="828698"/>
          <a:ext cx="1490420" cy="1489944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b="1" kern="1200">
            <a:latin typeface="Comic Sans MS" panose="030F0702030302020204" pitchFamily="66" charset="0"/>
          </a:endParaRPr>
        </a:p>
      </dsp:txBody>
      <dsp:txXfrm>
        <a:off x="893055" y="1046895"/>
        <a:ext cx="1053886" cy="1053550"/>
      </dsp:txXfrm>
    </dsp:sp>
    <dsp:sp modelId="{ED53399E-58D6-42F4-9F2F-896AD01F0FED}">
      <dsp:nvSpPr>
        <dsp:cNvPr id="0" name=""/>
        <dsp:cNvSpPr/>
      </dsp:nvSpPr>
      <dsp:spPr>
        <a:xfrm>
          <a:off x="3499496" y="592294"/>
          <a:ext cx="407717" cy="407711"/>
        </a:xfrm>
        <a:prstGeom prst="ellipse">
          <a:avLst/>
        </a:prstGeom>
        <a:solidFill>
          <a:schemeClr val="accent4">
            <a:hueOff val="-2604449"/>
            <a:satOff val="15691"/>
            <a:lumOff val="125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D951BB6-A239-402C-84AB-0E7D21A0060C}">
      <dsp:nvSpPr>
        <dsp:cNvPr id="0" name=""/>
        <dsp:cNvSpPr/>
      </dsp:nvSpPr>
      <dsp:spPr>
        <a:xfrm>
          <a:off x="814558" y="2755475"/>
          <a:ext cx="737028" cy="737049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6B4D0A2-67AA-49B8-A5A8-5D251911DAEC}">
      <dsp:nvSpPr>
        <dsp:cNvPr id="0" name=""/>
        <dsp:cNvSpPr/>
      </dsp:nvSpPr>
      <dsp:spPr>
        <a:xfrm>
          <a:off x="5861942" y="127623"/>
          <a:ext cx="1490420" cy="1489944"/>
        </a:xfrm>
        <a:prstGeom prst="ellipse">
          <a:avLst/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b="1" kern="1200">
            <a:latin typeface="Comic Sans MS" panose="030F0702030302020204" pitchFamily="66" charset="0"/>
          </a:endParaRPr>
        </a:p>
      </dsp:txBody>
      <dsp:txXfrm>
        <a:off x="6080209" y="345820"/>
        <a:ext cx="1053886" cy="1053550"/>
      </dsp:txXfrm>
    </dsp:sp>
    <dsp:sp modelId="{5DAE74E1-D3F4-4C4C-ABB5-E2B4A1B37288}">
      <dsp:nvSpPr>
        <dsp:cNvPr id="0" name=""/>
        <dsp:cNvSpPr/>
      </dsp:nvSpPr>
      <dsp:spPr>
        <a:xfrm>
          <a:off x="5197184" y="1156323"/>
          <a:ext cx="407717" cy="407711"/>
        </a:xfrm>
        <a:prstGeom prst="ellipse">
          <a:avLst/>
        </a:prstGeom>
        <a:solidFill>
          <a:schemeClr val="accent4">
            <a:hueOff val="-3720641"/>
            <a:satOff val="22416"/>
            <a:lumOff val="179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C171D37-2B70-49AD-8124-4AD5D6EC345C}">
      <dsp:nvSpPr>
        <dsp:cNvPr id="0" name=""/>
        <dsp:cNvSpPr/>
      </dsp:nvSpPr>
      <dsp:spPr>
        <a:xfrm>
          <a:off x="534337" y="3632568"/>
          <a:ext cx="295220" cy="295504"/>
        </a:xfrm>
        <a:prstGeom prst="ellipse">
          <a:avLst/>
        </a:prstGeom>
        <a:solidFill>
          <a:schemeClr val="accent4">
            <a:hueOff val="-4092706"/>
            <a:satOff val="24657"/>
            <a:lumOff val="197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4EAB269-466E-42C5-8941-5EF4D8973D73}">
      <dsp:nvSpPr>
        <dsp:cNvPr id="0" name=""/>
        <dsp:cNvSpPr/>
      </dsp:nvSpPr>
      <dsp:spPr>
        <a:xfrm>
          <a:off x="3478360" y="3212009"/>
          <a:ext cx="295220" cy="295504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7D897D-F60C-4E7B-AA54-DB49B179B655}" type="datetimeFigureOut">
              <a:rPr lang="tr-TR" smtClean="0"/>
              <a:t>6.12.2020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A787E-DC7B-42B0-90FA-C127AD4247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6629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EFD477-C630-40FB-A2DB-5FC21608F820}" type="datetimeFigureOut">
              <a:rPr lang="tr-TR" smtClean="0"/>
              <a:t>6.12.2020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779CF-28FE-4770-9DAE-5CBF9D591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7209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A6E1-7CDF-4441-A1DF-67E5F5D33698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DA7C0-E3FF-5D48-923A-5C2F2643888A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D693F-D6B0-5440-BB4B-7BFC8DC50849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CC8E-CB07-3444-A691-DCF2ECE625F5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AF71-F822-6E4A-BCF3-7F76369306D9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B6869-6263-514E-9841-DB354078C021}" type="datetime1">
              <a:rPr lang="tr-TR" smtClean="0"/>
              <a:t>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FC33A-6411-4E4E-9404-9911B44487E5}" type="datetime1">
              <a:rPr lang="tr-TR" smtClean="0"/>
              <a:t>6.12.2020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FFECF-06CE-A94D-9C4C-661BE7F8E88A}" type="datetime1">
              <a:rPr lang="tr-TR" smtClean="0"/>
              <a:t>6.12.2020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A33C8-49A4-C44E-9F88-CE482D691A2E}" type="datetime1">
              <a:rPr lang="tr-TR" smtClean="0"/>
              <a:t>6.12.2020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D5F72-FFDF-524A-9A0B-21289E85B296}" type="datetime1">
              <a:rPr lang="tr-TR" smtClean="0"/>
              <a:t>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BBD7E-8D57-7547-BBFF-540566507EFB}" type="datetime1">
              <a:rPr lang="tr-TR" smtClean="0"/>
              <a:t>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A41BA-C94C-B74C-BA76-712E790BFF00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09394" y="1772816"/>
            <a:ext cx="11079204" cy="147002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4000" b="1" dirty="0">
                <a:latin typeface="Comic Sans MS" panose="030F0902030302020204" pitchFamily="66" charset="0"/>
              </a:rPr>
              <a:t>BİREYSELLEŞTİRİLMİŞ EĞİTİM PROGRAMI (BEP)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567608" y="3886200"/>
            <a:ext cx="6264696" cy="17526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Prof. Dr. Neriman ARAL</a:t>
            </a:r>
          </a:p>
          <a:p>
            <a:r>
              <a:rPr 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Sağlık Bilimleri Fakültesi</a:t>
            </a:r>
          </a:p>
          <a:p>
            <a:r>
              <a:rPr 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Çocuk Gelişimi Bölümü</a:t>
            </a:r>
          </a:p>
          <a:p>
            <a:endParaRPr lang="tr-TR" dirty="0">
              <a:solidFill>
                <a:schemeClr val="tx1"/>
              </a:solidFill>
              <a:latin typeface="Comic Sans MS" panose="030F0902030302020204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428" y="260649"/>
            <a:ext cx="1298575" cy="126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4392" y="41575"/>
            <a:ext cx="2914650" cy="148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2211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600" b="1" dirty="0">
                <a:latin typeface="Comic Sans MS" panose="030F0702030302020204" pitchFamily="66" charset="0"/>
              </a:rPr>
              <a:t>Bireyselleştirilmiş Eğitim Programının Yararları</a:t>
            </a:r>
            <a:endParaRPr lang="tr-TR" sz="3600" dirty="0">
              <a:latin typeface="Comic Sans MS" panose="030F0702030302020204" pitchFamily="66" charset="0"/>
            </a:endParaRPr>
          </a:p>
        </p:txBody>
      </p:sp>
      <p:sp>
        <p:nvSpPr>
          <p:cNvPr id="6" name="Yuvarlatılmış Dikdörtgen 5"/>
          <p:cNvSpPr/>
          <p:nvPr/>
        </p:nvSpPr>
        <p:spPr>
          <a:xfrm>
            <a:off x="767408" y="1628800"/>
            <a:ext cx="10814992" cy="10801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i="1" dirty="0">
                <a:solidFill>
                  <a:schemeClr val="tx1"/>
                </a:solidFill>
                <a:latin typeface="Comic Sans MS" panose="030F0702030302020204" pitchFamily="66" charset="0"/>
              </a:rPr>
              <a:t>Çocuğun Öğretmeni Açısından Bireyselleştirilmiş Eğitim Programının Yararları</a:t>
            </a:r>
            <a:endParaRPr lang="tr-TR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şağı Ok 6"/>
          <p:cNvSpPr/>
          <p:nvPr/>
        </p:nvSpPr>
        <p:spPr>
          <a:xfrm>
            <a:off x="5735960" y="2780928"/>
            <a:ext cx="648072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767408" y="3356992"/>
            <a:ext cx="10814992" cy="25922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Öğretmenler açısından kolayca ulaşılabilir ve geçerliği olan bir programdır.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Bireyselleştirilmiş eğitim planı günlük planın temelini oluşturur.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Öğretmen ve çocuğu hedef alarak beklenen sonuca odaklanmayı sağlar.</a:t>
            </a:r>
          </a:p>
        </p:txBody>
      </p:sp>
    </p:spTree>
    <p:extLst>
      <p:ext uri="{BB962C8B-B14F-4D97-AF65-F5344CB8AC3E}">
        <p14:creationId xmlns:p14="http://schemas.microsoft.com/office/powerpoint/2010/main" val="299969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01909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600" b="1" dirty="0">
                <a:latin typeface="Comic Sans MS" panose="030F0702030302020204" pitchFamily="66" charset="0"/>
              </a:rPr>
              <a:t>Bireyselleştirilmiş Eğitim Programının Yararları</a:t>
            </a:r>
            <a:endParaRPr lang="tr-TR" sz="3600" dirty="0">
              <a:latin typeface="Comic Sans MS" panose="030F0702030302020204" pitchFamily="66" charset="0"/>
            </a:endParaRPr>
          </a:p>
        </p:txBody>
      </p:sp>
      <p:sp>
        <p:nvSpPr>
          <p:cNvPr id="6" name="Yuvarlatılmış Dikdörtgen 5"/>
          <p:cNvSpPr/>
          <p:nvPr/>
        </p:nvSpPr>
        <p:spPr>
          <a:xfrm>
            <a:off x="767408" y="1700808"/>
            <a:ext cx="10814992" cy="93610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i="1" dirty="0">
                <a:solidFill>
                  <a:schemeClr val="tx1"/>
                </a:solidFill>
                <a:latin typeface="Comic Sans MS" panose="030F0702030302020204" pitchFamily="66" charset="0"/>
              </a:rPr>
              <a:t>Toplum Açısından Bireyselleştirilmiş Eğitim Programının Yararları</a:t>
            </a:r>
            <a:endParaRPr lang="tr-TR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şağı Ok 6"/>
          <p:cNvSpPr/>
          <p:nvPr/>
        </p:nvSpPr>
        <p:spPr>
          <a:xfrm>
            <a:off x="5591944" y="2708920"/>
            <a:ext cx="115212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762835" y="3429000"/>
            <a:ext cx="10814992" cy="22322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Özel </a:t>
            </a:r>
            <a:r>
              <a:rPr lang="tr-TR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çocukların da eğitim hakkına kavuşmasını sağlar.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Toplumda özel </a:t>
            </a:r>
            <a:r>
              <a:rPr lang="tr-TR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çocuklara da hak ettikleri yer verilir.</a:t>
            </a:r>
          </a:p>
        </p:txBody>
      </p:sp>
    </p:spTree>
    <p:extLst>
      <p:ext uri="{BB962C8B-B14F-4D97-AF65-F5344CB8AC3E}">
        <p14:creationId xmlns:p14="http://schemas.microsoft.com/office/powerpoint/2010/main" val="1742131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23392" y="260648"/>
            <a:ext cx="10585176" cy="88235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600" b="1" dirty="0">
                <a:latin typeface="Comic Sans MS" panose="030F0702030302020204" pitchFamily="66" charset="0"/>
              </a:rPr>
              <a:t>Bireyselleştirilmiş Eğitim Programının Bileşenleri</a:t>
            </a:r>
            <a:endParaRPr lang="tr-TR" sz="3600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0708509"/>
              </p:ext>
            </p:extLst>
          </p:nvPr>
        </p:nvGraphicFramePr>
        <p:xfrm>
          <a:off x="-1608856" y="1340767"/>
          <a:ext cx="14689632" cy="4824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2273225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b="1" dirty="0">
                <a:latin typeface="Comic Sans MS" panose="030F0702030302020204" pitchFamily="66" charset="0"/>
              </a:rPr>
              <a:t>Çocuğun Performans Düzeyine Yönelik Bilgiler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844824"/>
            <a:ext cx="10972800" cy="428134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Bireyselleştirilmiş eğitim programının ilk bölümünü oluşturan bu kısımda çocuğa yönelik olarak yapılan ayrıntılı değerlendirmeler ve çocuğun mevcut performans durumuna yönelik bilgiler bulunur.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Çocuğun neleri yapıp neleri yapamadığının yer aldığı bu bölüme dayanılarak çocuklara kazandırılması hedeflenen beceriler oluşturulur (Aral, 2011; Avcıoğlu, 2015; Erbaş, 2005; Kargın, 2006).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37200965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07368" y="260648"/>
            <a:ext cx="11161240" cy="1143000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Comic Sans MS" panose="030F0702030302020204" pitchFamily="66" charset="0"/>
              </a:rPr>
              <a:t>Performans Yazılırken Dikkat Edilmesi Gereken Noktalar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Dolu Çerçeve 6"/>
          <p:cNvSpPr/>
          <p:nvPr/>
        </p:nvSpPr>
        <p:spPr>
          <a:xfrm>
            <a:off x="623392" y="1196752"/>
            <a:ext cx="11089232" cy="5111973"/>
          </a:xfrm>
          <a:prstGeom prst="beve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Çocukların performansları değerlendirme verilerine göre oluşturulur. 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Ancak bu ifadelerin yazımında açık, net ve anlaşılır ifadeler kullanılmalıdır. 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600" dirty="0">
                <a:solidFill>
                  <a:schemeClr val="tx1"/>
                </a:solidFill>
                <a:latin typeface="Comic Sans MS" panose="030F0702030302020204" pitchFamily="66" charset="0"/>
              </a:rPr>
              <a:t>Örneğin, “Ahmet dört yaş çocuklarının ince motor becerilerini yerine getirebilir” ifadesi yerine “Ahmet, boncuk gibi küçük nesneleri tutabilir, ipe dizebilir, büyük bir resmin sınırlarını taşırmadan boyayabilir” ifadesi kullanılmalıdır.</a:t>
            </a:r>
          </a:p>
        </p:txBody>
      </p:sp>
    </p:spTree>
    <p:extLst>
      <p:ext uri="{BB962C8B-B14F-4D97-AF65-F5344CB8AC3E}">
        <p14:creationId xmlns:p14="http://schemas.microsoft.com/office/powerpoint/2010/main" val="24654640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922803"/>
            <a:ext cx="10972800" cy="240582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Çocukların performanslarına yönelik bilgiler yazılırken hem yapabildikleri, hem de yapamadıklarına yer verilmelidir.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Örneğin “Ayşe olay ve varlıkların özelliklerini söyler, ancak olay ya da varlıkların özelliklerini karşılaştırmakta zorlanır.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095376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Comic Sans MS" panose="030F0702030302020204" pitchFamily="66" charset="0"/>
              </a:rPr>
              <a:t>Performans Yazılırken Dikkat Edilmesi Gereken Noktalar</a:t>
            </a:r>
          </a:p>
        </p:txBody>
      </p:sp>
    </p:spTree>
    <p:extLst>
      <p:ext uri="{BB962C8B-B14F-4D97-AF65-F5344CB8AC3E}">
        <p14:creationId xmlns:p14="http://schemas.microsoft.com/office/powerpoint/2010/main" val="3686748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7333" y="2180394"/>
            <a:ext cx="10972800" cy="2189796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Performans düzeyini belirtirken kullanılan kelimeler ölçülebilir ve gözlenebilir olmalıdır.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Örneğin “Berk sesin kaynağını anlar” ifadesi yerine “Berk, sesin kaynağını söyler” ifadesi kullanılmalıdır.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095376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Comic Sans MS" panose="030F0702030302020204" pitchFamily="66" charset="0"/>
              </a:rPr>
              <a:t>Performans Yazılırken Dikkat Edilmesi Gereken Noktalar</a:t>
            </a:r>
          </a:p>
        </p:txBody>
      </p:sp>
    </p:spTree>
    <p:extLst>
      <p:ext uri="{BB962C8B-B14F-4D97-AF65-F5344CB8AC3E}">
        <p14:creationId xmlns:p14="http://schemas.microsoft.com/office/powerpoint/2010/main" val="6115565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815269"/>
            <a:ext cx="10972800" cy="240582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</a:pPr>
            <a:r>
              <a:rPr lang="tr-TR" sz="2800" dirty="0">
                <a:latin typeface="Comic Sans MS" panose="030F0702030302020204" pitchFamily="66" charset="0"/>
              </a:rPr>
              <a:t>Performans düzeyini belirten ifadeler, kısa ve uzun dönemli amaçların oluşturulmasına yardımcı olmalıdır.</a:t>
            </a:r>
          </a:p>
          <a:p>
            <a:pPr lvl="0" algn="just">
              <a:lnSpc>
                <a:spcPct val="150000"/>
              </a:lnSpc>
            </a:pPr>
            <a:r>
              <a:rPr lang="tr-TR" sz="2800" dirty="0">
                <a:latin typeface="Comic Sans MS" panose="030F0702030302020204" pitchFamily="66" charset="0"/>
              </a:rPr>
              <a:t>Yazılan ifadeler çocuğun mevcut durumunu yansıtmalıdır.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095376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Comic Sans MS" panose="030F0702030302020204" pitchFamily="66" charset="0"/>
              </a:rPr>
              <a:t>Performans Yazılırken Dikkat Edilmesi Gereken Noktalar</a:t>
            </a:r>
          </a:p>
        </p:txBody>
      </p:sp>
    </p:spTree>
    <p:extLst>
      <p:ext uri="{BB962C8B-B14F-4D97-AF65-F5344CB8AC3E}">
        <p14:creationId xmlns:p14="http://schemas.microsoft.com/office/powerpoint/2010/main" val="3574737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dirty="0">
                <a:latin typeface="Comic Sans MS" panose="030F0702030302020204" pitchFamily="66" charset="0"/>
              </a:rPr>
              <a:t>Uzun Dönemli Amaçlar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2297118"/>
            <a:ext cx="10972800" cy="3292122"/>
          </a:xfr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3600" dirty="0">
                <a:latin typeface="Comic Sans MS" panose="030F0702030302020204" pitchFamily="66" charset="0"/>
              </a:rPr>
              <a:t>Uzun dönemli amaç, özel gereksinime sahip olan çocuğa bir yıl sonra kazandırılması planlanan amaçlar olarak tanımlanabilir.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3600" dirty="0">
                <a:latin typeface="Comic Sans MS" panose="030F0702030302020204" pitchFamily="66" charset="0"/>
              </a:rPr>
              <a:t>Uzun dönemli amaçların çocuğun mevcut durumu göz önüne alınarak gerçekçi yönde yapılandırılması gerekmektedir.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3600" dirty="0">
                <a:latin typeface="Comic Sans MS" panose="030F0702030302020204" pitchFamily="66" charset="0"/>
              </a:rPr>
              <a:t>Uzun dönemli amaçlar oluşturulurken aşağıdaki noktalara dikkat edilmelidir (Aral, 2011; Gürsel, 2005; Kargın, 2006). 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tr-TR" sz="3600" dirty="0">
              <a:latin typeface="Comic Sans MS" panose="030F0702030302020204" pitchFamily="66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20747002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968661"/>
            <a:ext cx="10972800" cy="3384375"/>
          </a:xfr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Uzun dönemli amaçlar değerlendirme verileri dikkate alınarak oluşturulmalıdır.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Çocuğun geçmişteki başarı düzeyi, öğrenme yaşantısı, öğrenme hızı dikkate alınmalıdır.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Çocuğun mevcut performans düzeyine dikkat edilmelidir.</a:t>
            </a:r>
          </a:p>
          <a:p>
            <a:pPr marL="0" indent="0">
              <a:buNone/>
            </a:pPr>
            <a:endParaRPr lang="tr-TR" sz="2800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dirty="0">
                <a:latin typeface="Comic Sans MS" panose="030F0702030302020204" pitchFamily="66" charset="0"/>
              </a:rPr>
              <a:t>Uzun Dönemli Amaçlar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831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631E57-CAB8-4606-9CDE-B3811962F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2656" y="966068"/>
            <a:ext cx="7886700" cy="994172"/>
          </a:xfrm>
        </p:spPr>
        <p:txBody>
          <a:bodyPr/>
          <a:lstStyle/>
          <a:p>
            <a:pPr algn="ctr"/>
            <a:r>
              <a:rPr lang="tr-TR" b="1" dirty="0">
                <a:latin typeface="Comic Sans MS" panose="030F0702030302020204" pitchFamily="66" charset="0"/>
              </a:rPr>
              <a:t>SUNU AKIŞI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6A577A3-18BF-47C2-941F-680A3DC71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Neriman ARAL- Kaynaştırma Uygulamaları</a:t>
            </a:r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DEFB6805-871C-4A29-8FFF-BB3B9B70F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416" y="1800226"/>
            <a:ext cx="10657184" cy="3430243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BİREYSELLEŞTİRİLMİŞ EĞİTİM PROGRAMI</a:t>
            </a:r>
            <a:endParaRPr lang="tr-TR" dirty="0">
              <a:latin typeface="Comic Sans MS" panose="030F0702030302020204" pitchFamily="66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BİREYSELLEŞTİRİLMİŞ EĞİTİM PROGRAMININ YARARLARI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BİREYSELLEŞTİRİLMİŞ EĞİTİM PROGRAMININ BİLEŞENLERİ</a:t>
            </a:r>
          </a:p>
        </p:txBody>
      </p:sp>
    </p:spTree>
    <p:extLst>
      <p:ext uri="{BB962C8B-B14F-4D97-AF65-F5344CB8AC3E}">
        <p14:creationId xmlns:p14="http://schemas.microsoft.com/office/powerpoint/2010/main" val="1052860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51543" y="1772816"/>
            <a:ext cx="10972800" cy="4248472"/>
          </a:xfr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Çocuğun yetersizlik düzeyi, öncelikli gereksinim ve tercihleri, çocuğun içinde yaşadığı çevrenin ve ailenin özellikleri göz önünde bulundurulmalıdır.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Uzun dönemli amaçlar uygulanabilir ve işlevsel olarak oluşturulmalıdır.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Uzun dönemli amaçlar çocuğun bilişsel, dil, fiziksel, </a:t>
            </a:r>
            <a:r>
              <a:rPr lang="tr-TR" sz="2800" dirty="0" err="1">
                <a:latin typeface="Comic Sans MS" panose="030F0702030302020204" pitchFamily="66" charset="0"/>
              </a:rPr>
              <a:t>psikomotor</a:t>
            </a:r>
            <a:r>
              <a:rPr lang="tr-TR" sz="2800" dirty="0">
                <a:latin typeface="Comic Sans MS" panose="030F0702030302020204" pitchFamily="66" charset="0"/>
              </a:rPr>
              <a:t>, sosyal- duygusal gelişim alanları ile </a:t>
            </a:r>
            <a:r>
              <a:rPr lang="tr-TR" sz="2800" dirty="0" err="1">
                <a:latin typeface="Comic Sans MS" panose="030F0702030302020204" pitchFamily="66" charset="0"/>
              </a:rPr>
              <a:t>özbakım</a:t>
            </a:r>
            <a:r>
              <a:rPr lang="tr-TR" sz="2800" dirty="0">
                <a:latin typeface="Comic Sans MS" panose="030F0702030302020204" pitchFamily="66" charset="0"/>
              </a:rPr>
              <a:t> becerilerini daha işlevsel hale getirecek şekilde planlanmalıdır.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tr-TR" sz="2800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dirty="0">
                <a:latin typeface="Comic Sans MS" panose="030F0702030302020204" pitchFamily="66" charset="0"/>
              </a:rPr>
              <a:t>Uzun Dönemli Amaçlar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9543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2091680"/>
            <a:ext cx="10972800" cy="3857600"/>
          </a:xfr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Öğretmene sağlanan destek hizmetleri göz önünde bulundurulmalıdır.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Öğretimle ilişkili olarak amaca ulaşabilmek için yeterli zaman tanınmalıdır.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Kullanılacak ifadeler ölçülebilir ve gözlenebilir olmalıdır. Örneğin, yazmak, çizmek, saymak, göstermek, söylemek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Çocuğun durumuna göre değiştirilebilir ve geliştirilebilir olmalıdır.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tr-TR" sz="2800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dirty="0">
                <a:latin typeface="Comic Sans MS" panose="030F0702030302020204" pitchFamily="66" charset="0"/>
              </a:rPr>
              <a:t>Uzun Dönemli Amaçlar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6221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dirty="0">
                <a:latin typeface="Comic Sans MS" panose="030F0702030302020204" pitchFamily="66" charset="0"/>
              </a:rPr>
              <a:t>Kısa Dönemli Amaçlar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609600" y="1916832"/>
            <a:ext cx="10972800" cy="35283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Kısa dönemli amaçlar ise kısa sürede gerçekleştirilebilecek amaçlardır. 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Kısa dönemli amaçlar, uzun dönemli amaçlara göre daha özel ve ayrıntılı olarak hazırlanır. 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Kısa dönemli amaçlar oluşturulurken de dikkat edilmesi gereken noktalar bulunmaktadır (Aral, 2011; Kargın, 2006).</a:t>
            </a:r>
          </a:p>
        </p:txBody>
      </p:sp>
    </p:spTree>
    <p:extLst>
      <p:ext uri="{BB962C8B-B14F-4D97-AF65-F5344CB8AC3E}">
        <p14:creationId xmlns:p14="http://schemas.microsoft.com/office/powerpoint/2010/main" val="24037462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772816"/>
            <a:ext cx="10972800" cy="4392488"/>
          </a:xfrm>
          <a:solidFill>
            <a:schemeClr val="accent6">
              <a:lumMod val="40000"/>
              <a:lumOff val="6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Kısa dönemli amaçlar yazılırken çocuğun yapmasını istediği davranış üzerine odaklanılır ve davranış açık ve net olarak yazılır.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>
                <a:solidFill>
                  <a:schemeClr val="tx1"/>
                </a:solidFill>
                <a:latin typeface="Comic Sans MS" panose="030F0702030302020204" pitchFamily="66" charset="0"/>
              </a:rPr>
              <a:t>Örnek, “Ebru, iki şekil arasından daireyi göstermesi istendiğinde 9/10 oranında yardımsız gösterir.”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Kısa dönemli amaçlar hem net olarak ifade edilmeli, hem de ölçülebilir ve gözlenebilir olmalıdır.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>
                <a:solidFill>
                  <a:schemeClr val="tx1"/>
                </a:solidFill>
                <a:latin typeface="Comic Sans MS" panose="030F0702030302020204" pitchFamily="66" charset="0"/>
              </a:rPr>
              <a:t>Örnek, “Ayşe adresini bilir” ifadesi yerine “Ayşe adresini söyler” ifadesi tercih edilmelidir.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tr-TR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dirty="0">
                <a:latin typeface="Comic Sans MS" panose="030F0702030302020204" pitchFamily="66" charset="0"/>
              </a:rPr>
              <a:t>Kısa Dönemli Amaçlar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2069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5400" y="2276872"/>
            <a:ext cx="10972800" cy="324036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omic Sans MS" panose="030F0702030302020204" pitchFamily="66" charset="0"/>
              </a:rPr>
              <a:t>Kısa dönemli amaçlar yazılırken, davranışın hangi koşullar altında gerçekleşeceği tanımlanmalıdır. 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omic Sans MS" panose="030F0702030302020204" pitchFamily="66" charset="0"/>
              </a:rPr>
              <a:t>Koşullar, materyalleri, eğitimi, zaman sınırını ve çocuğa verilecek ipuçlarını kapsamalıdır.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omic Sans MS" panose="030F0702030302020204" pitchFamily="66" charset="0"/>
              </a:rPr>
              <a:t>Kısa dönemli amaçlar oluşturulurken hedefe ulaşma ölçütleri belirlenmelidir.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omic Sans MS" panose="030F0702030302020204" pitchFamily="66" charset="0"/>
              </a:rPr>
              <a:t>Hedefe ulaşma ölçütlerinin belirlenmesi çocuğun ne oranda başarılı olduğunu göstermektedir. 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endParaRPr lang="tr-TR" dirty="0">
              <a:latin typeface="Comic Sans MS" panose="030F0702030302020204" pitchFamily="66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dirty="0">
                <a:latin typeface="Comic Sans MS" panose="030F0702030302020204" pitchFamily="66" charset="0"/>
              </a:rPr>
              <a:t>Kısa Dönemli Amaçlar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0345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5400" y="2276872"/>
            <a:ext cx="10972800" cy="309634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omic Sans MS" panose="030F0702030302020204" pitchFamily="66" charset="0"/>
              </a:rPr>
              <a:t>Hedefe ulaşma ölçütlerinde kullanılan farklı teknikler bulunmaktadır.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omic Sans MS" panose="030F0702030302020204" pitchFamily="66" charset="0"/>
              </a:rPr>
              <a:t>Bunlar, amacın içeriğine uygun olarak kullanılan zaman sınırı ölçütüdür.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Örneğin 10 sn. tek ayak üzerinde durması; doğru madde oranı ya da yüzdesini belirtir.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Örneğin 10 sözcüğün 9’unun doğru söylemesi ya da %80’ini doğru söylemesi; uygun yanıt minimum sayısı şeklindedir.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702030302020204" pitchFamily="66" charset="0"/>
              </a:rPr>
              <a:t>Örneğin, bir günde minimum üç kez akranları ile olumlu iletişime girer.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endParaRPr lang="tr-TR" dirty="0">
              <a:latin typeface="Comic Sans MS" panose="030F0702030302020204" pitchFamily="66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dirty="0">
                <a:latin typeface="Comic Sans MS" panose="030F0702030302020204" pitchFamily="66" charset="0"/>
              </a:rPr>
              <a:t>Kısa Dönemli Amaçlar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1207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dirty="0">
                <a:latin typeface="Comic Sans MS" panose="030F0702030302020204" pitchFamily="66" charset="0"/>
              </a:rPr>
              <a:t>Öğretim Yöntem ve Materyalleri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Yuvarlatılmış Dikdörtgen 4"/>
          <p:cNvSpPr/>
          <p:nvPr/>
        </p:nvSpPr>
        <p:spPr>
          <a:xfrm>
            <a:off x="839416" y="1844824"/>
            <a:ext cx="10585176" cy="39604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tr-TR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Öğretim yöntem ve materyallerinin kısa dönemli amaçlarla birlikte belirlenmesi ve uygun tekniklerin seçilmesi kısa dönemli amaçlara etkili şekilde ulaşılmasını sağlar (Aral, 2011). </a:t>
            </a:r>
          </a:p>
        </p:txBody>
      </p:sp>
    </p:spTree>
    <p:extLst>
      <p:ext uri="{BB962C8B-B14F-4D97-AF65-F5344CB8AC3E}">
        <p14:creationId xmlns:p14="http://schemas.microsoft.com/office/powerpoint/2010/main" val="13142799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tr-TR" sz="3600" b="1" dirty="0">
                <a:latin typeface="Comic Sans MS" panose="030F0702030302020204" pitchFamily="66" charset="0"/>
              </a:rPr>
              <a:t>Kısa Dönemli Amaçlar İçin Başlama ve Bitiş Tarihleri</a:t>
            </a:r>
            <a:endParaRPr lang="tr-TR" sz="3600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1199456" y="2348880"/>
            <a:ext cx="9793088" cy="28803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Kısa dönemli amaçlar için başlama ve bitiş tarihlerinin önceden belirlenmesi, eğitimin ne oranda gerçekleşeceğini belirleme açısından önemlidir. 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Burada da gerçekçi tarihler belirlenmesi son derece önemlidir (Aral, 2011). </a:t>
            </a:r>
          </a:p>
        </p:txBody>
      </p:sp>
    </p:spTree>
    <p:extLst>
      <p:ext uri="{BB962C8B-B14F-4D97-AF65-F5344CB8AC3E}">
        <p14:creationId xmlns:p14="http://schemas.microsoft.com/office/powerpoint/2010/main" val="7383202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dirty="0">
                <a:latin typeface="Comic Sans MS" panose="030F0702030302020204" pitchFamily="66" charset="0"/>
              </a:rPr>
              <a:t>Değerlendirme Yöntem ve Ölçütleri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609600" y="1700808"/>
            <a:ext cx="10887000" cy="45365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Değerlendirmenin hangi yöntemle yapılacağı ve planlanan eğitim için başarının hangi ölçütler tamamlandığında yerine getirilmiş olacağı da önceden belirlenmeli ve plana yazılmalıdır.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Değerlendirme öğretim sürecinde ve öğretimin sonunda sürekli olarak yapılmalıdır.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latin typeface="Comic Sans MS" panose="030F0702030302020204" pitchFamily="66" charset="0"/>
              </a:rPr>
              <a:t>Bu şekilde yapılan değerlendirme çocuğun belirlenen görevleri ne oranda yerine getirdiğini saptamaya ve yeni hedefler belirlemeye de yardımcı olacaktır. </a:t>
            </a:r>
          </a:p>
        </p:txBody>
      </p:sp>
    </p:spTree>
    <p:extLst>
      <p:ext uri="{BB962C8B-B14F-4D97-AF65-F5344CB8AC3E}">
        <p14:creationId xmlns:p14="http://schemas.microsoft.com/office/powerpoint/2010/main" val="22659191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916833"/>
            <a:ext cx="10972800" cy="3168352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Genellikle değerlendirmede ölçüt bağımlı testler kullanılmaktadır.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Ölçüt bağımlı testteki sorular sırayla çocuğa sorulmakta, çocuğun sorulara verdiği doğru ve yanlış cevaplar kaydedilmekte ve çocuğun hedeflerine ne oranda ulaştığı belirlenmektedir (Aral, 2011).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dirty="0">
                <a:latin typeface="Comic Sans MS" panose="030F0702030302020204" pitchFamily="66" charset="0"/>
              </a:rPr>
              <a:t>Değerlendirme Yöntem ve Ölçütleri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160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324DA9-28B2-4289-BDE2-0C4F6B81D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416" y="2186348"/>
            <a:ext cx="10801200" cy="351681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fontAlgn="base">
              <a:lnSpc>
                <a:spcPct val="160000"/>
              </a:lnSpc>
              <a:spcAft>
                <a:spcPct val="0"/>
              </a:spcAft>
            </a:pPr>
            <a:r>
              <a:rPr lang="tr-TR" sz="2800" dirty="0">
                <a:latin typeface="Comic Sans MS" panose="030F0702030302020204" pitchFamily="66" charset="0"/>
                <a:cs typeface="Arial" charset="0"/>
              </a:rPr>
              <a:t>Bireyselleştirilmiş Eğitim Programının ne olduğunu açıklar.</a:t>
            </a:r>
          </a:p>
          <a:p>
            <a:pPr fontAlgn="base">
              <a:lnSpc>
                <a:spcPct val="160000"/>
              </a:lnSpc>
              <a:spcAft>
                <a:spcPct val="0"/>
              </a:spcAft>
            </a:pPr>
            <a:r>
              <a:rPr lang="tr-TR" sz="2800" dirty="0">
                <a:latin typeface="Comic Sans MS" panose="030F0702030302020204" pitchFamily="66" charset="0"/>
                <a:cs typeface="Arial" charset="0"/>
              </a:rPr>
              <a:t>Bireyselleştirilmiş Eğitim Programının yararlarını sıralar.</a:t>
            </a:r>
          </a:p>
          <a:p>
            <a:pPr fontAlgn="base">
              <a:lnSpc>
                <a:spcPct val="160000"/>
              </a:lnSpc>
              <a:spcAft>
                <a:spcPct val="0"/>
              </a:spcAft>
            </a:pPr>
            <a:r>
              <a:rPr lang="tr-TR" sz="2800" dirty="0">
                <a:latin typeface="Comic Sans MS" panose="030F0702030302020204" pitchFamily="66" charset="0"/>
                <a:cs typeface="Arial" charset="0"/>
              </a:rPr>
              <a:t>Bireyselleştirilmiş Eğitim Programının bileşenlerini değerlendirir.</a:t>
            </a:r>
          </a:p>
          <a:p>
            <a:pPr fontAlgn="base">
              <a:lnSpc>
                <a:spcPct val="160000"/>
              </a:lnSpc>
              <a:spcAft>
                <a:spcPct val="0"/>
              </a:spcAft>
            </a:pPr>
            <a:r>
              <a:rPr lang="tr-TR" sz="2800" dirty="0">
                <a:latin typeface="Comic Sans MS" panose="030F0702030302020204" pitchFamily="66" charset="0"/>
                <a:cs typeface="Arial" charset="0"/>
              </a:rPr>
              <a:t>Bireyselleştirilmiş Eğitim Programı hazırlar.</a:t>
            </a:r>
          </a:p>
          <a:p>
            <a:pPr marL="0" indent="0" fontAlgn="base">
              <a:spcAft>
                <a:spcPct val="0"/>
              </a:spcAft>
              <a:buFont typeface="Arial" charset="0"/>
              <a:buChar char="•"/>
            </a:pPr>
            <a:endParaRPr lang="tr-TR" sz="2000" dirty="0"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9E6142-EB68-4F9B-90A8-1DF547A53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66910A8B-8CE3-46AD-B7C1-1AF1A0E992AA}"/>
              </a:ext>
            </a:extLst>
          </p:cNvPr>
          <p:cNvSpPr txBox="1"/>
          <p:nvPr/>
        </p:nvSpPr>
        <p:spPr>
          <a:xfrm>
            <a:off x="2102644" y="1154519"/>
            <a:ext cx="79367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600" b="1" dirty="0">
                <a:latin typeface="Comic Sans MS" panose="030F0702030302020204" pitchFamily="66" charset="0"/>
              </a:rPr>
              <a:t>Kazanımlar</a:t>
            </a:r>
            <a:endParaRPr lang="tr-TR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9669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223838"/>
            <a:ext cx="8229600" cy="1143000"/>
          </a:xfr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tr-TR" b="1" dirty="0">
                <a:latin typeface="Comic Sans MS" panose="030F0702030302020204" pitchFamily="66" charset="0"/>
              </a:rPr>
              <a:t>Ek Hizmetler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Yuvarlatılmış Dikdörtgen 4"/>
          <p:cNvSpPr/>
          <p:nvPr/>
        </p:nvSpPr>
        <p:spPr>
          <a:xfrm>
            <a:off x="839416" y="1556792"/>
            <a:ext cx="10441160" cy="352839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Bireyselleştirilmiş Eğitim Programı uygulanırken, çocuğun ek desteğe ihtiyacı olup olmadığı da belirlenmeli ve buna yönelik düzenleme yapılmalıdır (Avcıoğlu, 2015; Kargın, 2006). </a:t>
            </a:r>
          </a:p>
        </p:txBody>
      </p:sp>
    </p:spTree>
    <p:extLst>
      <p:ext uri="{BB962C8B-B14F-4D97-AF65-F5344CB8AC3E}">
        <p14:creationId xmlns:p14="http://schemas.microsoft.com/office/powerpoint/2010/main" val="24994631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dirty="0">
                <a:latin typeface="Comic Sans MS" panose="030F0702030302020204" pitchFamily="66" charset="0"/>
              </a:rPr>
              <a:t>Bireyselleştirilmiş Öğretim Planı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2981" y="2184763"/>
            <a:ext cx="10972800" cy="297243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Bireyselleştirilmiş öğretim planı, kısa dönemli amaçların hangi ortamda, nasıl ve hangi materyaller kullanılarak yapılacağını gösteren bir plandır.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Bireyselleştirilmiş öğretim planı, günlük, haftalık ve aylık olarak geliştirilebilmektedir.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tr-TR" sz="2800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39396993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dirty="0">
                <a:latin typeface="Comic Sans MS" panose="030F0702030302020204" pitchFamily="66" charset="0"/>
              </a:rPr>
              <a:t>Bireyselleştirilmiş Öğretim Planı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2091680"/>
            <a:ext cx="10972800" cy="326895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Bu planda gereken davranışların çocuğa nasıl kazandırılacağı açık ve belirgin bir şekilde yazılmaktadır.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Hazırlanacak planların katı ve şekilci olmasından ziyade fazla ayrıntıya girmeyen nitelikte olmasına, uygulayıcının çalışmalarını desteklemesine, ona serbestlik ve güven vermesine dikkat edilmelidir (Aral, 2011; Kargın, 2006).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tr-TR" sz="2800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12108902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91544" y="496945"/>
            <a:ext cx="8229600" cy="1008112"/>
          </a:xfrm>
        </p:spPr>
        <p:txBody>
          <a:bodyPr>
            <a:noAutofit/>
          </a:bodyPr>
          <a:lstStyle/>
          <a:p>
            <a:pPr lvl="0"/>
            <a:r>
              <a:rPr lang="en-US" sz="3600" b="1" dirty="0" err="1">
                <a:latin typeface="Comic Sans MS" panose="030F0902030302020204" pitchFamily="66" charset="0"/>
                <a:cs typeface="Arial" charset="0"/>
              </a:rPr>
              <a:t>Kaynaklar</a:t>
            </a:r>
            <a:endParaRPr lang="tr-TR" sz="3600" b="1" dirty="0">
              <a:latin typeface="Comic Sans MS" panose="030F0902030302020204" pitchFamily="66" charset="0"/>
              <a:cs typeface="Arial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9416" y="1698456"/>
            <a:ext cx="10729192" cy="4464496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omic Sans MS" panose="030F0902030302020204" pitchFamily="66" charset="0"/>
              </a:rPr>
              <a:t>Aral, N. (2011). </a:t>
            </a:r>
            <a:r>
              <a:rPr lang="tr-TR" i="1" dirty="0">
                <a:latin typeface="Comic Sans MS" panose="030F0902030302020204" pitchFamily="66" charset="0"/>
              </a:rPr>
              <a:t>Okul öncesi eğitimde kaynaştırma. </a:t>
            </a:r>
            <a:r>
              <a:rPr lang="tr-TR" dirty="0">
                <a:latin typeface="Comic Sans MS" panose="030F0902030302020204" pitchFamily="66" charset="0"/>
              </a:rPr>
              <a:t>İstanbul: </a:t>
            </a:r>
            <a:r>
              <a:rPr lang="tr-TR" dirty="0" err="1">
                <a:latin typeface="Comic Sans MS" panose="030F0902030302020204" pitchFamily="66" charset="0"/>
              </a:rPr>
              <a:t>Morpa</a:t>
            </a:r>
            <a:r>
              <a:rPr lang="tr-TR" dirty="0">
                <a:latin typeface="Comic Sans MS" panose="030F0902030302020204" pitchFamily="66" charset="0"/>
              </a:rPr>
              <a:t> Yayınları.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omic Sans MS" panose="030F0902030302020204" pitchFamily="66" charset="0"/>
              </a:rPr>
              <a:t>Aral, N ve Gürsoy, F. (2011). </a:t>
            </a:r>
            <a:r>
              <a:rPr lang="tr-TR" i="1" dirty="0">
                <a:latin typeface="Comic Sans MS" panose="030F0902030302020204" pitchFamily="66" charset="0"/>
              </a:rPr>
              <a:t>Özel eğitim gerektiren çocuklar ve özel eğitme giriş. </a:t>
            </a:r>
            <a:r>
              <a:rPr lang="tr-TR" dirty="0">
                <a:latin typeface="Comic Sans MS" panose="030F0902030302020204" pitchFamily="66" charset="0"/>
              </a:rPr>
              <a:t>İstanbul: </a:t>
            </a:r>
            <a:r>
              <a:rPr lang="tr-TR" dirty="0" err="1">
                <a:latin typeface="Comic Sans MS" panose="030F0902030302020204" pitchFamily="66" charset="0"/>
              </a:rPr>
              <a:t>Morpa</a:t>
            </a:r>
            <a:r>
              <a:rPr lang="tr-TR" dirty="0">
                <a:latin typeface="Comic Sans MS" panose="030F0902030302020204" pitchFamily="66" charset="0"/>
              </a:rPr>
              <a:t> Yayınları.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omic Sans MS" panose="030F0902030302020204" pitchFamily="66" charset="0"/>
              </a:rPr>
              <a:t>Avcıoğlu, H. (2015). </a:t>
            </a:r>
            <a:r>
              <a:rPr lang="tr-TR" i="1" dirty="0">
                <a:latin typeface="Comic Sans MS" panose="030F0902030302020204" pitchFamily="66" charset="0"/>
              </a:rPr>
              <a:t>A’dan Z’ye BEP Bireyselleştirilmiş Eğitim programlarının geliştirilmesi. </a:t>
            </a:r>
            <a:r>
              <a:rPr lang="tr-TR" dirty="0">
                <a:latin typeface="Comic Sans MS" panose="030F0902030302020204" pitchFamily="66" charset="0"/>
              </a:rPr>
              <a:t>Ankara: Vize Yayınları.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omic Sans MS" panose="030F0902030302020204" pitchFamily="66" charset="0"/>
              </a:rPr>
              <a:t>Erbaş, D. (2005). Var olan performans düzeyinin belirlenmesi ve yazılması. O. Gürsel (Ed.). </a:t>
            </a:r>
            <a:r>
              <a:rPr lang="tr-TR" i="1" dirty="0">
                <a:latin typeface="Comic Sans MS" panose="030F0902030302020204" pitchFamily="66" charset="0"/>
              </a:rPr>
              <a:t>Bireyselleştirilmiş Eğitim Programının geliştirilmesi. </a:t>
            </a:r>
            <a:r>
              <a:rPr lang="tr-TR" dirty="0">
                <a:latin typeface="Comic Sans MS" panose="030F0902030302020204" pitchFamily="66" charset="0"/>
              </a:rPr>
              <a:t>Ankara: Vize Yayınları.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dirty="0" err="1">
                <a:latin typeface="Comic Sans MS" panose="030F0902030302020204" pitchFamily="66" charset="0"/>
              </a:rPr>
              <a:t>Eripek</a:t>
            </a:r>
            <a:r>
              <a:rPr lang="tr-TR" dirty="0">
                <a:latin typeface="Comic Sans MS" panose="030F0902030302020204" pitchFamily="66" charset="0"/>
              </a:rPr>
              <a:t>, S. (2007). Özel eğitim ve kaynaştırma uygulamaları. S. </a:t>
            </a:r>
            <a:r>
              <a:rPr lang="tr-TR" dirty="0" err="1">
                <a:latin typeface="Comic Sans MS" panose="030F0902030302020204" pitchFamily="66" charset="0"/>
              </a:rPr>
              <a:t>Eripek</a:t>
            </a:r>
            <a:r>
              <a:rPr lang="tr-TR" dirty="0">
                <a:latin typeface="Comic Sans MS" panose="030F0902030302020204" pitchFamily="66" charset="0"/>
              </a:rPr>
              <a:t> (Ed.). </a:t>
            </a:r>
            <a:r>
              <a:rPr lang="tr-TR" i="1" dirty="0">
                <a:latin typeface="Comic Sans MS" panose="030F0902030302020204" pitchFamily="66" charset="0"/>
              </a:rPr>
              <a:t>İlköğretimde kaynaştırma. </a:t>
            </a:r>
            <a:r>
              <a:rPr lang="tr-TR" dirty="0">
                <a:latin typeface="Comic Sans MS" panose="030F0902030302020204" pitchFamily="66" charset="0"/>
              </a:rPr>
              <a:t>İçinde (s. 1-22). Eskişehir: Anadolu Üniversitesi Yayınları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omic Sans MS" panose="030F0902030302020204" pitchFamily="66" charset="0"/>
              </a:rPr>
              <a:t>Gürsel, O. (2005). Uzun ve kısa dönemli amaçların belirlenmesi ve yazılması. O. Gürsel (Ed.). </a:t>
            </a:r>
            <a:r>
              <a:rPr lang="tr-TR" i="1" dirty="0">
                <a:latin typeface="Comic Sans MS" panose="030F0902030302020204" pitchFamily="66" charset="0"/>
              </a:rPr>
              <a:t>Bireyselleştirilmiş Eğitim Programlarının geliştirilmesi. </a:t>
            </a:r>
            <a:r>
              <a:rPr lang="tr-TR" dirty="0">
                <a:latin typeface="Comic Sans MS" panose="030F0902030302020204" pitchFamily="66" charset="0"/>
              </a:rPr>
              <a:t>İçinde (s. 81-98). Eskişehir: Anadolu Üniversitesi Yayınları.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omic Sans MS" panose="030F0902030302020204" pitchFamily="66" charset="0"/>
              </a:rPr>
              <a:t>Kargın, T. (2006). Değerlendirme ve bireyselleştirilmiş eğitim programı hazırlama. B. Sucuoğlu ve T. Kargın (</a:t>
            </a:r>
            <a:r>
              <a:rPr lang="tr-TR" dirty="0" err="1">
                <a:latin typeface="Comic Sans MS" panose="030F0902030302020204" pitchFamily="66" charset="0"/>
              </a:rPr>
              <a:t>Eds</a:t>
            </a:r>
            <a:r>
              <a:rPr lang="tr-TR" dirty="0">
                <a:latin typeface="Comic Sans MS" panose="030F0902030302020204" pitchFamily="66" charset="0"/>
              </a:rPr>
              <a:t>.). </a:t>
            </a:r>
            <a:r>
              <a:rPr lang="tr-TR" i="1" dirty="0">
                <a:latin typeface="Comic Sans MS" panose="030F0902030302020204" pitchFamily="66" charset="0"/>
              </a:rPr>
              <a:t>İlköğretimde kaynaştırma uygulamaları. </a:t>
            </a:r>
            <a:r>
              <a:rPr lang="tr-TR" dirty="0">
                <a:latin typeface="Comic Sans MS" panose="030F0902030302020204" pitchFamily="66" charset="0"/>
              </a:rPr>
              <a:t>İçinde (s. 115-164). İstanbul: </a:t>
            </a:r>
            <a:r>
              <a:rPr lang="tr-TR" dirty="0" err="1">
                <a:latin typeface="Comic Sans MS" panose="030F0902030302020204" pitchFamily="66" charset="0"/>
              </a:rPr>
              <a:t>Morpa</a:t>
            </a:r>
            <a:r>
              <a:rPr lang="tr-TR" dirty="0">
                <a:latin typeface="Comic Sans MS" panose="030F0902030302020204" pitchFamily="66" charset="0"/>
              </a:rPr>
              <a:t> Yayınları.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omic Sans MS" panose="030F0902030302020204" pitchFamily="66" charset="0"/>
              </a:rPr>
              <a:t>Vuran, S. (2005). Bireyselleştirilmiş eğitim programları. O. Gürsel (Ed.). </a:t>
            </a:r>
            <a:r>
              <a:rPr lang="tr-TR" i="1" dirty="0">
                <a:latin typeface="Comic Sans MS" panose="030F0902030302020204" pitchFamily="66" charset="0"/>
              </a:rPr>
              <a:t>Bireyselleştirilmiş eğitim programlarının geliştirilmesi. </a:t>
            </a:r>
            <a:r>
              <a:rPr lang="tr-TR" dirty="0">
                <a:latin typeface="Comic Sans MS" panose="030F0902030302020204" pitchFamily="66" charset="0"/>
              </a:rPr>
              <a:t>İçinde (s. 1-12). Eskişehir: Anadolu Üniversitesi Yayınları.</a:t>
            </a:r>
          </a:p>
          <a:p>
            <a:pPr marL="457200" indent="-457200" fontAlgn="base">
              <a:lnSpc>
                <a:spcPct val="90000"/>
              </a:lnSpc>
              <a:spcAft>
                <a:spcPct val="0"/>
              </a:spcAft>
              <a:buFont typeface="Arial" charset="0"/>
              <a:buChar char="•"/>
            </a:pPr>
            <a:endParaRPr lang="tr-TR" dirty="0">
              <a:latin typeface="Arial" charset="0"/>
              <a:cs typeface="Arial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E7F0BC95-A941-4514-BD83-F34F54520B9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52650" y="1207295"/>
          <a:ext cx="7886700" cy="4282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9D5554C-2433-4A70-A587-F53DE781E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2113825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sz="3600" b="1" dirty="0">
                <a:solidFill>
                  <a:schemeClr val="tx1"/>
                </a:solidFill>
                <a:latin typeface="Comic Sans MS" panose="030F0702030302020204" pitchFamily="66" charset="0"/>
                <a:cs typeface="Arial" pitchFamily="34" charset="0"/>
              </a:rPr>
              <a:t>BİREYSELLEŞTİRİLMİŞ EĞİTİM PROGRAMI</a:t>
            </a:r>
            <a:endParaRPr lang="tr-TR" sz="3600" dirty="0">
              <a:solidFill>
                <a:schemeClr val="tx1"/>
              </a:solidFill>
              <a:latin typeface="Comic Sans MS" panose="030F0702030302020204" pitchFamily="66" charset="0"/>
              <a:cs typeface="Arial" pitchFamily="34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Oval 4"/>
          <p:cNvSpPr/>
          <p:nvPr/>
        </p:nvSpPr>
        <p:spPr>
          <a:xfrm>
            <a:off x="1055440" y="1628800"/>
            <a:ext cx="10009112" cy="144016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Özel Eğitim Hizmetleri Yönetmeliği’nde</a:t>
            </a:r>
          </a:p>
        </p:txBody>
      </p:sp>
      <p:sp>
        <p:nvSpPr>
          <p:cNvPr id="6" name="Dikdörtgen 5"/>
          <p:cNvSpPr/>
          <p:nvPr/>
        </p:nvSpPr>
        <p:spPr>
          <a:xfrm>
            <a:off x="1055440" y="3573016"/>
            <a:ext cx="10526960" cy="23762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i="1" dirty="0">
                <a:solidFill>
                  <a:schemeClr val="tx1"/>
                </a:solidFill>
                <a:latin typeface="Comic Sans MS" panose="030F0702030302020204" pitchFamily="66" charset="0"/>
              </a:rPr>
              <a:t>“Özel eğitime ihtiyacı olan bireylerin bireysel yeterlilikleri ve tüm gelişim alanlarındaki özellikleri ve akademik disiplin alanlarındaki yeterlilikleri dikkate alınarak, bireyselleştirilmiş eğitim planı geliştirilir ve eğitim programları bireyselleştirilerek uygulanır” </a:t>
            </a:r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ifadesi yer almaktadır (</a:t>
            </a:r>
            <a:r>
              <a:rPr lang="tr-TR" sz="24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Eripek</a:t>
            </a:r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, 2007).</a:t>
            </a:r>
          </a:p>
        </p:txBody>
      </p:sp>
    </p:spTree>
    <p:extLst>
      <p:ext uri="{BB962C8B-B14F-4D97-AF65-F5344CB8AC3E}">
        <p14:creationId xmlns:p14="http://schemas.microsoft.com/office/powerpoint/2010/main" val="957933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sz="3600" b="1" dirty="0">
                <a:solidFill>
                  <a:schemeClr val="tx1"/>
                </a:solidFill>
                <a:latin typeface="Comic Sans MS" panose="030F0702030302020204" pitchFamily="66" charset="0"/>
                <a:cs typeface="Arial" pitchFamily="34" charset="0"/>
              </a:rPr>
              <a:t>BİREYSELLEŞTİRİLMİŞ EĞİTİM PROGRAMI</a:t>
            </a:r>
            <a:endParaRPr lang="tr-TR" sz="3600" dirty="0">
              <a:solidFill>
                <a:schemeClr val="tx1"/>
              </a:solidFill>
              <a:latin typeface="Comic Sans MS" panose="030F0702030302020204" pitchFamily="66" charset="0"/>
              <a:cs typeface="Arial" pitchFamily="34" charset="0"/>
            </a:endParaRPr>
          </a:p>
        </p:txBody>
      </p:sp>
      <p:sp>
        <p:nvSpPr>
          <p:cNvPr id="6" name="Dolu Çerçeve 5"/>
          <p:cNvSpPr/>
          <p:nvPr/>
        </p:nvSpPr>
        <p:spPr>
          <a:xfrm>
            <a:off x="695400" y="1772816"/>
            <a:ext cx="10972800" cy="4248472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Bir başka ifadeyle bireyselleştirilmiş eğitim planı, özel </a:t>
            </a:r>
            <a:r>
              <a:rPr lang="tr-TR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her çocuk için bireysel olarak hazırlanan ve çocuğun gelişim özelliklerini ve performanslarını dikkate alan eğitim planıdır (Aral, 2011; Aral ve Gürsoy, 2011). </a:t>
            </a:r>
          </a:p>
        </p:txBody>
      </p:sp>
    </p:spTree>
    <p:extLst>
      <p:ext uri="{BB962C8B-B14F-4D97-AF65-F5344CB8AC3E}">
        <p14:creationId xmlns:p14="http://schemas.microsoft.com/office/powerpoint/2010/main" val="1000646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79376" y="260647"/>
            <a:ext cx="11089232" cy="108012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tr-TR" sz="3200" b="1" dirty="0">
                <a:latin typeface="Comic Sans MS" panose="030F0702030302020204" pitchFamily="66" charset="0"/>
              </a:rPr>
              <a:t>Bireyselleştirilmiş Eğitim Programı Geliştirme Birimi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7679634"/>
              </p:ext>
            </p:extLst>
          </p:nvPr>
        </p:nvGraphicFramePr>
        <p:xfrm>
          <a:off x="1631504" y="1556793"/>
          <a:ext cx="8928992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2156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8" name="Dikdörtgen 7"/>
          <p:cNvSpPr/>
          <p:nvPr/>
        </p:nvSpPr>
        <p:spPr>
          <a:xfrm>
            <a:off x="695400" y="2132856"/>
            <a:ext cx="10657184" cy="28083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Ekipte bulunan üyeler işbirliği içinde çalışarak, çocuğa kazandırılacak bilgi, beceri ve davranışların ne olduğunu, ailenin de onayını alarak belirler ve bireyselleştirilmiş eğitim planını hazırlar (Aral, 2011; Kargın, 2006; Vuran, 2005). 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E92A49A1-3730-CE45-AB74-D669E97CC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260647"/>
            <a:ext cx="11089232" cy="108012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tr-TR" sz="3200" b="1" dirty="0">
                <a:latin typeface="Comic Sans MS" panose="030F0702030302020204" pitchFamily="66" charset="0"/>
              </a:rPr>
              <a:t>Bireyselleştirilmiş Eğitim Programı Geliştirme Birimi </a:t>
            </a:r>
          </a:p>
        </p:txBody>
      </p:sp>
    </p:spTree>
    <p:extLst>
      <p:ext uri="{BB962C8B-B14F-4D97-AF65-F5344CB8AC3E}">
        <p14:creationId xmlns:p14="http://schemas.microsoft.com/office/powerpoint/2010/main" val="4272416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600" b="1" dirty="0">
                <a:latin typeface="Comic Sans MS" panose="030F0702030302020204" pitchFamily="66" charset="0"/>
              </a:rPr>
              <a:t>Bireyselleştirilmiş Eğitim Programının Yararları</a:t>
            </a:r>
            <a:endParaRPr lang="tr-TR" sz="3600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767408" y="1700808"/>
            <a:ext cx="10972800" cy="10081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i="1" dirty="0">
                <a:solidFill>
                  <a:schemeClr val="tx1"/>
                </a:solidFill>
                <a:latin typeface="Comic Sans MS" panose="030F0702030302020204" pitchFamily="66" charset="0"/>
              </a:rPr>
              <a:t>Çocuk Açısından Bireyselleştirilmiş Eğitim Programının Yararları</a:t>
            </a:r>
            <a:endParaRPr lang="tr-TR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Aşağı Ok 5"/>
          <p:cNvSpPr/>
          <p:nvPr/>
        </p:nvSpPr>
        <p:spPr>
          <a:xfrm>
            <a:off x="5735960" y="2780928"/>
            <a:ext cx="32403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767408" y="3501008"/>
            <a:ext cx="10972800" cy="27363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Bireyselleştirilmiş eğitim programı bireyseldir.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Bu program sayesinde özel </a:t>
            </a:r>
            <a:r>
              <a:rPr lang="tr-TR" sz="24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gereksinimli</a:t>
            </a:r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 çocuk kendini farklı ve dışlanmış olarak hissetmez.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Bireyselleştirilmiş eğitim programı aracılığıyla, çocuğun gereksinimlerinin neler olduğu, özel eğitimle bu gereksinimlerin nasıl belirleneceği somutlaştırılmış olur.</a:t>
            </a:r>
          </a:p>
        </p:txBody>
      </p:sp>
    </p:spTree>
    <p:extLst>
      <p:ext uri="{BB962C8B-B14F-4D97-AF65-F5344CB8AC3E}">
        <p14:creationId xmlns:p14="http://schemas.microsoft.com/office/powerpoint/2010/main" val="3737732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600" b="1" dirty="0">
                <a:latin typeface="Comic Sans MS" panose="030F0702030302020204" pitchFamily="66" charset="0"/>
              </a:rPr>
              <a:t>Bireyselleştirilmiş Eğitim Programının Yararları</a:t>
            </a:r>
            <a:endParaRPr lang="tr-TR" sz="3600" dirty="0"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767408" y="1628800"/>
            <a:ext cx="10814992" cy="100811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i="1" dirty="0">
                <a:solidFill>
                  <a:schemeClr val="tx1"/>
                </a:solidFill>
                <a:latin typeface="Comic Sans MS" panose="030F0702030302020204" pitchFamily="66" charset="0"/>
              </a:rPr>
              <a:t>Çocuğun Anne Babası Açısından Bireyselleştirilmiş Eğitim Programının Yararları</a:t>
            </a:r>
            <a:endParaRPr lang="tr-TR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şağı Ok 6"/>
          <p:cNvSpPr/>
          <p:nvPr/>
        </p:nvSpPr>
        <p:spPr>
          <a:xfrm>
            <a:off x="5447928" y="2708920"/>
            <a:ext cx="1296144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1055440" y="3356992"/>
            <a:ext cx="10657184" cy="28083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Bireyselleştirilmiş eğitim programı, geçici çözüm hizmetlerine oranla daha nettir ve bundan dolayı da anne-babayı koruyucu özelliğe sahiptir.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Çocuğun eğitiminde karşılaşılabilecek masrafların aileye yansımasını önler.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Yerleştirme tamamlandığında, çocukla ilgili yapılacak değişikliklerde anne babanın görüşlerine önem verilir.</a:t>
            </a:r>
          </a:p>
        </p:txBody>
      </p:sp>
    </p:spTree>
    <p:extLst>
      <p:ext uri="{BB962C8B-B14F-4D97-AF65-F5344CB8AC3E}">
        <p14:creationId xmlns:p14="http://schemas.microsoft.com/office/powerpoint/2010/main" val="220341769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1840</Words>
  <Application>Microsoft Macintosh PowerPoint</Application>
  <PresentationFormat>Geniş ekran</PresentationFormat>
  <Paragraphs>172</Paragraphs>
  <Slides>34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38" baseType="lpstr">
      <vt:lpstr>Arial</vt:lpstr>
      <vt:lpstr>Calibri</vt:lpstr>
      <vt:lpstr>Comic Sans MS</vt:lpstr>
      <vt:lpstr>Ofis Teması</vt:lpstr>
      <vt:lpstr>BİREYSELLEŞTİRİLMİŞ EĞİTİM PROGRAMI (BEP)</vt:lpstr>
      <vt:lpstr>SUNU AKIŞI</vt:lpstr>
      <vt:lpstr>PowerPoint Sunusu</vt:lpstr>
      <vt:lpstr>BİREYSELLEŞTİRİLMİŞ EĞİTİM PROGRAMI</vt:lpstr>
      <vt:lpstr>BİREYSELLEŞTİRİLMİŞ EĞİTİM PROGRAMI</vt:lpstr>
      <vt:lpstr>Bireyselleştirilmiş Eğitim Programı Geliştirme Birimi </vt:lpstr>
      <vt:lpstr>Bireyselleştirilmiş Eğitim Programı Geliştirme Birimi </vt:lpstr>
      <vt:lpstr>Bireyselleştirilmiş Eğitim Programının Yararları</vt:lpstr>
      <vt:lpstr>Bireyselleştirilmiş Eğitim Programının Yararları</vt:lpstr>
      <vt:lpstr>Bireyselleştirilmiş Eğitim Programının Yararları</vt:lpstr>
      <vt:lpstr>Bireyselleştirilmiş Eğitim Programının Yararları</vt:lpstr>
      <vt:lpstr>Bireyselleştirilmiş Eğitim Programının Bileşenleri</vt:lpstr>
      <vt:lpstr>Çocuğun Performans Düzeyine Yönelik Bilgiler</vt:lpstr>
      <vt:lpstr>Performans Yazılırken Dikkat Edilmesi Gereken Noktalar</vt:lpstr>
      <vt:lpstr>Performans Yazılırken Dikkat Edilmesi Gereken Noktalar</vt:lpstr>
      <vt:lpstr>Performans Yazılırken Dikkat Edilmesi Gereken Noktalar</vt:lpstr>
      <vt:lpstr>Performans Yazılırken Dikkat Edilmesi Gereken Noktalar</vt:lpstr>
      <vt:lpstr>Uzun Dönemli Amaçlar</vt:lpstr>
      <vt:lpstr>Uzun Dönemli Amaçlar</vt:lpstr>
      <vt:lpstr>Uzun Dönemli Amaçlar</vt:lpstr>
      <vt:lpstr>Uzun Dönemli Amaçlar</vt:lpstr>
      <vt:lpstr>Kısa Dönemli Amaçlar</vt:lpstr>
      <vt:lpstr>Kısa Dönemli Amaçlar</vt:lpstr>
      <vt:lpstr>Kısa Dönemli Amaçlar</vt:lpstr>
      <vt:lpstr>Kısa Dönemli Amaçlar</vt:lpstr>
      <vt:lpstr>Öğretim Yöntem ve Materyalleri</vt:lpstr>
      <vt:lpstr>Kısa Dönemli Amaçlar İçin Başlama ve Bitiş Tarihleri</vt:lpstr>
      <vt:lpstr>Değerlendirme Yöntem ve Ölçütleri</vt:lpstr>
      <vt:lpstr>Değerlendirme Yöntem ve Ölçütleri</vt:lpstr>
      <vt:lpstr>Ek Hizmetler</vt:lpstr>
      <vt:lpstr>Bireyselleştirilmiş Öğretim Planı</vt:lpstr>
      <vt:lpstr>Bireyselleştirilmiş Öğretim Planı</vt:lpstr>
      <vt:lpstr>Kaynaklar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KAYNAŞTIRMA</dc:title>
  <dc:creator>ezgi</dc:creator>
  <cp:lastModifiedBy>Microsoft Office User</cp:lastModifiedBy>
  <cp:revision>37</cp:revision>
  <dcterms:created xsi:type="dcterms:W3CDTF">2017-01-09T09:12:44Z</dcterms:created>
  <dcterms:modified xsi:type="dcterms:W3CDTF">2020-12-06T16:18:13Z</dcterms:modified>
</cp:coreProperties>
</file>