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74" r:id="rId5"/>
    <p:sldId id="258" r:id="rId6"/>
    <p:sldId id="259" r:id="rId7"/>
    <p:sldId id="272" r:id="rId8"/>
    <p:sldId id="273" r:id="rId9"/>
    <p:sldId id="276" r:id="rId10"/>
    <p:sldId id="275" r:id="rId11"/>
    <p:sldId id="260" r:id="rId12"/>
    <p:sldId id="262" r:id="rId13"/>
    <p:sldId id="263" r:id="rId14"/>
    <p:sldId id="264" r:id="rId15"/>
    <p:sldId id="271" r:id="rId16"/>
    <p:sldId id="26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274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11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812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56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19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95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89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16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39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902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05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80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22D68-1196-434C-87EF-53EEBD9C9C8C}" type="datetimeFigureOut">
              <a:rPr lang="tr-TR" smtClean="0"/>
              <a:t>15.01.2018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F028-5237-6D49-90D6-25A87CD6F5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9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Siyasal Örgütlenme Biçimi: Federal ve Tekçi Yapılar</a:t>
            </a:r>
            <a:r>
              <a:rPr lang="tr-TR" dirty="0" smtClean="0">
                <a:effectLst/>
              </a:rPr>
              <a:t> </a:t>
            </a:r>
            <a:endParaRPr lang="tr-TR" dirty="0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FEDERAL YAPILAR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922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Federal Devlette Egemenlik / İktidar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341991" y="148964"/>
            <a:ext cx="1649604" cy="467294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405352" y="6348248"/>
            <a:ext cx="508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Oktay Uygun, Federal Devlet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36693" y="2495110"/>
            <a:ext cx="34417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4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FEDERAL ÜLKE İNCELEMELERİ (1)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AMERİKA BİRLEŞİK DEVLETLERİ</a:t>
            </a:r>
          </a:p>
          <a:p>
            <a:endParaRPr lang="tr-TR" dirty="0"/>
          </a:p>
          <a:p>
            <a:pPr lvl="1"/>
            <a:r>
              <a:rPr lang="tr-TR" dirty="0" smtClean="0"/>
              <a:t>TARİHSEL GELİŞİM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YÖNETİMDE İŞBÖLÜMÜ - KADEMELER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KURUMLARARASI </a:t>
            </a:r>
            <a:r>
              <a:rPr lang="tr-TR" dirty="0" smtClean="0"/>
              <a:t>İLİŞKİLER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b="1" i="1" dirty="0"/>
              <a:t>KAYNAK: (Ders Kitabı) KAMU YÖNETİMİ </a:t>
            </a:r>
            <a:r>
              <a:rPr lang="mr-IN" b="1" i="1" dirty="0"/>
              <a:t>–</a:t>
            </a:r>
            <a:r>
              <a:rPr lang="tr-TR" b="1" i="1" dirty="0"/>
              <a:t> ÜLKE İNCELEMELERİ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833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FEDERAL ÜLKE İNCELEMELERİ (2)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FEDERAL ALMANYA</a:t>
            </a:r>
          </a:p>
          <a:p>
            <a:endParaRPr lang="tr-TR" dirty="0"/>
          </a:p>
          <a:p>
            <a:pPr lvl="1"/>
            <a:r>
              <a:rPr lang="tr-TR" dirty="0" smtClean="0"/>
              <a:t>TARİHSEL GELİŞİM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YÖNETİMDE İŞBÖLÜMÜ - KADEMELER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KURUMLARARASI </a:t>
            </a:r>
            <a:r>
              <a:rPr lang="tr-TR" dirty="0" smtClean="0"/>
              <a:t>İLİŞKİLER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b="1" i="1" dirty="0"/>
              <a:t>KAYNAK: (Ders Kitabı) KAMU YÖNETİMİ </a:t>
            </a:r>
            <a:r>
              <a:rPr lang="mr-IN" b="1" i="1" dirty="0"/>
              <a:t>–</a:t>
            </a:r>
            <a:r>
              <a:rPr lang="tr-TR" b="1" i="1" dirty="0"/>
              <a:t> ÜLKE İNCELEMELERİ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089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FEDERAL ÜLKE İNCELEMELERİ (3)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RUSYA FEDERASYONU</a:t>
            </a:r>
          </a:p>
          <a:p>
            <a:endParaRPr lang="tr-TR" dirty="0"/>
          </a:p>
          <a:p>
            <a:pPr lvl="1"/>
            <a:r>
              <a:rPr lang="tr-TR" dirty="0" smtClean="0"/>
              <a:t>TARİHSEL GELİŞİM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YÖNETİMDE İŞBÖLÜMÜ - KADEMELER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KURUMLARARASI </a:t>
            </a:r>
            <a:r>
              <a:rPr lang="tr-TR" dirty="0" smtClean="0"/>
              <a:t>İLİŞKİLER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b="1" i="1" dirty="0"/>
              <a:t>KAYNAK: (Ders Kitabı) KAMU YÖNETİMİ </a:t>
            </a:r>
            <a:r>
              <a:rPr lang="mr-IN" b="1" i="1" dirty="0"/>
              <a:t>–</a:t>
            </a:r>
            <a:r>
              <a:rPr lang="tr-TR" b="1" i="1" dirty="0"/>
              <a:t> ÜLKE İNCELEMELERİ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43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FEDERAL ÜLKE İNCELEMELERİ (4)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ARJANTİN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TARİHSEL GELİŞİM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YÖNETİMDE İŞBÖLÜMÜ - KADEMELER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KURUMLARARASI </a:t>
            </a:r>
            <a:r>
              <a:rPr lang="tr-TR" dirty="0" smtClean="0"/>
              <a:t>İLİŞKİLER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b="1" i="1" dirty="0"/>
              <a:t>KAYNAK: (Ders Kitabı) KAMU YÖNETİMİ </a:t>
            </a:r>
            <a:r>
              <a:rPr lang="mr-IN" b="1" i="1" dirty="0"/>
              <a:t>–</a:t>
            </a:r>
            <a:r>
              <a:rPr lang="tr-TR" b="1" i="1" dirty="0"/>
              <a:t> ÜLKE İNCELEMELERİ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119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FEDERAL ÜLKE İNCELEMELERİ (5)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BELÇİKA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TARİHSEL GELİŞİM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YÖNETİMDE İŞBÖLÜMÜ - KADEMELER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KURUMLARARASI İLİŞKİLER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466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KARŞILAŞTIRMALI YÖNTEM İLE FEDERAL YÖNETİMLERİN ANALİZİ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İLKELER</a:t>
            </a:r>
          </a:p>
          <a:p>
            <a:endParaRPr lang="tr-TR" dirty="0"/>
          </a:p>
          <a:p>
            <a:r>
              <a:rPr lang="tr-TR" dirty="0" smtClean="0"/>
              <a:t>UYGULAMALAR</a:t>
            </a:r>
          </a:p>
          <a:p>
            <a:endParaRPr lang="tr-TR" dirty="0"/>
          </a:p>
          <a:p>
            <a:r>
              <a:rPr lang="tr-TR" dirty="0" smtClean="0"/>
              <a:t>DÖNÜŞÜM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153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KARŞILAŞTIRMALI ANALİZ: SİYASAL ÖRGÜTLENME BİÇİMİ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FEDERAL YAPILAR</a:t>
            </a:r>
          </a:p>
          <a:p>
            <a:endParaRPr lang="tr-TR" dirty="0"/>
          </a:p>
          <a:p>
            <a:r>
              <a:rPr lang="tr-TR" dirty="0" smtClean="0"/>
              <a:t>TEKÇİ YAPILAR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07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Siyasal Örgütlenme Biçimleri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29000" y="2051844"/>
            <a:ext cx="5334000" cy="38989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405352" y="6348248"/>
            <a:ext cx="508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Oktay Uygun, Federal Devlet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385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096"/>
          </a:xfrm>
        </p:spPr>
        <p:txBody>
          <a:bodyPr/>
          <a:lstStyle/>
          <a:p>
            <a:r>
              <a:rPr lang="tr-TR" dirty="0" smtClean="0"/>
              <a:t>Farklı Siyasal Örgütlenme Biçimlerinde Yetki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988480" y="349270"/>
            <a:ext cx="1668502" cy="435133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86300" y="3027195"/>
            <a:ext cx="2819400" cy="37465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405352" y="6348248"/>
            <a:ext cx="508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Oktay Uygun, Federal Devlet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6030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KORAY KARASU (YAYIMA HAZIRLAYAN), KAMU YÖNETİMİ ÜLKE İNCELEMELERİ, 2013.</a:t>
            </a:r>
          </a:p>
          <a:p>
            <a:endParaRPr lang="tr-TR" dirty="0"/>
          </a:p>
          <a:p>
            <a:r>
              <a:rPr lang="tr-TR" dirty="0" smtClean="0"/>
              <a:t>OKTAY UYGUN, FEDERAL DEVLET</a:t>
            </a:r>
          </a:p>
          <a:p>
            <a:endParaRPr lang="tr-TR" dirty="0"/>
          </a:p>
          <a:p>
            <a:r>
              <a:rPr lang="tr-TR" dirty="0" smtClean="0"/>
              <a:t>ATİLLA NALBANT, ÜNİTER DEVLET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288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FEDERALİZM İLKELERİ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KAMU HUKUKU ÇERÇEVESİNDE FEDERALİZM İLKELERİ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ÖRGÜTLENME İLKELERİ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993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482"/>
          </a:xfrm>
        </p:spPr>
        <p:txBody>
          <a:bodyPr/>
          <a:lstStyle/>
          <a:p>
            <a:r>
              <a:rPr lang="tr-TR" dirty="0" smtClean="0"/>
              <a:t>Federal Devletin Niteliği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654567">
            <a:off x="288388" y="1660773"/>
            <a:ext cx="4762500" cy="39243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405352" y="6348248"/>
            <a:ext cx="508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Oktay Uygun, Federal Devlet</a:t>
            </a:r>
            <a:endParaRPr lang="tr-TR" dirty="0"/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38562" y="824991"/>
            <a:ext cx="2984500" cy="3683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14916">
            <a:off x="6096934" y="3205294"/>
            <a:ext cx="24257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1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582405">
            <a:off x="1409044" y="948953"/>
            <a:ext cx="2247900" cy="3937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53627" y="2874220"/>
            <a:ext cx="1422400" cy="39624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405352" y="6348248"/>
            <a:ext cx="508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Oktay Uygun, Federal Devlet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800616" y="1037853"/>
            <a:ext cx="21463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01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668"/>
          </a:xfrm>
        </p:spPr>
        <p:txBody>
          <a:bodyPr/>
          <a:lstStyle/>
          <a:p>
            <a:r>
              <a:rPr lang="tr-TR" dirty="0" smtClean="0"/>
              <a:t>Federal Toplum </a:t>
            </a:r>
            <a:r>
              <a:rPr lang="mr-IN" dirty="0" smtClean="0"/>
              <a:t>–</a:t>
            </a:r>
            <a:r>
              <a:rPr lang="tr-TR" dirty="0" smtClean="0"/>
              <a:t> Federal Devlet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511327" y="1007379"/>
            <a:ext cx="2184400" cy="38227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70296" y="3344993"/>
            <a:ext cx="1625600" cy="35814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405352" y="6348248"/>
            <a:ext cx="508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Kaynak: Oktay Uygun, Federal Devlet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331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253</Words>
  <Application>Microsoft Macintosh PowerPoint</Application>
  <PresentationFormat>Geniş Ekran</PresentationFormat>
  <Paragraphs>92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Mangal</vt:lpstr>
      <vt:lpstr>Arial</vt:lpstr>
      <vt:lpstr>Office Teması</vt:lpstr>
      <vt:lpstr>Siyasal Örgütlenme Biçimi: Federal ve Tekçi Yapılar </vt:lpstr>
      <vt:lpstr>KARŞILAŞTIRMALI ANALİZ: SİYASAL ÖRGÜTLENME BİÇİMİ</vt:lpstr>
      <vt:lpstr>Siyasal Örgütlenme Biçimleri</vt:lpstr>
      <vt:lpstr>Farklı Siyasal Örgütlenme Biçimlerinde Yetki</vt:lpstr>
      <vt:lpstr>OKUMA</vt:lpstr>
      <vt:lpstr>FEDERALİZM İLKELERİ</vt:lpstr>
      <vt:lpstr>Federal Devletin Niteliği</vt:lpstr>
      <vt:lpstr>PowerPoint Sunusu</vt:lpstr>
      <vt:lpstr>Federal Toplum – Federal Devlet</vt:lpstr>
      <vt:lpstr>Federal Devlette Egemenlik / İktidar</vt:lpstr>
      <vt:lpstr>FEDERAL ÜLKE İNCELEMELERİ (1)</vt:lpstr>
      <vt:lpstr>FEDERAL ÜLKE İNCELEMELERİ (2)</vt:lpstr>
      <vt:lpstr>FEDERAL ÜLKE İNCELEMELERİ (3)</vt:lpstr>
      <vt:lpstr>FEDERAL ÜLKE İNCELEMELERİ (4)</vt:lpstr>
      <vt:lpstr>FEDERAL ÜLKE İNCELEMELERİ (5)</vt:lpstr>
      <vt:lpstr>KARŞILAŞTIRMALI YÖNTEM İLE FEDERAL YÖNETİMLERİN ANALİZİ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18</cp:revision>
  <dcterms:created xsi:type="dcterms:W3CDTF">2018-01-10T21:43:40Z</dcterms:created>
  <dcterms:modified xsi:type="dcterms:W3CDTF">2018-01-15T03:19:39Z</dcterms:modified>
</cp:coreProperties>
</file>