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"/>
  </p:notesMasterIdLst>
  <p:sldIdLst>
    <p:sldId id="256" r:id="rId3"/>
    <p:sldId id="296" r:id="rId4"/>
    <p:sldId id="301" r:id="rId5"/>
    <p:sldId id="30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924944"/>
            <a:ext cx="84604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Asıl işveren alt işveren ilişkisinde iş sağlığı ve güvenliği 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03648" y="692696"/>
            <a:ext cx="7488832" cy="6408711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6331 s. İŞ SAĞLIĞI VE GÜVENLİĞİ KANUNU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22 – (2) Altı aydan fazla süren asıl işveren-alt işveren ilişkisinin bulunduğu hallerde;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Asıl işveren ve alt işveren tarafından ayrı ayrı kurul oluşturulmuş ise,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 yürütülmesi ve kararların uygulanması konusunda iş birliği ve koordinasyon asıl işverence sağlanır. 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Asıl işveren tarafından kurul oluşturulmuş ise, kurul oluşturması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gerekmeyen alt işveren, koordinasyonu sağlamak üzere vekâleten yetkili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temsilci atar. 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İşyerinde kurul oluşturması gerekmeyen asıl işveren, alt işverenin oluşturduğu kurula iş birliği ve koordinasyonu sağlamak üzere vekâleten yetkili bir temsilci atar.</a:t>
            </a:r>
          </a:p>
          <a:p>
            <a:pPr>
              <a:spcBef>
                <a:spcPts val="0"/>
              </a:spcBef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ç) Kurul oluşturması gerekmeyen asıl işveren ve alt işverenin toplam çalışan sayısı elliden fazla ise, koordinasyonu asıl işverence yapılmak kaydıyla, asıl işveren ve alt işveren tarafından birlikte bir kurul oluşturulur. </a:t>
            </a:r>
          </a:p>
          <a:p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94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47664" y="116632"/>
            <a:ext cx="7560840" cy="674136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SAĞLIĞI VE GÜVENLİĞİ RİSK </a:t>
            </a:r>
          </a:p>
          <a:p>
            <a:pPr algn="ctr">
              <a:spcBef>
                <a:spcPts val="0"/>
              </a:spcBef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DEĞERLENDİRMESİ YÖNETMELİĞİ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işveren ve alt işveren ilişkisinin bulunduğu işyerlerinde risk değerlendirmesi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15 –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(1) Bir işyerinde bir veya daha fazla alt işveren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 halinde: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Her alt işveren yürüttükleri işlerle ilgili olarak, bu Yönetmelik hükümleri uyarınca gerekli risk değerlendirmesi çalışmalarını yapar veya yaptırır.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Alt işverenlerin risk değerlendirmesi çalışmaları konusunda asıl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işverenin sorumluluk alanları ile ilgili ihtiyaç duydukları bilgi ve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 asıl işverence sağlanır.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Asıl işveren, alt işverenlerce yürütülen risk değerlendirmesi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çalışmalarını denetler ve bu konudaki çalışmaları koordine eder.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Alt işverenler hazırladıkları risk değerlendirmesinin bir nüshasını asıl işverene verir. Asıl işveren; bu risk değerlendirmesi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çalışmalarını kendi çalışmasıyla bütünleştirerek, risk kontrol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tedbirlerinin uygulanıp uygulanmadığını izler, denetler ve </a:t>
            </a:r>
          </a:p>
          <a:p>
            <a:pPr>
              <a:spcBef>
                <a:spcPts val="0"/>
              </a:spcBef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uygunsuzlukların giderilmesini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879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2AB53AA-508D-4BD3-B698-3E38D0354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476672"/>
            <a:ext cx="72728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ANLARIN 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İŞ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SA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VE G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VENL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İĞİ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E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Ğİ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MLER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USUL VE ESASLARI HAKKINDA Y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NETMEL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kumimoji="0" lang="tr-TR" altLang="tr-TR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5F02F50-6E3D-4AC5-BA58-B107EC6A7DC6}"/>
              </a:ext>
            </a:extLst>
          </p:cNvPr>
          <p:cNvSpPr/>
          <p:nvPr/>
        </p:nvSpPr>
        <p:spPr>
          <a:xfrm>
            <a:off x="2195736" y="1988840"/>
            <a:ext cx="62464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MADDE 5/(3) 22/5/2003 tarihli ve 4857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say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İş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 Kanununun 2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nci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maddesinin 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yedinci f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kras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nda belirtilen as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l 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veren-alt 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veren ili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kisi kurulan 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yerlerinde, alt 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verenin 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ç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al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anlar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 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itimlerinden, as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ı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l 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veren alt i</a:t>
            </a:r>
            <a:r>
              <a:rPr lang="tr-TR" sz="2800" dirty="0">
                <a:solidFill>
                  <a:srgbClr val="000000"/>
                </a:solidFill>
                <a:latin typeface="Times" panose="02020603050405020304" pitchFamily="18" charset="0"/>
              </a:rPr>
              <a:t>ş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verenle </a:t>
            </a:r>
          </a:p>
          <a:p>
            <a:pPr algn="just"/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birlikte sorumludur.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3901692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</TotalTime>
  <Words>175</Words>
  <Application>Microsoft Office PowerPoint</Application>
  <PresentationFormat>Ekran Gösterisi (4:3)</PresentationFormat>
  <Paragraphs>34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Malgun Gothic</vt:lpstr>
      <vt:lpstr>Arial</vt:lpstr>
      <vt:lpstr>Calibri</vt:lpstr>
      <vt:lpstr>Times</vt:lpstr>
      <vt:lpstr>Times New Roman</vt:lpstr>
      <vt:lpstr>Office Theme</vt:lpstr>
      <vt:lpstr>Custom Design</vt:lpstr>
      <vt:lpstr>PowerPoint Sunusu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303</cp:revision>
  <dcterms:created xsi:type="dcterms:W3CDTF">2014-04-01T16:35:38Z</dcterms:created>
  <dcterms:modified xsi:type="dcterms:W3CDTF">2018-02-11T22:42:17Z</dcterms:modified>
</cp:coreProperties>
</file>