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08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49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0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2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24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559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81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1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54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48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8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8B475-E6DF-4AF3-AF8F-B8D856D3443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25CD4-E1E0-4E39-BF20-4240ED76F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972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31818" y="2092181"/>
            <a:ext cx="9144000" cy="2387600"/>
          </a:xfrm>
        </p:spPr>
        <p:txBody>
          <a:bodyPr>
            <a:noAutofit/>
          </a:bodyPr>
          <a:lstStyle/>
          <a:p>
            <a:r>
              <a:rPr lang="tr-TR" b="1" dirty="0" smtClean="0"/>
              <a:t>SOSYOLOJİDE BİR ALAN</a:t>
            </a:r>
            <a:br>
              <a:rPr lang="tr-TR" b="1" dirty="0" smtClean="0"/>
            </a:br>
            <a:r>
              <a:rPr lang="tr-TR" b="1" dirty="0" smtClean="0"/>
              <a:t>SAĞLIK SOSYOLOJİSİ VE TOPLUMSAL YAPI İLİŞKİLERİ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15734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Diğer sosyal bilimler gibi sosyoloji de yeni ilgi alanlarının ortaya çıkması ve perspektiflerin genişlemesiyle gelişmiştir. Bir disiplin olarak sosyoloji geliştikçe, bilimsel bilgi alanları, kuramları ve araştırmaları gelişmiştir. </a:t>
            </a:r>
          </a:p>
          <a:p>
            <a:pPr marL="0" indent="0">
              <a:buNone/>
            </a:pPr>
            <a:r>
              <a:rPr lang="tr-TR" sz="3200" dirty="0" smtClean="0"/>
              <a:t>Toplumsal olaylar giderek karmaşıklaştıkça sosyoloji alt dallara ayrılmaya başlamıştır. Bunlardan birisi de sağlık sosyolojisidir.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4288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Sağlık Sosyolojisi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Sağlık sosyolojisi, sosyolojinin diğer ilgi alanlarına benzemektedir.</a:t>
            </a:r>
          </a:p>
          <a:p>
            <a:pPr marL="0" indent="0">
              <a:buNone/>
            </a:pPr>
            <a:r>
              <a:rPr lang="tr-TR" sz="3500" dirty="0" smtClean="0"/>
              <a:t>Sosyolojik terminolojide, aile, eğitim, politik sistem, ekonomi; birer sosyal kurumdur, sosyal yapıları vardır, insanların gereksinimlerini karşılar. Sosyolojik perspektif açısından sağlık da bir sosyal kurumdur, nüfusun sağlık ihtiyaçlarını karşılamak için gelişmiştir. </a:t>
            </a:r>
          </a:p>
        </p:txBody>
      </p:sp>
    </p:spTree>
    <p:extLst>
      <p:ext uri="{BB962C8B-B14F-4D97-AF65-F5344CB8AC3E}">
        <p14:creationId xmlns:p14="http://schemas.microsoft.com/office/powerpoint/2010/main" val="233034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4500" dirty="0" smtClean="0"/>
              <a:t>Sağlık sosyolojisi, sosyal bir kurum olarak tıp konusuna yönelmiştir ve sağlık-hastalık olgularını etkileyen sosyal faktörlere ilişkin bir çalışma olarak tanımlanabilir. </a:t>
            </a:r>
          </a:p>
        </p:txBody>
      </p:sp>
    </p:spTree>
    <p:extLst>
      <p:ext uri="{BB962C8B-B14F-4D97-AF65-F5344CB8AC3E}">
        <p14:creationId xmlns:p14="http://schemas.microsoft.com/office/powerpoint/2010/main" val="436824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500" dirty="0"/>
              <a:t>Sağlık bakımındaki sosyal faktörlerin ve tıbbi sağlık-hastalık gerçeğinin sosyolojik olarak yapılandırılması olarak tanımlanabilir.</a:t>
            </a:r>
          </a:p>
          <a:p>
            <a:endParaRPr lang="tr-TR" sz="4500" dirty="0"/>
          </a:p>
        </p:txBody>
      </p:sp>
    </p:spTree>
    <p:extLst>
      <p:ext uri="{BB962C8B-B14F-4D97-AF65-F5344CB8AC3E}">
        <p14:creationId xmlns:p14="http://schemas.microsoft.com/office/powerpoint/2010/main" val="2305132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500" dirty="0"/>
              <a:t>Sağlık sosyolojisi, tıp faktörünün katıldığı toplumsal olayları inceleyen ve bu alanda neden-sonuç ilişkilerini saptamaya çalışan bir disiplindir. </a:t>
            </a:r>
          </a:p>
          <a:p>
            <a:endParaRPr lang="tr-TR" sz="4500" dirty="0"/>
          </a:p>
        </p:txBody>
      </p:sp>
    </p:spTree>
    <p:extLst>
      <p:ext uri="{BB962C8B-B14F-4D97-AF65-F5344CB8AC3E}">
        <p14:creationId xmlns:p14="http://schemas.microsoft.com/office/powerpoint/2010/main" val="198952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500" dirty="0" smtClean="0"/>
              <a:t>Sosyoloji sosyal sistemleri inceleyen bir disiplin olduğuna göre, sağlık sosyolojisi de, hastalık-sağlık sosyal sistemini kendine konu olarak seçmek zorundadır.</a:t>
            </a:r>
            <a:endParaRPr lang="tr-TR" sz="4500" dirty="0"/>
          </a:p>
        </p:txBody>
      </p:sp>
    </p:spTree>
    <p:extLst>
      <p:ext uri="{BB962C8B-B14F-4D97-AF65-F5344CB8AC3E}">
        <p14:creationId xmlns:p14="http://schemas.microsoft.com/office/powerpoint/2010/main" val="1110724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dirty="0" smtClean="0"/>
              <a:t>R. </a:t>
            </a:r>
            <a:r>
              <a:rPr lang="tr-TR" sz="4000" dirty="0" err="1" smtClean="0"/>
              <a:t>Straus</a:t>
            </a:r>
            <a:r>
              <a:rPr lang="tr-TR" sz="4000" dirty="0" smtClean="0"/>
              <a:t> sağlık sosyolojisindeki çalışmaların mantıksal olarak bölünmüş iki kategoride ele alınabileceği –tıpta sosyoloji ve tıp sosyolojisi- önermişse de, bugün sağlık hastalık- toplum ilişkisini vurgulama açısından sağlık sosyolojisi veya medikal sosyoloji kavramı kullanılmaktadır.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616878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7927" y="1690688"/>
            <a:ext cx="10965873" cy="4351338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tr-TR" sz="4500" dirty="0" smtClean="0"/>
              <a:t>Sağlık sosyolojisini, sağlık ve hastalık kavramlarını toplumsal ve kültürel yapı içine yerleştirerek inceleyen, toplum-sağlık alanında nedensellik ilişkileri kuran, bu ilişkileri araştırarak genellemelere ulaşmaya çalışan teorik ve uygulamalı bir </a:t>
            </a:r>
            <a:r>
              <a:rPr lang="tr-TR" sz="4500" smtClean="0"/>
              <a:t>sosyoloji </a:t>
            </a:r>
            <a:r>
              <a:rPr lang="tr-TR" sz="4500" smtClean="0"/>
              <a:t>dalıdır diye </a:t>
            </a:r>
            <a:r>
              <a:rPr lang="tr-TR" sz="4500" dirty="0" smtClean="0"/>
              <a:t>de tanımlayabiliriz.</a:t>
            </a:r>
            <a:endParaRPr lang="tr-TR" sz="4500" dirty="0"/>
          </a:p>
        </p:txBody>
      </p:sp>
    </p:spTree>
    <p:extLst>
      <p:ext uri="{BB962C8B-B14F-4D97-AF65-F5344CB8AC3E}">
        <p14:creationId xmlns:p14="http://schemas.microsoft.com/office/powerpoint/2010/main" val="1685033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252</Words>
  <Application>Microsoft Office PowerPoint</Application>
  <PresentationFormat>Geniş ekran</PresentationFormat>
  <Paragraphs>12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SOSYOLOJİDE BİR ALAN SAĞLIK SOSYOLOJİSİ VE TOPLUMSAL YAPI İLİŞKİLERİ</vt:lpstr>
      <vt:lpstr>PowerPoint Sunusu</vt:lpstr>
      <vt:lpstr>Sağlık Sosyolojisi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SOSYOLOJİDE BİR ALAN SAĞLIK SOSYOLOJİSİ VE TOPLUMSAL YAPI İLİŞKİLERİ</dc:title>
  <dc:creator>USER</dc:creator>
  <cp:lastModifiedBy>USER</cp:lastModifiedBy>
  <cp:revision>4</cp:revision>
  <dcterms:created xsi:type="dcterms:W3CDTF">2020-05-03T11:54:10Z</dcterms:created>
  <dcterms:modified xsi:type="dcterms:W3CDTF">2020-05-03T19:54:54Z</dcterms:modified>
</cp:coreProperties>
</file>