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69" r:id="rId3"/>
    <p:sldId id="270" r:id="rId4"/>
    <p:sldId id="271" r:id="rId5"/>
    <p:sldId id="273" r:id="rId6"/>
    <p:sldId id="272" r:id="rId7"/>
    <p:sldId id="274" r:id="rId8"/>
    <p:sldId id="27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585"/>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AA7CBA-2767-1541-AAB3-D1EDA0A9F066}" type="doc">
      <dgm:prSet loTypeId="urn:microsoft.com/office/officeart/2005/8/layout/process1" loCatId="process" qsTypeId="urn:microsoft.com/office/officeart/2005/8/quickstyle/simple1" qsCatId="simple" csTypeId="urn:microsoft.com/office/officeart/2005/8/colors/accent1_2" csCatId="accent1" phldr="1"/>
      <dgm:spPr/>
    </dgm:pt>
    <dgm:pt modelId="{D500ABDC-4470-F241-9843-B44B08DCF5EE}">
      <dgm:prSet phldrT="[Text]"/>
      <dgm:spPr/>
      <dgm:t>
        <a:bodyPr/>
        <a:lstStyle/>
        <a:p>
          <a:r>
            <a:rPr lang="en-US" dirty="0"/>
            <a:t>Suffering</a:t>
          </a:r>
        </a:p>
      </dgm:t>
    </dgm:pt>
    <dgm:pt modelId="{4BECCCC8-7086-AA40-B018-A3F5E2E03551}" type="parTrans" cxnId="{E0DDA46B-8B45-B144-A4E5-10C942AC8F9A}">
      <dgm:prSet/>
      <dgm:spPr/>
      <dgm:t>
        <a:bodyPr/>
        <a:lstStyle/>
        <a:p>
          <a:endParaRPr lang="en-US"/>
        </a:p>
      </dgm:t>
    </dgm:pt>
    <dgm:pt modelId="{72E670BD-C93A-294A-9ED4-3D093672D686}" type="sibTrans" cxnId="{E0DDA46B-8B45-B144-A4E5-10C942AC8F9A}">
      <dgm:prSet/>
      <dgm:spPr/>
      <dgm:t>
        <a:bodyPr/>
        <a:lstStyle/>
        <a:p>
          <a:endParaRPr lang="en-US"/>
        </a:p>
      </dgm:t>
    </dgm:pt>
    <dgm:pt modelId="{1205FD93-3CB2-8E44-ACE5-A6D3A866E30F}">
      <dgm:prSet phldrT="[Text]"/>
      <dgm:spPr/>
      <dgm:t>
        <a:bodyPr/>
        <a:lstStyle/>
        <a:p>
          <a:r>
            <a:rPr lang="en-US" dirty="0"/>
            <a:t>How people suffered</a:t>
          </a:r>
        </a:p>
      </dgm:t>
    </dgm:pt>
    <dgm:pt modelId="{2F507026-8F93-1B49-A17B-1003E28E3428}" type="parTrans" cxnId="{1677B151-CDFD-3944-B499-953EB241F7EC}">
      <dgm:prSet/>
      <dgm:spPr/>
      <dgm:t>
        <a:bodyPr/>
        <a:lstStyle/>
        <a:p>
          <a:endParaRPr lang="en-US"/>
        </a:p>
      </dgm:t>
    </dgm:pt>
    <dgm:pt modelId="{876CFEC5-BFBB-A749-996B-9C689D7F1D6A}" type="sibTrans" cxnId="{1677B151-CDFD-3944-B499-953EB241F7EC}">
      <dgm:prSet/>
      <dgm:spPr/>
      <dgm:t>
        <a:bodyPr/>
        <a:lstStyle/>
        <a:p>
          <a:endParaRPr lang="en-US"/>
        </a:p>
      </dgm:t>
    </dgm:pt>
    <dgm:pt modelId="{4A9A1633-D412-584E-90E9-084AE1AEB70A}">
      <dgm:prSet phldrT="[Text]"/>
      <dgm:spPr/>
      <dgm:t>
        <a:bodyPr/>
        <a:lstStyle/>
        <a:p>
          <a:r>
            <a:rPr lang="en-US" dirty="0" err="1"/>
            <a:t>Mrs</a:t>
          </a:r>
          <a:r>
            <a:rPr lang="en-US" dirty="0"/>
            <a:t> Foxcroft</a:t>
          </a:r>
        </a:p>
      </dgm:t>
    </dgm:pt>
    <dgm:pt modelId="{ED5646FE-9C19-8947-928C-6F67BC72EF52}" type="parTrans" cxnId="{1ECFF925-E375-134A-B9D9-EFA29AF4DA10}">
      <dgm:prSet/>
      <dgm:spPr/>
      <dgm:t>
        <a:bodyPr/>
        <a:lstStyle/>
        <a:p>
          <a:endParaRPr lang="en-US"/>
        </a:p>
      </dgm:t>
    </dgm:pt>
    <dgm:pt modelId="{9D0C88B1-8869-BA48-AE2B-CC15B8E9D95A}" type="sibTrans" cxnId="{1ECFF925-E375-134A-B9D9-EFA29AF4DA10}">
      <dgm:prSet/>
      <dgm:spPr/>
      <dgm:t>
        <a:bodyPr/>
        <a:lstStyle/>
        <a:p>
          <a:endParaRPr lang="en-US"/>
        </a:p>
      </dgm:t>
    </dgm:pt>
    <dgm:pt modelId="{8E437B05-448C-D44D-B98D-AA7B928F074F}">
      <dgm:prSet/>
      <dgm:spPr/>
      <dgm:t>
        <a:bodyPr/>
        <a:lstStyle/>
        <a:p>
          <a:r>
            <a:rPr lang="en-US" dirty="0"/>
            <a:t>The dead boy</a:t>
          </a:r>
        </a:p>
      </dgm:t>
    </dgm:pt>
    <dgm:pt modelId="{61FCD799-55C9-B440-8481-ED762A151087}" type="parTrans" cxnId="{0183FFD9-4A63-B846-A3F7-3A6CD90DAC85}">
      <dgm:prSet/>
      <dgm:spPr/>
      <dgm:t>
        <a:bodyPr/>
        <a:lstStyle/>
        <a:p>
          <a:endParaRPr lang="en-US"/>
        </a:p>
      </dgm:t>
    </dgm:pt>
    <dgm:pt modelId="{828E6194-2635-CB40-B36C-7EF4A7A190EC}" type="sibTrans" cxnId="{0183FFD9-4A63-B846-A3F7-3A6CD90DAC85}">
      <dgm:prSet/>
      <dgm:spPr/>
      <dgm:t>
        <a:bodyPr/>
        <a:lstStyle/>
        <a:p>
          <a:endParaRPr lang="en-US"/>
        </a:p>
      </dgm:t>
    </dgm:pt>
    <dgm:pt modelId="{5CC146EA-123F-9E46-AB38-F9E271BD4E92}" type="pres">
      <dgm:prSet presAssocID="{B2AA7CBA-2767-1541-AAB3-D1EDA0A9F066}" presName="Name0" presStyleCnt="0">
        <dgm:presLayoutVars>
          <dgm:dir/>
          <dgm:resizeHandles val="exact"/>
        </dgm:presLayoutVars>
      </dgm:prSet>
      <dgm:spPr/>
    </dgm:pt>
    <dgm:pt modelId="{EDD56B8C-9EBF-FD4A-BF11-EFE4095379BB}" type="pres">
      <dgm:prSet presAssocID="{D500ABDC-4470-F241-9843-B44B08DCF5EE}" presName="node" presStyleLbl="node1" presStyleIdx="0" presStyleCnt="4">
        <dgm:presLayoutVars>
          <dgm:bulletEnabled val="1"/>
        </dgm:presLayoutVars>
      </dgm:prSet>
      <dgm:spPr/>
    </dgm:pt>
    <dgm:pt modelId="{E4FD6B05-E3BC-DD41-8DDD-E8F4D56A7528}" type="pres">
      <dgm:prSet presAssocID="{72E670BD-C93A-294A-9ED4-3D093672D686}" presName="sibTrans" presStyleLbl="sibTrans2D1" presStyleIdx="0" presStyleCnt="3"/>
      <dgm:spPr/>
    </dgm:pt>
    <dgm:pt modelId="{36C91676-4E13-DE46-B116-3965E623BA7A}" type="pres">
      <dgm:prSet presAssocID="{72E670BD-C93A-294A-9ED4-3D093672D686}" presName="connectorText" presStyleLbl="sibTrans2D1" presStyleIdx="0" presStyleCnt="3"/>
      <dgm:spPr/>
    </dgm:pt>
    <dgm:pt modelId="{0DE47697-1864-5942-95DC-C7872A503092}" type="pres">
      <dgm:prSet presAssocID="{1205FD93-3CB2-8E44-ACE5-A6D3A866E30F}" presName="node" presStyleLbl="node1" presStyleIdx="1" presStyleCnt="4">
        <dgm:presLayoutVars>
          <dgm:bulletEnabled val="1"/>
        </dgm:presLayoutVars>
      </dgm:prSet>
      <dgm:spPr/>
    </dgm:pt>
    <dgm:pt modelId="{EE87F59E-1AF5-FB49-BA13-B83C6A3C693B}" type="pres">
      <dgm:prSet presAssocID="{876CFEC5-BFBB-A749-996B-9C689D7F1D6A}" presName="sibTrans" presStyleLbl="sibTrans2D1" presStyleIdx="1" presStyleCnt="3"/>
      <dgm:spPr/>
    </dgm:pt>
    <dgm:pt modelId="{66064A86-432B-D942-82F7-3E92CD3C363A}" type="pres">
      <dgm:prSet presAssocID="{876CFEC5-BFBB-A749-996B-9C689D7F1D6A}" presName="connectorText" presStyleLbl="sibTrans2D1" presStyleIdx="1" presStyleCnt="3"/>
      <dgm:spPr/>
    </dgm:pt>
    <dgm:pt modelId="{F5021561-C048-BF43-95A9-7FBF2CC73102}" type="pres">
      <dgm:prSet presAssocID="{4A9A1633-D412-584E-90E9-084AE1AEB70A}" presName="node" presStyleLbl="node1" presStyleIdx="2" presStyleCnt="4">
        <dgm:presLayoutVars>
          <dgm:bulletEnabled val="1"/>
        </dgm:presLayoutVars>
      </dgm:prSet>
      <dgm:spPr/>
    </dgm:pt>
    <dgm:pt modelId="{537D3AEC-DDC0-044C-8158-957799309B78}" type="pres">
      <dgm:prSet presAssocID="{9D0C88B1-8869-BA48-AE2B-CC15B8E9D95A}" presName="sibTrans" presStyleLbl="sibTrans2D1" presStyleIdx="2" presStyleCnt="3"/>
      <dgm:spPr/>
    </dgm:pt>
    <dgm:pt modelId="{E34CC76F-8AA4-5049-BBE4-1691B051AFAC}" type="pres">
      <dgm:prSet presAssocID="{9D0C88B1-8869-BA48-AE2B-CC15B8E9D95A}" presName="connectorText" presStyleLbl="sibTrans2D1" presStyleIdx="2" presStyleCnt="3"/>
      <dgm:spPr/>
    </dgm:pt>
    <dgm:pt modelId="{DC8BEAB6-D1E2-1646-8A60-218B16162B1A}" type="pres">
      <dgm:prSet presAssocID="{8E437B05-448C-D44D-B98D-AA7B928F074F}" presName="node" presStyleLbl="node1" presStyleIdx="3" presStyleCnt="4">
        <dgm:presLayoutVars>
          <dgm:bulletEnabled val="1"/>
        </dgm:presLayoutVars>
      </dgm:prSet>
      <dgm:spPr/>
    </dgm:pt>
  </dgm:ptLst>
  <dgm:cxnLst>
    <dgm:cxn modelId="{D73B9607-D48A-914E-AB61-ECDBCF34EE8B}" type="presOf" srcId="{9D0C88B1-8869-BA48-AE2B-CC15B8E9D95A}" destId="{537D3AEC-DDC0-044C-8158-957799309B78}" srcOrd="0" destOrd="0" presId="urn:microsoft.com/office/officeart/2005/8/layout/process1"/>
    <dgm:cxn modelId="{9C2D2520-2EE9-6144-8A8A-02E39A241BCB}" type="presOf" srcId="{876CFEC5-BFBB-A749-996B-9C689D7F1D6A}" destId="{EE87F59E-1AF5-FB49-BA13-B83C6A3C693B}" srcOrd="0" destOrd="0" presId="urn:microsoft.com/office/officeart/2005/8/layout/process1"/>
    <dgm:cxn modelId="{1ECFF925-E375-134A-B9D9-EFA29AF4DA10}" srcId="{B2AA7CBA-2767-1541-AAB3-D1EDA0A9F066}" destId="{4A9A1633-D412-584E-90E9-084AE1AEB70A}" srcOrd="2" destOrd="0" parTransId="{ED5646FE-9C19-8947-928C-6F67BC72EF52}" sibTransId="{9D0C88B1-8869-BA48-AE2B-CC15B8E9D95A}"/>
    <dgm:cxn modelId="{280B5441-A521-7940-B10C-033087DBF5C6}" type="presOf" srcId="{876CFEC5-BFBB-A749-996B-9C689D7F1D6A}" destId="{66064A86-432B-D942-82F7-3E92CD3C363A}" srcOrd="1" destOrd="0" presId="urn:microsoft.com/office/officeart/2005/8/layout/process1"/>
    <dgm:cxn modelId="{1677B151-CDFD-3944-B499-953EB241F7EC}" srcId="{B2AA7CBA-2767-1541-AAB3-D1EDA0A9F066}" destId="{1205FD93-3CB2-8E44-ACE5-A6D3A866E30F}" srcOrd="1" destOrd="0" parTransId="{2F507026-8F93-1B49-A17B-1003E28E3428}" sibTransId="{876CFEC5-BFBB-A749-996B-9C689D7F1D6A}"/>
    <dgm:cxn modelId="{88A5AE5A-F245-D64E-BFF7-08BE293B8BDE}" type="presOf" srcId="{8E437B05-448C-D44D-B98D-AA7B928F074F}" destId="{DC8BEAB6-D1E2-1646-8A60-218B16162B1A}" srcOrd="0" destOrd="0" presId="urn:microsoft.com/office/officeart/2005/8/layout/process1"/>
    <dgm:cxn modelId="{4522235C-42DB-9D4F-8195-0E0524C87106}" type="presOf" srcId="{9D0C88B1-8869-BA48-AE2B-CC15B8E9D95A}" destId="{E34CC76F-8AA4-5049-BBE4-1691B051AFAC}" srcOrd="1" destOrd="0" presId="urn:microsoft.com/office/officeart/2005/8/layout/process1"/>
    <dgm:cxn modelId="{C5A51661-E53E-AD4F-B88A-CE91B6A76AA2}" type="presOf" srcId="{4A9A1633-D412-584E-90E9-084AE1AEB70A}" destId="{F5021561-C048-BF43-95A9-7FBF2CC73102}" srcOrd="0" destOrd="0" presId="urn:microsoft.com/office/officeart/2005/8/layout/process1"/>
    <dgm:cxn modelId="{E0DDA46B-8B45-B144-A4E5-10C942AC8F9A}" srcId="{B2AA7CBA-2767-1541-AAB3-D1EDA0A9F066}" destId="{D500ABDC-4470-F241-9843-B44B08DCF5EE}" srcOrd="0" destOrd="0" parTransId="{4BECCCC8-7086-AA40-B018-A3F5E2E03551}" sibTransId="{72E670BD-C93A-294A-9ED4-3D093672D686}"/>
    <dgm:cxn modelId="{FDC2DB85-1E7B-1B41-8BE2-4C53E6448608}" type="presOf" srcId="{72E670BD-C93A-294A-9ED4-3D093672D686}" destId="{36C91676-4E13-DE46-B116-3965E623BA7A}" srcOrd="1" destOrd="0" presId="urn:microsoft.com/office/officeart/2005/8/layout/process1"/>
    <dgm:cxn modelId="{F1678EB2-8D2A-BF47-B759-E5984A68FDB3}" type="presOf" srcId="{D500ABDC-4470-F241-9843-B44B08DCF5EE}" destId="{EDD56B8C-9EBF-FD4A-BF11-EFE4095379BB}" srcOrd="0" destOrd="0" presId="urn:microsoft.com/office/officeart/2005/8/layout/process1"/>
    <dgm:cxn modelId="{8015B8C4-9B6F-804E-AF1D-615B54F4943B}" type="presOf" srcId="{72E670BD-C93A-294A-9ED4-3D093672D686}" destId="{E4FD6B05-E3BC-DD41-8DDD-E8F4D56A7528}" srcOrd="0" destOrd="0" presId="urn:microsoft.com/office/officeart/2005/8/layout/process1"/>
    <dgm:cxn modelId="{0183FFD9-4A63-B846-A3F7-3A6CD90DAC85}" srcId="{B2AA7CBA-2767-1541-AAB3-D1EDA0A9F066}" destId="{8E437B05-448C-D44D-B98D-AA7B928F074F}" srcOrd="3" destOrd="0" parTransId="{61FCD799-55C9-B440-8481-ED762A151087}" sibTransId="{828E6194-2635-CB40-B36C-7EF4A7A190EC}"/>
    <dgm:cxn modelId="{E07858DF-28BA-B247-B5D4-3506A4E64579}" type="presOf" srcId="{B2AA7CBA-2767-1541-AAB3-D1EDA0A9F066}" destId="{5CC146EA-123F-9E46-AB38-F9E271BD4E92}" srcOrd="0" destOrd="0" presId="urn:microsoft.com/office/officeart/2005/8/layout/process1"/>
    <dgm:cxn modelId="{5FDBF2F0-92B3-4544-A003-DFEADD417410}" type="presOf" srcId="{1205FD93-3CB2-8E44-ACE5-A6D3A866E30F}" destId="{0DE47697-1864-5942-95DC-C7872A503092}" srcOrd="0" destOrd="0" presId="urn:microsoft.com/office/officeart/2005/8/layout/process1"/>
    <dgm:cxn modelId="{C93766F7-265A-E947-B64D-88B4AC9A7250}" type="presParOf" srcId="{5CC146EA-123F-9E46-AB38-F9E271BD4E92}" destId="{EDD56B8C-9EBF-FD4A-BF11-EFE4095379BB}" srcOrd="0" destOrd="0" presId="urn:microsoft.com/office/officeart/2005/8/layout/process1"/>
    <dgm:cxn modelId="{D07E7AF3-6E41-BE4A-8AB2-BC8BD8494C29}" type="presParOf" srcId="{5CC146EA-123F-9E46-AB38-F9E271BD4E92}" destId="{E4FD6B05-E3BC-DD41-8DDD-E8F4D56A7528}" srcOrd="1" destOrd="0" presId="urn:microsoft.com/office/officeart/2005/8/layout/process1"/>
    <dgm:cxn modelId="{327C47BB-2725-4F4F-9968-1CF168051302}" type="presParOf" srcId="{E4FD6B05-E3BC-DD41-8DDD-E8F4D56A7528}" destId="{36C91676-4E13-DE46-B116-3965E623BA7A}" srcOrd="0" destOrd="0" presId="urn:microsoft.com/office/officeart/2005/8/layout/process1"/>
    <dgm:cxn modelId="{F44A2CC2-60EF-094B-9134-DB2DCF4F7C1D}" type="presParOf" srcId="{5CC146EA-123F-9E46-AB38-F9E271BD4E92}" destId="{0DE47697-1864-5942-95DC-C7872A503092}" srcOrd="2" destOrd="0" presId="urn:microsoft.com/office/officeart/2005/8/layout/process1"/>
    <dgm:cxn modelId="{C74C182F-5034-2B40-98D6-82E89008D51C}" type="presParOf" srcId="{5CC146EA-123F-9E46-AB38-F9E271BD4E92}" destId="{EE87F59E-1AF5-FB49-BA13-B83C6A3C693B}" srcOrd="3" destOrd="0" presId="urn:microsoft.com/office/officeart/2005/8/layout/process1"/>
    <dgm:cxn modelId="{0D9CFE41-E417-FA48-97F3-F4FD8DBFEA33}" type="presParOf" srcId="{EE87F59E-1AF5-FB49-BA13-B83C6A3C693B}" destId="{66064A86-432B-D942-82F7-3E92CD3C363A}" srcOrd="0" destOrd="0" presId="urn:microsoft.com/office/officeart/2005/8/layout/process1"/>
    <dgm:cxn modelId="{50D9B354-D955-E244-AD89-93AAED6F42E9}" type="presParOf" srcId="{5CC146EA-123F-9E46-AB38-F9E271BD4E92}" destId="{F5021561-C048-BF43-95A9-7FBF2CC73102}" srcOrd="4" destOrd="0" presId="urn:microsoft.com/office/officeart/2005/8/layout/process1"/>
    <dgm:cxn modelId="{2B08FDB4-9287-BD42-8861-8DB03EAB2B10}" type="presParOf" srcId="{5CC146EA-123F-9E46-AB38-F9E271BD4E92}" destId="{537D3AEC-DDC0-044C-8158-957799309B78}" srcOrd="5" destOrd="0" presId="urn:microsoft.com/office/officeart/2005/8/layout/process1"/>
    <dgm:cxn modelId="{B6831B72-E086-ED4C-87C1-AE7CF53C4CEE}" type="presParOf" srcId="{537D3AEC-DDC0-044C-8158-957799309B78}" destId="{E34CC76F-8AA4-5049-BBE4-1691B051AFAC}" srcOrd="0" destOrd="0" presId="urn:microsoft.com/office/officeart/2005/8/layout/process1"/>
    <dgm:cxn modelId="{22A013D9-C5BD-DC46-BC02-07E20C69BD94}" type="presParOf" srcId="{5CC146EA-123F-9E46-AB38-F9E271BD4E92}" destId="{DC8BEAB6-D1E2-1646-8A60-218B16162B1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0CE8D5-10A9-6040-9B85-CFC6C0F1AD15}" type="doc">
      <dgm:prSet loTypeId="urn:microsoft.com/office/officeart/2005/8/layout/process1" loCatId="process" qsTypeId="urn:microsoft.com/office/officeart/2005/8/quickstyle/simple1" qsCatId="simple" csTypeId="urn:microsoft.com/office/officeart/2005/8/colors/accent1_2" csCatId="accent1" phldr="1"/>
      <dgm:spPr/>
    </dgm:pt>
    <dgm:pt modelId="{56F57F46-0629-A440-B3B4-66690F264E7A}">
      <dgm:prSet phldrT="[Text]"/>
      <dgm:spPr/>
      <dgm:t>
        <a:bodyPr/>
        <a:lstStyle/>
        <a:p>
          <a:r>
            <a:rPr lang="en-US" dirty="0"/>
            <a:t>Runs into Hugh </a:t>
          </a:r>
        </a:p>
      </dgm:t>
    </dgm:pt>
    <dgm:pt modelId="{43D6CA29-A2A1-9F40-981C-BFB483D351D0}" type="parTrans" cxnId="{959BC7C5-F36E-FB4B-B5B7-D3E1182A46FE}">
      <dgm:prSet/>
      <dgm:spPr/>
      <dgm:t>
        <a:bodyPr/>
        <a:lstStyle/>
        <a:p>
          <a:endParaRPr lang="en-US"/>
        </a:p>
      </dgm:t>
    </dgm:pt>
    <dgm:pt modelId="{4D7E22F9-073E-F246-9B60-EA24A930D694}" type="sibTrans" cxnId="{959BC7C5-F36E-FB4B-B5B7-D3E1182A46FE}">
      <dgm:prSet/>
      <dgm:spPr/>
      <dgm:t>
        <a:bodyPr/>
        <a:lstStyle/>
        <a:p>
          <a:endParaRPr lang="en-US"/>
        </a:p>
      </dgm:t>
    </dgm:pt>
    <dgm:pt modelId="{E68911CE-F4CE-3B43-832F-7AA5FFD47946}">
      <dgm:prSet phldrT="[Text]"/>
      <dgm:spPr/>
      <dgm:t>
        <a:bodyPr/>
        <a:lstStyle/>
        <a:p>
          <a:r>
            <a:rPr lang="en-US" dirty="0"/>
            <a:t>starts thinking about him</a:t>
          </a:r>
        </a:p>
      </dgm:t>
    </dgm:pt>
    <dgm:pt modelId="{6CCB4357-88DC-6D49-A05A-E0DEDA283185}" type="parTrans" cxnId="{B8843E45-FE2C-604E-BF39-F44B641D1930}">
      <dgm:prSet/>
      <dgm:spPr/>
      <dgm:t>
        <a:bodyPr/>
        <a:lstStyle/>
        <a:p>
          <a:endParaRPr lang="en-US"/>
        </a:p>
      </dgm:t>
    </dgm:pt>
    <dgm:pt modelId="{E51202B8-28F4-8140-BDEE-3399CC73B911}" type="sibTrans" cxnId="{B8843E45-FE2C-604E-BF39-F44B641D1930}">
      <dgm:prSet/>
      <dgm:spPr/>
      <dgm:t>
        <a:bodyPr/>
        <a:lstStyle/>
        <a:p>
          <a:endParaRPr lang="en-US"/>
        </a:p>
      </dgm:t>
    </dgm:pt>
    <dgm:pt modelId="{1FE59321-4E90-3D47-8CC3-5450DBE7C4DB}">
      <dgm:prSet phldrT="[Text]"/>
      <dgm:spPr/>
      <dgm:t>
        <a:bodyPr/>
        <a:lstStyle/>
        <a:p>
          <a:r>
            <a:rPr lang="en-US" dirty="0"/>
            <a:t>remembering the past</a:t>
          </a:r>
        </a:p>
      </dgm:t>
    </dgm:pt>
    <dgm:pt modelId="{CCF5B2D5-C9D4-C543-967D-9109F04D74B4}" type="parTrans" cxnId="{E850E0ED-D848-B54B-80C5-E50B30CAB451}">
      <dgm:prSet/>
      <dgm:spPr/>
      <dgm:t>
        <a:bodyPr/>
        <a:lstStyle/>
        <a:p>
          <a:endParaRPr lang="en-US"/>
        </a:p>
      </dgm:t>
    </dgm:pt>
    <dgm:pt modelId="{A37944F2-86A9-1247-8EDF-119415AF85F1}" type="sibTrans" cxnId="{E850E0ED-D848-B54B-80C5-E50B30CAB451}">
      <dgm:prSet/>
      <dgm:spPr/>
      <dgm:t>
        <a:bodyPr/>
        <a:lstStyle/>
        <a:p>
          <a:endParaRPr lang="en-US"/>
        </a:p>
      </dgm:t>
    </dgm:pt>
    <dgm:pt modelId="{8D3E898C-B9AB-1C40-9F40-AF5D713C9E24}" type="pres">
      <dgm:prSet presAssocID="{5F0CE8D5-10A9-6040-9B85-CFC6C0F1AD15}" presName="Name0" presStyleCnt="0">
        <dgm:presLayoutVars>
          <dgm:dir/>
          <dgm:resizeHandles val="exact"/>
        </dgm:presLayoutVars>
      </dgm:prSet>
      <dgm:spPr/>
    </dgm:pt>
    <dgm:pt modelId="{7B993755-987B-D34E-8F4F-754054593DED}" type="pres">
      <dgm:prSet presAssocID="{56F57F46-0629-A440-B3B4-66690F264E7A}" presName="node" presStyleLbl="node1" presStyleIdx="0" presStyleCnt="3">
        <dgm:presLayoutVars>
          <dgm:bulletEnabled val="1"/>
        </dgm:presLayoutVars>
      </dgm:prSet>
      <dgm:spPr/>
    </dgm:pt>
    <dgm:pt modelId="{C8113EF7-CA9E-3C40-9C25-D5918F03DE65}" type="pres">
      <dgm:prSet presAssocID="{4D7E22F9-073E-F246-9B60-EA24A930D694}" presName="sibTrans" presStyleLbl="sibTrans2D1" presStyleIdx="0" presStyleCnt="2"/>
      <dgm:spPr/>
    </dgm:pt>
    <dgm:pt modelId="{9214B294-FA52-554F-B78E-05496C339733}" type="pres">
      <dgm:prSet presAssocID="{4D7E22F9-073E-F246-9B60-EA24A930D694}" presName="connectorText" presStyleLbl="sibTrans2D1" presStyleIdx="0" presStyleCnt="2"/>
      <dgm:spPr/>
    </dgm:pt>
    <dgm:pt modelId="{38A42D9C-C7ED-664F-ADC4-AE7A9AA4DF10}" type="pres">
      <dgm:prSet presAssocID="{E68911CE-F4CE-3B43-832F-7AA5FFD47946}" presName="node" presStyleLbl="node1" presStyleIdx="1" presStyleCnt="3">
        <dgm:presLayoutVars>
          <dgm:bulletEnabled val="1"/>
        </dgm:presLayoutVars>
      </dgm:prSet>
      <dgm:spPr/>
    </dgm:pt>
    <dgm:pt modelId="{F9133F9F-0DDA-F645-BAFA-81155AF720ED}" type="pres">
      <dgm:prSet presAssocID="{E51202B8-28F4-8140-BDEE-3399CC73B911}" presName="sibTrans" presStyleLbl="sibTrans2D1" presStyleIdx="1" presStyleCnt="2"/>
      <dgm:spPr/>
    </dgm:pt>
    <dgm:pt modelId="{FD34F04D-88E1-D24F-BB73-F9C58E3A4B2F}" type="pres">
      <dgm:prSet presAssocID="{E51202B8-28F4-8140-BDEE-3399CC73B911}" presName="connectorText" presStyleLbl="sibTrans2D1" presStyleIdx="1" presStyleCnt="2"/>
      <dgm:spPr/>
    </dgm:pt>
    <dgm:pt modelId="{1BEA6589-F82D-AD45-A5E8-A90148EED27D}" type="pres">
      <dgm:prSet presAssocID="{1FE59321-4E90-3D47-8CC3-5450DBE7C4DB}" presName="node" presStyleLbl="node1" presStyleIdx="2" presStyleCnt="3">
        <dgm:presLayoutVars>
          <dgm:bulletEnabled val="1"/>
        </dgm:presLayoutVars>
      </dgm:prSet>
      <dgm:spPr/>
    </dgm:pt>
  </dgm:ptLst>
  <dgm:cxnLst>
    <dgm:cxn modelId="{70D48D07-C54C-EC4A-9DCF-471437E0359F}" type="presOf" srcId="{1FE59321-4E90-3D47-8CC3-5450DBE7C4DB}" destId="{1BEA6589-F82D-AD45-A5E8-A90148EED27D}" srcOrd="0" destOrd="0" presId="urn:microsoft.com/office/officeart/2005/8/layout/process1"/>
    <dgm:cxn modelId="{0D6C2116-4BDB-E04B-BE40-32C39CA87E96}" type="presOf" srcId="{E51202B8-28F4-8140-BDEE-3399CC73B911}" destId="{FD34F04D-88E1-D24F-BB73-F9C58E3A4B2F}" srcOrd="1" destOrd="0" presId="urn:microsoft.com/office/officeart/2005/8/layout/process1"/>
    <dgm:cxn modelId="{F416411C-28F1-BD42-91DB-3623F09BDDE1}" type="presOf" srcId="{56F57F46-0629-A440-B3B4-66690F264E7A}" destId="{7B993755-987B-D34E-8F4F-754054593DED}" srcOrd="0" destOrd="0" presId="urn:microsoft.com/office/officeart/2005/8/layout/process1"/>
    <dgm:cxn modelId="{6E3C3E1D-7E8C-C349-A4D4-474AD43661F4}" type="presOf" srcId="{E51202B8-28F4-8140-BDEE-3399CC73B911}" destId="{F9133F9F-0DDA-F645-BAFA-81155AF720ED}" srcOrd="0" destOrd="0" presId="urn:microsoft.com/office/officeart/2005/8/layout/process1"/>
    <dgm:cxn modelId="{F0F5383E-8D0B-5D49-993D-7FBCC2CFE9C3}" type="presOf" srcId="{4D7E22F9-073E-F246-9B60-EA24A930D694}" destId="{9214B294-FA52-554F-B78E-05496C339733}" srcOrd="1" destOrd="0" presId="urn:microsoft.com/office/officeart/2005/8/layout/process1"/>
    <dgm:cxn modelId="{B8843E45-FE2C-604E-BF39-F44B641D1930}" srcId="{5F0CE8D5-10A9-6040-9B85-CFC6C0F1AD15}" destId="{E68911CE-F4CE-3B43-832F-7AA5FFD47946}" srcOrd="1" destOrd="0" parTransId="{6CCB4357-88DC-6D49-A05A-E0DEDA283185}" sibTransId="{E51202B8-28F4-8140-BDEE-3399CC73B911}"/>
    <dgm:cxn modelId="{AD6B4F69-3075-9040-AE35-EFED1D02416F}" type="presOf" srcId="{4D7E22F9-073E-F246-9B60-EA24A930D694}" destId="{C8113EF7-CA9E-3C40-9C25-D5918F03DE65}" srcOrd="0" destOrd="0" presId="urn:microsoft.com/office/officeart/2005/8/layout/process1"/>
    <dgm:cxn modelId="{959BC7C5-F36E-FB4B-B5B7-D3E1182A46FE}" srcId="{5F0CE8D5-10A9-6040-9B85-CFC6C0F1AD15}" destId="{56F57F46-0629-A440-B3B4-66690F264E7A}" srcOrd="0" destOrd="0" parTransId="{43D6CA29-A2A1-9F40-981C-BFB483D351D0}" sibTransId="{4D7E22F9-073E-F246-9B60-EA24A930D694}"/>
    <dgm:cxn modelId="{05B7FBE0-074A-2E42-AF69-380EE9AC7F46}" type="presOf" srcId="{E68911CE-F4CE-3B43-832F-7AA5FFD47946}" destId="{38A42D9C-C7ED-664F-ADC4-AE7A9AA4DF10}" srcOrd="0" destOrd="0" presId="urn:microsoft.com/office/officeart/2005/8/layout/process1"/>
    <dgm:cxn modelId="{DBCDEAE1-74A6-9D4D-8ED2-766464E42D62}" type="presOf" srcId="{5F0CE8D5-10A9-6040-9B85-CFC6C0F1AD15}" destId="{8D3E898C-B9AB-1C40-9F40-AF5D713C9E24}" srcOrd="0" destOrd="0" presId="urn:microsoft.com/office/officeart/2005/8/layout/process1"/>
    <dgm:cxn modelId="{E850E0ED-D848-B54B-80C5-E50B30CAB451}" srcId="{5F0CE8D5-10A9-6040-9B85-CFC6C0F1AD15}" destId="{1FE59321-4E90-3D47-8CC3-5450DBE7C4DB}" srcOrd="2" destOrd="0" parTransId="{CCF5B2D5-C9D4-C543-967D-9109F04D74B4}" sibTransId="{A37944F2-86A9-1247-8EDF-119415AF85F1}"/>
    <dgm:cxn modelId="{1CD8CF0B-F8AD-A949-AC11-E444CBEFEDE9}" type="presParOf" srcId="{8D3E898C-B9AB-1C40-9F40-AF5D713C9E24}" destId="{7B993755-987B-D34E-8F4F-754054593DED}" srcOrd="0" destOrd="0" presId="urn:microsoft.com/office/officeart/2005/8/layout/process1"/>
    <dgm:cxn modelId="{768BB1C2-600B-2848-8BF1-89D106464DD2}" type="presParOf" srcId="{8D3E898C-B9AB-1C40-9F40-AF5D713C9E24}" destId="{C8113EF7-CA9E-3C40-9C25-D5918F03DE65}" srcOrd="1" destOrd="0" presId="urn:microsoft.com/office/officeart/2005/8/layout/process1"/>
    <dgm:cxn modelId="{C1F30AD2-3415-EB44-A032-FEFADB680BEE}" type="presParOf" srcId="{C8113EF7-CA9E-3C40-9C25-D5918F03DE65}" destId="{9214B294-FA52-554F-B78E-05496C339733}" srcOrd="0" destOrd="0" presId="urn:microsoft.com/office/officeart/2005/8/layout/process1"/>
    <dgm:cxn modelId="{74540995-DD72-0847-A9AF-034D28F29E6B}" type="presParOf" srcId="{8D3E898C-B9AB-1C40-9F40-AF5D713C9E24}" destId="{38A42D9C-C7ED-664F-ADC4-AE7A9AA4DF10}" srcOrd="2" destOrd="0" presId="urn:microsoft.com/office/officeart/2005/8/layout/process1"/>
    <dgm:cxn modelId="{1F3DFE50-D54E-8544-9C21-552FF4DC1319}" type="presParOf" srcId="{8D3E898C-B9AB-1C40-9F40-AF5D713C9E24}" destId="{F9133F9F-0DDA-F645-BAFA-81155AF720ED}" srcOrd="3" destOrd="0" presId="urn:microsoft.com/office/officeart/2005/8/layout/process1"/>
    <dgm:cxn modelId="{0DD19742-6035-184E-A179-021B4AF60773}" type="presParOf" srcId="{F9133F9F-0DDA-F645-BAFA-81155AF720ED}" destId="{FD34F04D-88E1-D24F-BB73-F9C58E3A4B2F}" srcOrd="0" destOrd="0" presId="urn:microsoft.com/office/officeart/2005/8/layout/process1"/>
    <dgm:cxn modelId="{04BB8BC9-085B-0C46-AC8E-1C15742E0166}" type="presParOf" srcId="{8D3E898C-B9AB-1C40-9F40-AF5D713C9E24}" destId="{1BEA6589-F82D-AD45-A5E8-A90148EED27D}"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1A4819-C6AA-254E-8D16-BFA76F7AE03D}" type="doc">
      <dgm:prSet loTypeId="urn:microsoft.com/office/officeart/2005/8/layout/process1" loCatId="process" qsTypeId="urn:microsoft.com/office/officeart/2005/8/quickstyle/simple1" qsCatId="simple" csTypeId="urn:microsoft.com/office/officeart/2005/8/colors/accent1_2" csCatId="accent1" phldr="1"/>
      <dgm:spPr/>
    </dgm:pt>
    <dgm:pt modelId="{57A2DB8E-0F08-2D46-BC4C-19926F6E3C11}">
      <dgm:prSet phldrT="[Text]"/>
      <dgm:spPr/>
      <dgm:t>
        <a:bodyPr/>
        <a:lstStyle/>
        <a:p>
          <a:r>
            <a:rPr lang="en-US" dirty="0"/>
            <a:t>last night at the Embassy</a:t>
          </a:r>
        </a:p>
      </dgm:t>
    </dgm:pt>
    <dgm:pt modelId="{CF67F93C-EABB-5C4D-948F-966343DD5FD9}" type="parTrans" cxnId="{B06D5CDE-1AFF-A14C-90D7-34D37E4A51AF}">
      <dgm:prSet/>
      <dgm:spPr/>
      <dgm:t>
        <a:bodyPr/>
        <a:lstStyle/>
        <a:p>
          <a:endParaRPr lang="en-US"/>
        </a:p>
      </dgm:t>
    </dgm:pt>
    <dgm:pt modelId="{BC07DA5B-8E83-B84F-B69D-844823C07E87}" type="sibTrans" cxnId="{B06D5CDE-1AFF-A14C-90D7-34D37E4A51AF}">
      <dgm:prSet/>
      <dgm:spPr/>
      <dgm:t>
        <a:bodyPr/>
        <a:lstStyle/>
        <a:p>
          <a:endParaRPr lang="en-US"/>
        </a:p>
      </dgm:t>
    </dgm:pt>
    <dgm:pt modelId="{D085251A-4C18-8F4E-BA1F-60D50FAE46B5}">
      <dgm:prSet phldrT="[Text]"/>
      <dgm:spPr/>
      <dgm:t>
        <a:bodyPr/>
        <a:lstStyle/>
        <a:p>
          <a:r>
            <a:rPr lang="en-US" dirty="0"/>
            <a:t>messages passing from the Fleet to the Admiralty</a:t>
          </a:r>
        </a:p>
      </dgm:t>
    </dgm:pt>
    <dgm:pt modelId="{B7489B7D-9E56-344B-9022-91C217080DD8}" type="parTrans" cxnId="{ACB191BB-B497-AE46-A3E1-D885847523A9}">
      <dgm:prSet/>
      <dgm:spPr/>
      <dgm:t>
        <a:bodyPr/>
        <a:lstStyle/>
        <a:p>
          <a:endParaRPr lang="en-US"/>
        </a:p>
      </dgm:t>
    </dgm:pt>
    <dgm:pt modelId="{A71052CD-7FA0-D348-AF86-EF42E0715E03}" type="sibTrans" cxnId="{ACB191BB-B497-AE46-A3E1-D885847523A9}">
      <dgm:prSet/>
      <dgm:spPr/>
      <dgm:t>
        <a:bodyPr/>
        <a:lstStyle/>
        <a:p>
          <a:endParaRPr lang="en-US"/>
        </a:p>
      </dgm:t>
    </dgm:pt>
    <dgm:pt modelId="{1853E711-2417-7442-B767-9D3FA1EFB072}">
      <dgm:prSet phldrT="[Text]"/>
      <dgm:spPr/>
      <dgm:t>
        <a:bodyPr/>
        <a:lstStyle/>
        <a:p>
          <a:r>
            <a:rPr lang="en-US" dirty="0"/>
            <a:t>how she likes riding, dancing, walking</a:t>
          </a:r>
        </a:p>
      </dgm:t>
    </dgm:pt>
    <dgm:pt modelId="{262BD915-2516-504C-9F51-FA9573DF7A9E}" type="parTrans" cxnId="{5C1944A8-9607-3148-A8CE-EAFDF8F37550}">
      <dgm:prSet/>
      <dgm:spPr/>
      <dgm:t>
        <a:bodyPr/>
        <a:lstStyle/>
        <a:p>
          <a:endParaRPr lang="en-US"/>
        </a:p>
      </dgm:t>
    </dgm:pt>
    <dgm:pt modelId="{EC1F42C5-D990-B149-A3ED-18B2AEAF2F88}" type="sibTrans" cxnId="{5C1944A8-9607-3148-A8CE-EAFDF8F37550}">
      <dgm:prSet/>
      <dgm:spPr/>
      <dgm:t>
        <a:bodyPr/>
        <a:lstStyle/>
        <a:p>
          <a:endParaRPr lang="en-US"/>
        </a:p>
      </dgm:t>
    </dgm:pt>
    <dgm:pt modelId="{4F4180F0-208D-114F-A4F9-4AF8A9EE32A9}">
      <dgm:prSet/>
      <dgm:spPr/>
      <dgm:t>
        <a:bodyPr/>
        <a:lstStyle/>
        <a:p>
          <a:r>
            <a:rPr lang="en-US" dirty="0"/>
            <a:t>Middle age</a:t>
          </a:r>
        </a:p>
      </dgm:t>
    </dgm:pt>
    <dgm:pt modelId="{7C9471CE-98AD-6E44-8F0B-EB5ADDADE526}" type="parTrans" cxnId="{BC5D378C-10F8-1048-A58F-7D45C65D5F01}">
      <dgm:prSet/>
      <dgm:spPr/>
      <dgm:t>
        <a:bodyPr/>
        <a:lstStyle/>
        <a:p>
          <a:endParaRPr lang="en-US"/>
        </a:p>
      </dgm:t>
    </dgm:pt>
    <dgm:pt modelId="{9A5A0177-F93E-9F4D-9A0A-4748ADD05D11}" type="sibTrans" cxnId="{BC5D378C-10F8-1048-A58F-7D45C65D5F01}">
      <dgm:prSet/>
      <dgm:spPr/>
      <dgm:t>
        <a:bodyPr/>
        <a:lstStyle/>
        <a:p>
          <a:endParaRPr lang="en-US"/>
        </a:p>
      </dgm:t>
    </dgm:pt>
    <dgm:pt modelId="{3FDCF9DC-65A2-324A-A49B-083E3B3D2866}">
      <dgm:prSet/>
      <dgm:spPr/>
      <dgm:t>
        <a:bodyPr/>
        <a:lstStyle/>
        <a:p>
          <a:r>
            <a:rPr lang="en-US" dirty="0"/>
            <a:t>Jack</a:t>
          </a:r>
        </a:p>
      </dgm:t>
    </dgm:pt>
    <dgm:pt modelId="{84545F57-3785-3241-9D83-59644309E175}" type="parTrans" cxnId="{5C3C88DF-AE7A-3E4F-B25B-FCE76AC8FC18}">
      <dgm:prSet/>
      <dgm:spPr/>
      <dgm:t>
        <a:bodyPr/>
        <a:lstStyle/>
        <a:p>
          <a:endParaRPr lang="en-US"/>
        </a:p>
      </dgm:t>
    </dgm:pt>
    <dgm:pt modelId="{524C71F7-EA65-C74C-A9A5-D60C7D5C4845}" type="sibTrans" cxnId="{5C3C88DF-AE7A-3E4F-B25B-FCE76AC8FC18}">
      <dgm:prSet/>
      <dgm:spPr/>
      <dgm:t>
        <a:bodyPr/>
        <a:lstStyle/>
        <a:p>
          <a:endParaRPr lang="en-US"/>
        </a:p>
      </dgm:t>
    </dgm:pt>
    <dgm:pt modelId="{F85929EF-68D8-FD46-8367-87D5C0704236}">
      <dgm:prSet/>
      <dgm:spPr/>
      <dgm:t>
        <a:bodyPr/>
        <a:lstStyle/>
        <a:p>
          <a:r>
            <a:rPr lang="en-US" dirty="0"/>
            <a:t>Poetry</a:t>
          </a:r>
        </a:p>
      </dgm:t>
    </dgm:pt>
    <dgm:pt modelId="{F7C6259E-6E85-384D-9A30-3C0AA80CBBCE}" type="parTrans" cxnId="{EC629B36-95EE-C74A-8AEE-3985A6E853AE}">
      <dgm:prSet/>
      <dgm:spPr/>
      <dgm:t>
        <a:bodyPr/>
        <a:lstStyle/>
        <a:p>
          <a:endParaRPr lang="en-US"/>
        </a:p>
      </dgm:t>
    </dgm:pt>
    <dgm:pt modelId="{B707FACF-3CC6-D146-BC71-E9704AC534E9}" type="sibTrans" cxnId="{EC629B36-95EE-C74A-8AEE-3985A6E853AE}">
      <dgm:prSet/>
      <dgm:spPr/>
      <dgm:t>
        <a:bodyPr/>
        <a:lstStyle/>
        <a:p>
          <a:endParaRPr lang="en-US"/>
        </a:p>
      </dgm:t>
    </dgm:pt>
    <dgm:pt modelId="{F1F7DD1B-57BD-A248-80AC-EDE272C86E93}" type="pres">
      <dgm:prSet presAssocID="{631A4819-C6AA-254E-8D16-BFA76F7AE03D}" presName="Name0" presStyleCnt="0">
        <dgm:presLayoutVars>
          <dgm:dir/>
          <dgm:resizeHandles val="exact"/>
        </dgm:presLayoutVars>
      </dgm:prSet>
      <dgm:spPr/>
    </dgm:pt>
    <dgm:pt modelId="{21695766-FF4B-DE40-A05C-53FB19871259}" type="pres">
      <dgm:prSet presAssocID="{57A2DB8E-0F08-2D46-BC4C-19926F6E3C11}" presName="node" presStyleLbl="node1" presStyleIdx="0" presStyleCnt="6">
        <dgm:presLayoutVars>
          <dgm:bulletEnabled val="1"/>
        </dgm:presLayoutVars>
      </dgm:prSet>
      <dgm:spPr/>
    </dgm:pt>
    <dgm:pt modelId="{56A078CA-415E-E748-9E37-5727EC1B8F4B}" type="pres">
      <dgm:prSet presAssocID="{BC07DA5B-8E83-B84F-B69D-844823C07E87}" presName="sibTrans" presStyleLbl="sibTrans2D1" presStyleIdx="0" presStyleCnt="5"/>
      <dgm:spPr/>
    </dgm:pt>
    <dgm:pt modelId="{03BEC846-F8CC-894B-BFAF-4EF3FC02BDA0}" type="pres">
      <dgm:prSet presAssocID="{BC07DA5B-8E83-B84F-B69D-844823C07E87}" presName="connectorText" presStyleLbl="sibTrans2D1" presStyleIdx="0" presStyleCnt="5"/>
      <dgm:spPr/>
    </dgm:pt>
    <dgm:pt modelId="{9DA00047-92C9-9648-AB23-0AC694A33DCC}" type="pres">
      <dgm:prSet presAssocID="{D085251A-4C18-8F4E-BA1F-60D50FAE46B5}" presName="node" presStyleLbl="node1" presStyleIdx="1" presStyleCnt="6" custLinFactNeighborX="-6304" custLinFactNeighborY="-29836">
        <dgm:presLayoutVars>
          <dgm:bulletEnabled val="1"/>
        </dgm:presLayoutVars>
      </dgm:prSet>
      <dgm:spPr/>
    </dgm:pt>
    <dgm:pt modelId="{39259C5D-8EEB-E741-B4FC-E9140AAAD52F}" type="pres">
      <dgm:prSet presAssocID="{A71052CD-7FA0-D348-AF86-EF42E0715E03}" presName="sibTrans" presStyleLbl="sibTrans2D1" presStyleIdx="1" presStyleCnt="5"/>
      <dgm:spPr/>
    </dgm:pt>
    <dgm:pt modelId="{281F1940-100C-5B42-94CA-A970588C587A}" type="pres">
      <dgm:prSet presAssocID="{A71052CD-7FA0-D348-AF86-EF42E0715E03}" presName="connectorText" presStyleLbl="sibTrans2D1" presStyleIdx="1" presStyleCnt="5"/>
      <dgm:spPr/>
    </dgm:pt>
    <dgm:pt modelId="{B8893DA1-6CAC-EB4D-A212-189E8D5E8A96}" type="pres">
      <dgm:prSet presAssocID="{1853E711-2417-7442-B767-9D3FA1EFB072}" presName="node" presStyleLbl="node1" presStyleIdx="2" presStyleCnt="6">
        <dgm:presLayoutVars>
          <dgm:bulletEnabled val="1"/>
        </dgm:presLayoutVars>
      </dgm:prSet>
      <dgm:spPr/>
    </dgm:pt>
    <dgm:pt modelId="{EECBEA61-CACE-3A4B-8A97-655C25DCA8F9}" type="pres">
      <dgm:prSet presAssocID="{EC1F42C5-D990-B149-A3ED-18B2AEAF2F88}" presName="sibTrans" presStyleLbl="sibTrans2D1" presStyleIdx="2" presStyleCnt="5"/>
      <dgm:spPr/>
    </dgm:pt>
    <dgm:pt modelId="{F9CCC7AD-2EE2-3644-8AE3-8C131D69E422}" type="pres">
      <dgm:prSet presAssocID="{EC1F42C5-D990-B149-A3ED-18B2AEAF2F88}" presName="connectorText" presStyleLbl="sibTrans2D1" presStyleIdx="2" presStyleCnt="5"/>
      <dgm:spPr/>
    </dgm:pt>
    <dgm:pt modelId="{37BE9207-1BCD-D443-A62F-361EE343DD8D}" type="pres">
      <dgm:prSet presAssocID="{4F4180F0-208D-114F-A4F9-4AF8A9EE32A9}" presName="node" presStyleLbl="node1" presStyleIdx="3" presStyleCnt="6">
        <dgm:presLayoutVars>
          <dgm:bulletEnabled val="1"/>
        </dgm:presLayoutVars>
      </dgm:prSet>
      <dgm:spPr/>
    </dgm:pt>
    <dgm:pt modelId="{B5214E85-9291-2B4D-B82A-4E6316489794}" type="pres">
      <dgm:prSet presAssocID="{9A5A0177-F93E-9F4D-9A0A-4748ADD05D11}" presName="sibTrans" presStyleLbl="sibTrans2D1" presStyleIdx="3" presStyleCnt="5"/>
      <dgm:spPr/>
    </dgm:pt>
    <dgm:pt modelId="{F377185A-4011-D44B-88EB-F13D075B52A8}" type="pres">
      <dgm:prSet presAssocID="{9A5A0177-F93E-9F4D-9A0A-4748ADD05D11}" presName="connectorText" presStyleLbl="sibTrans2D1" presStyleIdx="3" presStyleCnt="5"/>
      <dgm:spPr/>
    </dgm:pt>
    <dgm:pt modelId="{A51AA25E-369B-F044-AAD5-810EDB0FBDA3}" type="pres">
      <dgm:prSet presAssocID="{3FDCF9DC-65A2-324A-A49B-083E3B3D2866}" presName="node" presStyleLbl="node1" presStyleIdx="4" presStyleCnt="6">
        <dgm:presLayoutVars>
          <dgm:bulletEnabled val="1"/>
        </dgm:presLayoutVars>
      </dgm:prSet>
      <dgm:spPr/>
    </dgm:pt>
    <dgm:pt modelId="{04661EFA-6225-D64D-A197-20DB1608BA06}" type="pres">
      <dgm:prSet presAssocID="{524C71F7-EA65-C74C-A9A5-D60C7D5C4845}" presName="sibTrans" presStyleLbl="sibTrans2D1" presStyleIdx="4" presStyleCnt="5"/>
      <dgm:spPr/>
    </dgm:pt>
    <dgm:pt modelId="{62253D95-E284-194C-8B80-CF2143273537}" type="pres">
      <dgm:prSet presAssocID="{524C71F7-EA65-C74C-A9A5-D60C7D5C4845}" presName="connectorText" presStyleLbl="sibTrans2D1" presStyleIdx="4" presStyleCnt="5"/>
      <dgm:spPr/>
    </dgm:pt>
    <dgm:pt modelId="{B44FCBA6-6255-2845-8D8C-C35BEC5BBDD8}" type="pres">
      <dgm:prSet presAssocID="{F85929EF-68D8-FD46-8367-87D5C0704236}" presName="node" presStyleLbl="node1" presStyleIdx="5" presStyleCnt="6">
        <dgm:presLayoutVars>
          <dgm:bulletEnabled val="1"/>
        </dgm:presLayoutVars>
      </dgm:prSet>
      <dgm:spPr/>
    </dgm:pt>
  </dgm:ptLst>
  <dgm:cxnLst>
    <dgm:cxn modelId="{2A82B201-4E53-2445-8FE1-C13C864EC2D4}" type="presOf" srcId="{BC07DA5B-8E83-B84F-B69D-844823C07E87}" destId="{56A078CA-415E-E748-9E37-5727EC1B8F4B}" srcOrd="0" destOrd="0" presId="urn:microsoft.com/office/officeart/2005/8/layout/process1"/>
    <dgm:cxn modelId="{8CF4F509-AD93-F742-A4CD-4BF37E2F00D8}" type="presOf" srcId="{A71052CD-7FA0-D348-AF86-EF42E0715E03}" destId="{281F1940-100C-5B42-94CA-A970588C587A}" srcOrd="1" destOrd="0" presId="urn:microsoft.com/office/officeart/2005/8/layout/process1"/>
    <dgm:cxn modelId="{F37F1B1B-835D-4048-B163-C7FE2628077F}" type="presOf" srcId="{57A2DB8E-0F08-2D46-BC4C-19926F6E3C11}" destId="{21695766-FF4B-DE40-A05C-53FB19871259}" srcOrd="0" destOrd="0" presId="urn:microsoft.com/office/officeart/2005/8/layout/process1"/>
    <dgm:cxn modelId="{603FAB2C-F558-364A-AF6C-00CB50954043}" type="presOf" srcId="{D085251A-4C18-8F4E-BA1F-60D50FAE46B5}" destId="{9DA00047-92C9-9648-AB23-0AC694A33DCC}" srcOrd="0" destOrd="0" presId="urn:microsoft.com/office/officeart/2005/8/layout/process1"/>
    <dgm:cxn modelId="{EC629B36-95EE-C74A-8AEE-3985A6E853AE}" srcId="{631A4819-C6AA-254E-8D16-BFA76F7AE03D}" destId="{F85929EF-68D8-FD46-8367-87D5C0704236}" srcOrd="5" destOrd="0" parTransId="{F7C6259E-6E85-384D-9A30-3C0AA80CBBCE}" sibTransId="{B707FACF-3CC6-D146-BC71-E9704AC534E9}"/>
    <dgm:cxn modelId="{17966D4F-3D7B-0942-85D2-B7633A40EADC}" type="presOf" srcId="{F85929EF-68D8-FD46-8367-87D5C0704236}" destId="{B44FCBA6-6255-2845-8D8C-C35BEC5BBDD8}" srcOrd="0" destOrd="0" presId="urn:microsoft.com/office/officeart/2005/8/layout/process1"/>
    <dgm:cxn modelId="{DFE38160-AB1D-D344-8DF9-7FFDE01CB18D}" type="presOf" srcId="{524C71F7-EA65-C74C-A9A5-D60C7D5C4845}" destId="{04661EFA-6225-D64D-A197-20DB1608BA06}" srcOrd="0" destOrd="0" presId="urn:microsoft.com/office/officeart/2005/8/layout/process1"/>
    <dgm:cxn modelId="{48333770-22C8-184B-BCA4-7C55E2D708B4}" type="presOf" srcId="{1853E711-2417-7442-B767-9D3FA1EFB072}" destId="{B8893DA1-6CAC-EB4D-A212-189E8D5E8A96}" srcOrd="0" destOrd="0" presId="urn:microsoft.com/office/officeart/2005/8/layout/process1"/>
    <dgm:cxn modelId="{377A9979-4928-D845-B130-24C2AF03C301}" type="presOf" srcId="{631A4819-C6AA-254E-8D16-BFA76F7AE03D}" destId="{F1F7DD1B-57BD-A248-80AC-EDE272C86E93}" srcOrd="0" destOrd="0" presId="urn:microsoft.com/office/officeart/2005/8/layout/process1"/>
    <dgm:cxn modelId="{5C763184-1E30-1449-828B-3E554E64B75E}" type="presOf" srcId="{4F4180F0-208D-114F-A4F9-4AF8A9EE32A9}" destId="{37BE9207-1BCD-D443-A62F-361EE343DD8D}" srcOrd="0" destOrd="0" presId="urn:microsoft.com/office/officeart/2005/8/layout/process1"/>
    <dgm:cxn modelId="{E7341586-764A-2B44-A291-B01B05F09CD6}" type="presOf" srcId="{EC1F42C5-D990-B149-A3ED-18B2AEAF2F88}" destId="{EECBEA61-CACE-3A4B-8A97-655C25DCA8F9}" srcOrd="0" destOrd="0" presId="urn:microsoft.com/office/officeart/2005/8/layout/process1"/>
    <dgm:cxn modelId="{BB03C28A-E4A0-E24B-BB91-AD463CB8487B}" type="presOf" srcId="{BC07DA5B-8E83-B84F-B69D-844823C07E87}" destId="{03BEC846-F8CC-894B-BFAF-4EF3FC02BDA0}" srcOrd="1" destOrd="0" presId="urn:microsoft.com/office/officeart/2005/8/layout/process1"/>
    <dgm:cxn modelId="{BC5D378C-10F8-1048-A58F-7D45C65D5F01}" srcId="{631A4819-C6AA-254E-8D16-BFA76F7AE03D}" destId="{4F4180F0-208D-114F-A4F9-4AF8A9EE32A9}" srcOrd="3" destOrd="0" parTransId="{7C9471CE-98AD-6E44-8F0B-EB5ADDADE526}" sibTransId="{9A5A0177-F93E-9F4D-9A0A-4748ADD05D11}"/>
    <dgm:cxn modelId="{571EE392-835A-434C-8016-7DE7FBA86010}" type="presOf" srcId="{9A5A0177-F93E-9F4D-9A0A-4748ADD05D11}" destId="{F377185A-4011-D44B-88EB-F13D075B52A8}" srcOrd="1" destOrd="0" presId="urn:microsoft.com/office/officeart/2005/8/layout/process1"/>
    <dgm:cxn modelId="{B6B6CDA1-CAE0-1F49-9B4D-D52A7CEC1622}" type="presOf" srcId="{A71052CD-7FA0-D348-AF86-EF42E0715E03}" destId="{39259C5D-8EEB-E741-B4FC-E9140AAAD52F}" srcOrd="0" destOrd="0" presId="urn:microsoft.com/office/officeart/2005/8/layout/process1"/>
    <dgm:cxn modelId="{5C1944A8-9607-3148-A8CE-EAFDF8F37550}" srcId="{631A4819-C6AA-254E-8D16-BFA76F7AE03D}" destId="{1853E711-2417-7442-B767-9D3FA1EFB072}" srcOrd="2" destOrd="0" parTransId="{262BD915-2516-504C-9F51-FA9573DF7A9E}" sibTransId="{EC1F42C5-D990-B149-A3ED-18B2AEAF2F88}"/>
    <dgm:cxn modelId="{ACB191BB-B497-AE46-A3E1-D885847523A9}" srcId="{631A4819-C6AA-254E-8D16-BFA76F7AE03D}" destId="{D085251A-4C18-8F4E-BA1F-60D50FAE46B5}" srcOrd="1" destOrd="0" parTransId="{B7489B7D-9E56-344B-9022-91C217080DD8}" sibTransId="{A71052CD-7FA0-D348-AF86-EF42E0715E03}"/>
    <dgm:cxn modelId="{000946D3-DBE3-1D4B-B21F-C93E1F6D5CC3}" type="presOf" srcId="{3FDCF9DC-65A2-324A-A49B-083E3B3D2866}" destId="{A51AA25E-369B-F044-AAD5-810EDB0FBDA3}" srcOrd="0" destOrd="0" presId="urn:microsoft.com/office/officeart/2005/8/layout/process1"/>
    <dgm:cxn modelId="{B06D5CDE-1AFF-A14C-90D7-34D37E4A51AF}" srcId="{631A4819-C6AA-254E-8D16-BFA76F7AE03D}" destId="{57A2DB8E-0F08-2D46-BC4C-19926F6E3C11}" srcOrd="0" destOrd="0" parTransId="{CF67F93C-EABB-5C4D-948F-966343DD5FD9}" sibTransId="{BC07DA5B-8E83-B84F-B69D-844823C07E87}"/>
    <dgm:cxn modelId="{5C3C88DF-AE7A-3E4F-B25B-FCE76AC8FC18}" srcId="{631A4819-C6AA-254E-8D16-BFA76F7AE03D}" destId="{3FDCF9DC-65A2-324A-A49B-083E3B3D2866}" srcOrd="4" destOrd="0" parTransId="{84545F57-3785-3241-9D83-59644309E175}" sibTransId="{524C71F7-EA65-C74C-A9A5-D60C7D5C4845}"/>
    <dgm:cxn modelId="{39310FE5-0F21-AB4E-9BDD-66AA924BD5A4}" type="presOf" srcId="{524C71F7-EA65-C74C-A9A5-D60C7D5C4845}" destId="{62253D95-E284-194C-8B80-CF2143273537}" srcOrd="1" destOrd="0" presId="urn:microsoft.com/office/officeart/2005/8/layout/process1"/>
    <dgm:cxn modelId="{AD398CEC-E5DD-6B4E-A287-A8810B631CC8}" type="presOf" srcId="{EC1F42C5-D990-B149-A3ED-18B2AEAF2F88}" destId="{F9CCC7AD-2EE2-3644-8AE3-8C131D69E422}" srcOrd="1" destOrd="0" presId="urn:microsoft.com/office/officeart/2005/8/layout/process1"/>
    <dgm:cxn modelId="{A9FFBEF3-639B-B44C-9B87-492B8094CA71}" type="presOf" srcId="{9A5A0177-F93E-9F4D-9A0A-4748ADD05D11}" destId="{B5214E85-9291-2B4D-B82A-4E6316489794}" srcOrd="0" destOrd="0" presId="urn:microsoft.com/office/officeart/2005/8/layout/process1"/>
    <dgm:cxn modelId="{CED83A7A-6989-E440-BCF9-9AA1D078AE45}" type="presParOf" srcId="{F1F7DD1B-57BD-A248-80AC-EDE272C86E93}" destId="{21695766-FF4B-DE40-A05C-53FB19871259}" srcOrd="0" destOrd="0" presId="urn:microsoft.com/office/officeart/2005/8/layout/process1"/>
    <dgm:cxn modelId="{B374EA7E-4965-7D43-B975-E2646086309F}" type="presParOf" srcId="{F1F7DD1B-57BD-A248-80AC-EDE272C86E93}" destId="{56A078CA-415E-E748-9E37-5727EC1B8F4B}" srcOrd="1" destOrd="0" presId="urn:microsoft.com/office/officeart/2005/8/layout/process1"/>
    <dgm:cxn modelId="{2B5F6961-1C9D-EC43-B335-F3F9522244E4}" type="presParOf" srcId="{56A078CA-415E-E748-9E37-5727EC1B8F4B}" destId="{03BEC846-F8CC-894B-BFAF-4EF3FC02BDA0}" srcOrd="0" destOrd="0" presId="urn:microsoft.com/office/officeart/2005/8/layout/process1"/>
    <dgm:cxn modelId="{C568FE5A-1F85-2549-B5AF-D5FB3B76B23B}" type="presParOf" srcId="{F1F7DD1B-57BD-A248-80AC-EDE272C86E93}" destId="{9DA00047-92C9-9648-AB23-0AC694A33DCC}" srcOrd="2" destOrd="0" presId="urn:microsoft.com/office/officeart/2005/8/layout/process1"/>
    <dgm:cxn modelId="{03D0C5CD-85BC-514F-81A8-814145D2236F}" type="presParOf" srcId="{F1F7DD1B-57BD-A248-80AC-EDE272C86E93}" destId="{39259C5D-8EEB-E741-B4FC-E9140AAAD52F}" srcOrd="3" destOrd="0" presId="urn:microsoft.com/office/officeart/2005/8/layout/process1"/>
    <dgm:cxn modelId="{91F66847-5AD5-4E43-BAC8-4A8D57821012}" type="presParOf" srcId="{39259C5D-8EEB-E741-B4FC-E9140AAAD52F}" destId="{281F1940-100C-5B42-94CA-A970588C587A}" srcOrd="0" destOrd="0" presId="urn:microsoft.com/office/officeart/2005/8/layout/process1"/>
    <dgm:cxn modelId="{8C9AAC64-0631-594E-8AC5-B8ECF18DBA04}" type="presParOf" srcId="{F1F7DD1B-57BD-A248-80AC-EDE272C86E93}" destId="{B8893DA1-6CAC-EB4D-A212-189E8D5E8A96}" srcOrd="4" destOrd="0" presId="urn:microsoft.com/office/officeart/2005/8/layout/process1"/>
    <dgm:cxn modelId="{062CFEC3-6DBE-1941-B561-0B8C572881A0}" type="presParOf" srcId="{F1F7DD1B-57BD-A248-80AC-EDE272C86E93}" destId="{EECBEA61-CACE-3A4B-8A97-655C25DCA8F9}" srcOrd="5" destOrd="0" presId="urn:microsoft.com/office/officeart/2005/8/layout/process1"/>
    <dgm:cxn modelId="{2DFDDD07-5F08-F741-8DA5-498BAD2D65DA}" type="presParOf" srcId="{EECBEA61-CACE-3A4B-8A97-655C25DCA8F9}" destId="{F9CCC7AD-2EE2-3644-8AE3-8C131D69E422}" srcOrd="0" destOrd="0" presId="urn:microsoft.com/office/officeart/2005/8/layout/process1"/>
    <dgm:cxn modelId="{387886A0-09B4-8B4C-BD22-64A6C8378066}" type="presParOf" srcId="{F1F7DD1B-57BD-A248-80AC-EDE272C86E93}" destId="{37BE9207-1BCD-D443-A62F-361EE343DD8D}" srcOrd="6" destOrd="0" presId="urn:microsoft.com/office/officeart/2005/8/layout/process1"/>
    <dgm:cxn modelId="{7003A679-763D-DF4D-A50F-8EEF55193444}" type="presParOf" srcId="{F1F7DD1B-57BD-A248-80AC-EDE272C86E93}" destId="{B5214E85-9291-2B4D-B82A-4E6316489794}" srcOrd="7" destOrd="0" presId="urn:microsoft.com/office/officeart/2005/8/layout/process1"/>
    <dgm:cxn modelId="{7C96B055-BD8E-B24C-BB69-A2B75C35D533}" type="presParOf" srcId="{B5214E85-9291-2B4D-B82A-4E6316489794}" destId="{F377185A-4011-D44B-88EB-F13D075B52A8}" srcOrd="0" destOrd="0" presId="urn:microsoft.com/office/officeart/2005/8/layout/process1"/>
    <dgm:cxn modelId="{C90A115F-11E4-B04F-92B6-A035B49687A7}" type="presParOf" srcId="{F1F7DD1B-57BD-A248-80AC-EDE272C86E93}" destId="{A51AA25E-369B-F044-AAD5-810EDB0FBDA3}" srcOrd="8" destOrd="0" presId="urn:microsoft.com/office/officeart/2005/8/layout/process1"/>
    <dgm:cxn modelId="{7A368CA1-28A6-784B-A430-FDF0175F898A}" type="presParOf" srcId="{F1F7DD1B-57BD-A248-80AC-EDE272C86E93}" destId="{04661EFA-6225-D64D-A197-20DB1608BA06}" srcOrd="9" destOrd="0" presId="urn:microsoft.com/office/officeart/2005/8/layout/process1"/>
    <dgm:cxn modelId="{310695FD-0D4E-AB4F-B6D1-65FF245FED2C}" type="presParOf" srcId="{04661EFA-6225-D64D-A197-20DB1608BA06}" destId="{62253D95-E284-194C-8B80-CF2143273537}" srcOrd="0" destOrd="0" presId="urn:microsoft.com/office/officeart/2005/8/layout/process1"/>
    <dgm:cxn modelId="{D54588BA-812C-E548-BF5E-B4603F4E2700}" type="presParOf" srcId="{F1F7DD1B-57BD-A248-80AC-EDE272C86E93}" destId="{B44FCBA6-6255-2845-8D8C-C35BEC5BBDD8}" srcOrd="10"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56B8C-9EBF-FD4A-BF11-EFE4095379BB}">
      <dsp:nvSpPr>
        <dsp:cNvPr id="0" name=""/>
        <dsp:cNvSpPr/>
      </dsp:nvSpPr>
      <dsp:spPr>
        <a:xfrm>
          <a:off x="3917" y="935611"/>
          <a:ext cx="1712993" cy="102779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Suffering</a:t>
          </a:r>
        </a:p>
      </dsp:txBody>
      <dsp:txXfrm>
        <a:off x="34020" y="965714"/>
        <a:ext cx="1652787" cy="967589"/>
      </dsp:txXfrm>
    </dsp:sp>
    <dsp:sp modelId="{E4FD6B05-E3BC-DD41-8DDD-E8F4D56A7528}">
      <dsp:nvSpPr>
        <dsp:cNvPr id="0" name=""/>
        <dsp:cNvSpPr/>
      </dsp:nvSpPr>
      <dsp:spPr>
        <a:xfrm>
          <a:off x="1888210" y="123709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1888210" y="1322062"/>
        <a:ext cx="254208" cy="254894"/>
      </dsp:txXfrm>
    </dsp:sp>
    <dsp:sp modelId="{0DE47697-1864-5942-95DC-C7872A503092}">
      <dsp:nvSpPr>
        <dsp:cNvPr id="0" name=""/>
        <dsp:cNvSpPr/>
      </dsp:nvSpPr>
      <dsp:spPr>
        <a:xfrm>
          <a:off x="2402108" y="935611"/>
          <a:ext cx="1712993" cy="102779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How people suffered</a:t>
          </a:r>
        </a:p>
      </dsp:txBody>
      <dsp:txXfrm>
        <a:off x="2432211" y="965714"/>
        <a:ext cx="1652787" cy="967589"/>
      </dsp:txXfrm>
    </dsp:sp>
    <dsp:sp modelId="{EE87F59E-1AF5-FB49-BA13-B83C6A3C693B}">
      <dsp:nvSpPr>
        <dsp:cNvPr id="0" name=""/>
        <dsp:cNvSpPr/>
      </dsp:nvSpPr>
      <dsp:spPr>
        <a:xfrm>
          <a:off x="4286400" y="123709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4286400" y="1322062"/>
        <a:ext cx="254208" cy="254894"/>
      </dsp:txXfrm>
    </dsp:sp>
    <dsp:sp modelId="{F5021561-C048-BF43-95A9-7FBF2CC73102}">
      <dsp:nvSpPr>
        <dsp:cNvPr id="0" name=""/>
        <dsp:cNvSpPr/>
      </dsp:nvSpPr>
      <dsp:spPr>
        <a:xfrm>
          <a:off x="4800298" y="935611"/>
          <a:ext cx="1712993" cy="102779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err="1"/>
            <a:t>Mrs</a:t>
          </a:r>
          <a:r>
            <a:rPr lang="en-US" sz="1900" kern="1200" dirty="0"/>
            <a:t> Foxcroft</a:t>
          </a:r>
        </a:p>
      </dsp:txBody>
      <dsp:txXfrm>
        <a:off x="4830401" y="965714"/>
        <a:ext cx="1652787" cy="967589"/>
      </dsp:txXfrm>
    </dsp:sp>
    <dsp:sp modelId="{537D3AEC-DDC0-044C-8158-957799309B78}">
      <dsp:nvSpPr>
        <dsp:cNvPr id="0" name=""/>
        <dsp:cNvSpPr/>
      </dsp:nvSpPr>
      <dsp:spPr>
        <a:xfrm>
          <a:off x="6684591" y="1237098"/>
          <a:ext cx="363154" cy="4248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6684591" y="1322062"/>
        <a:ext cx="254208" cy="254894"/>
      </dsp:txXfrm>
    </dsp:sp>
    <dsp:sp modelId="{DC8BEAB6-D1E2-1646-8A60-218B16162B1A}">
      <dsp:nvSpPr>
        <dsp:cNvPr id="0" name=""/>
        <dsp:cNvSpPr/>
      </dsp:nvSpPr>
      <dsp:spPr>
        <a:xfrm>
          <a:off x="7198488" y="935611"/>
          <a:ext cx="1712993" cy="102779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The dead boy</a:t>
          </a:r>
        </a:p>
      </dsp:txBody>
      <dsp:txXfrm>
        <a:off x="7228591" y="965714"/>
        <a:ext cx="1652787" cy="9675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93755-987B-D34E-8F4F-754054593DED}">
      <dsp:nvSpPr>
        <dsp:cNvPr id="0" name=""/>
        <dsp:cNvSpPr/>
      </dsp:nvSpPr>
      <dsp:spPr>
        <a:xfrm>
          <a:off x="7162" y="410616"/>
          <a:ext cx="2140682" cy="128440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Runs into Hugh </a:t>
          </a:r>
        </a:p>
      </dsp:txBody>
      <dsp:txXfrm>
        <a:off x="44781" y="448235"/>
        <a:ext cx="2065444" cy="1209171"/>
      </dsp:txXfrm>
    </dsp:sp>
    <dsp:sp modelId="{C8113EF7-CA9E-3C40-9C25-D5918F03DE65}">
      <dsp:nvSpPr>
        <dsp:cNvPr id="0" name=""/>
        <dsp:cNvSpPr/>
      </dsp:nvSpPr>
      <dsp:spPr>
        <a:xfrm>
          <a:off x="2361912" y="787376"/>
          <a:ext cx="453824" cy="5308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361912" y="893554"/>
        <a:ext cx="317677" cy="318533"/>
      </dsp:txXfrm>
    </dsp:sp>
    <dsp:sp modelId="{38A42D9C-C7ED-664F-ADC4-AE7A9AA4DF10}">
      <dsp:nvSpPr>
        <dsp:cNvPr id="0" name=""/>
        <dsp:cNvSpPr/>
      </dsp:nvSpPr>
      <dsp:spPr>
        <a:xfrm>
          <a:off x="3004117" y="410616"/>
          <a:ext cx="2140682" cy="128440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starts thinking about him</a:t>
          </a:r>
        </a:p>
      </dsp:txBody>
      <dsp:txXfrm>
        <a:off x="3041736" y="448235"/>
        <a:ext cx="2065444" cy="1209171"/>
      </dsp:txXfrm>
    </dsp:sp>
    <dsp:sp modelId="{F9133F9F-0DDA-F645-BAFA-81155AF720ED}">
      <dsp:nvSpPr>
        <dsp:cNvPr id="0" name=""/>
        <dsp:cNvSpPr/>
      </dsp:nvSpPr>
      <dsp:spPr>
        <a:xfrm>
          <a:off x="5358868" y="787376"/>
          <a:ext cx="453824" cy="5308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358868" y="893554"/>
        <a:ext cx="317677" cy="318533"/>
      </dsp:txXfrm>
    </dsp:sp>
    <dsp:sp modelId="{1BEA6589-F82D-AD45-A5E8-A90148EED27D}">
      <dsp:nvSpPr>
        <dsp:cNvPr id="0" name=""/>
        <dsp:cNvSpPr/>
      </dsp:nvSpPr>
      <dsp:spPr>
        <a:xfrm>
          <a:off x="6001073" y="410616"/>
          <a:ext cx="2140682" cy="128440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remembering the past</a:t>
          </a:r>
        </a:p>
      </dsp:txBody>
      <dsp:txXfrm>
        <a:off x="6038692" y="448235"/>
        <a:ext cx="2065444" cy="1209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695766-FF4B-DE40-A05C-53FB19871259}">
      <dsp:nvSpPr>
        <dsp:cNvPr id="0" name=""/>
        <dsp:cNvSpPr/>
      </dsp:nvSpPr>
      <dsp:spPr>
        <a:xfrm>
          <a:off x="0" y="4018"/>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last night at the Embassy</a:t>
          </a:r>
        </a:p>
      </dsp:txBody>
      <dsp:txXfrm>
        <a:off x="31237" y="35255"/>
        <a:ext cx="1004045" cy="1301088"/>
      </dsp:txXfrm>
    </dsp:sp>
    <dsp:sp modelId="{56A078CA-415E-E748-9E37-5727EC1B8F4B}">
      <dsp:nvSpPr>
        <dsp:cNvPr id="0" name=""/>
        <dsp:cNvSpPr/>
      </dsp:nvSpPr>
      <dsp:spPr>
        <a:xfrm rot="21590577">
          <a:off x="1166447" y="551525"/>
          <a:ext cx="211849" cy="26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166447" y="604511"/>
        <a:ext cx="148294" cy="158698"/>
      </dsp:txXfrm>
    </dsp:sp>
    <dsp:sp modelId="{9DA00047-92C9-9648-AB23-0AC694A33DCC}">
      <dsp:nvSpPr>
        <dsp:cNvPr id="0" name=""/>
        <dsp:cNvSpPr/>
      </dsp:nvSpPr>
      <dsp:spPr>
        <a:xfrm>
          <a:off x="1466234" y="0"/>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messages passing from the Fleet to the Admiralty</a:t>
          </a:r>
        </a:p>
      </dsp:txBody>
      <dsp:txXfrm>
        <a:off x="1497471" y="31237"/>
        <a:ext cx="1004045" cy="1301088"/>
      </dsp:txXfrm>
    </dsp:sp>
    <dsp:sp modelId="{39259C5D-8EEB-E741-B4FC-E9140AAAD52F}">
      <dsp:nvSpPr>
        <dsp:cNvPr id="0" name=""/>
        <dsp:cNvSpPr/>
      </dsp:nvSpPr>
      <dsp:spPr>
        <a:xfrm rot="9089">
          <a:off x="2646128" y="551560"/>
          <a:ext cx="240356" cy="26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646128" y="604364"/>
        <a:ext cx="168249" cy="158698"/>
      </dsp:txXfrm>
    </dsp:sp>
    <dsp:sp modelId="{B8893DA1-6CAC-EB4D-A212-189E8D5E8A96}">
      <dsp:nvSpPr>
        <dsp:cNvPr id="0" name=""/>
        <dsp:cNvSpPr/>
      </dsp:nvSpPr>
      <dsp:spPr>
        <a:xfrm>
          <a:off x="2986255" y="4018"/>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how she likes riding, dancing, walking</a:t>
          </a:r>
        </a:p>
      </dsp:txBody>
      <dsp:txXfrm>
        <a:off x="3017492" y="35255"/>
        <a:ext cx="1004045" cy="1301088"/>
      </dsp:txXfrm>
    </dsp:sp>
    <dsp:sp modelId="{EECBEA61-CACE-3A4B-8A97-655C25DCA8F9}">
      <dsp:nvSpPr>
        <dsp:cNvPr id="0" name=""/>
        <dsp:cNvSpPr/>
      </dsp:nvSpPr>
      <dsp:spPr>
        <a:xfrm>
          <a:off x="4159427" y="553551"/>
          <a:ext cx="226102" cy="26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159427" y="606450"/>
        <a:ext cx="158271" cy="158698"/>
      </dsp:txXfrm>
    </dsp:sp>
    <dsp:sp modelId="{37BE9207-1BCD-D443-A62F-361EE343DD8D}">
      <dsp:nvSpPr>
        <dsp:cNvPr id="0" name=""/>
        <dsp:cNvSpPr/>
      </dsp:nvSpPr>
      <dsp:spPr>
        <a:xfrm>
          <a:off x="4479382" y="4018"/>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Middle age</a:t>
          </a:r>
        </a:p>
      </dsp:txBody>
      <dsp:txXfrm>
        <a:off x="4510619" y="35255"/>
        <a:ext cx="1004045" cy="1301088"/>
      </dsp:txXfrm>
    </dsp:sp>
    <dsp:sp modelId="{B5214E85-9291-2B4D-B82A-4E6316489794}">
      <dsp:nvSpPr>
        <dsp:cNvPr id="0" name=""/>
        <dsp:cNvSpPr/>
      </dsp:nvSpPr>
      <dsp:spPr>
        <a:xfrm>
          <a:off x="5652554" y="553551"/>
          <a:ext cx="226102" cy="26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652554" y="606450"/>
        <a:ext cx="158271" cy="158698"/>
      </dsp:txXfrm>
    </dsp:sp>
    <dsp:sp modelId="{A51AA25E-369B-F044-AAD5-810EDB0FBDA3}">
      <dsp:nvSpPr>
        <dsp:cNvPr id="0" name=""/>
        <dsp:cNvSpPr/>
      </dsp:nvSpPr>
      <dsp:spPr>
        <a:xfrm>
          <a:off x="5972510" y="4018"/>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Jack</a:t>
          </a:r>
        </a:p>
      </dsp:txBody>
      <dsp:txXfrm>
        <a:off x="6003747" y="35255"/>
        <a:ext cx="1004045" cy="1301088"/>
      </dsp:txXfrm>
    </dsp:sp>
    <dsp:sp modelId="{04661EFA-6225-D64D-A197-20DB1608BA06}">
      <dsp:nvSpPr>
        <dsp:cNvPr id="0" name=""/>
        <dsp:cNvSpPr/>
      </dsp:nvSpPr>
      <dsp:spPr>
        <a:xfrm>
          <a:off x="7145682" y="553551"/>
          <a:ext cx="226102" cy="264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145682" y="606450"/>
        <a:ext cx="158271" cy="158698"/>
      </dsp:txXfrm>
    </dsp:sp>
    <dsp:sp modelId="{B44FCBA6-6255-2845-8D8C-C35BEC5BBDD8}">
      <dsp:nvSpPr>
        <dsp:cNvPr id="0" name=""/>
        <dsp:cNvSpPr/>
      </dsp:nvSpPr>
      <dsp:spPr>
        <a:xfrm>
          <a:off x="7465638" y="4018"/>
          <a:ext cx="1066519" cy="13635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Poetry</a:t>
          </a:r>
        </a:p>
      </dsp:txBody>
      <dsp:txXfrm>
        <a:off x="7496875" y="35255"/>
        <a:ext cx="1004045" cy="130108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8DD36-5CE2-0346-B653-3D6FC51C16C0}"/>
              </a:ext>
            </a:extLst>
          </p:cNvPr>
          <p:cNvSpPr>
            <a:spLocks noGrp="1"/>
          </p:cNvSpPr>
          <p:nvPr>
            <p:ph type="title"/>
          </p:nvPr>
        </p:nvSpPr>
        <p:spPr/>
        <p:txBody>
          <a:bodyPr/>
          <a:lstStyle/>
          <a:p>
            <a:r>
              <a:rPr lang="en-TR" b="1" dirty="0">
                <a:solidFill>
                  <a:srgbClr val="C00000"/>
                </a:solidFill>
              </a:rPr>
              <a:t>“Mrs Dalloway in B</a:t>
            </a:r>
            <a:r>
              <a:rPr lang="en-US" b="1" dirty="0">
                <a:solidFill>
                  <a:srgbClr val="C00000"/>
                </a:solidFill>
              </a:rPr>
              <a:t>o</a:t>
            </a:r>
            <a:r>
              <a:rPr lang="en-TR" b="1" dirty="0">
                <a:solidFill>
                  <a:srgbClr val="C00000"/>
                </a:solidFill>
              </a:rPr>
              <a:t>nd S</a:t>
            </a:r>
            <a:r>
              <a:rPr lang="en-US" b="1" dirty="0">
                <a:solidFill>
                  <a:srgbClr val="C00000"/>
                </a:solidFill>
              </a:rPr>
              <a:t>t</a:t>
            </a:r>
            <a:r>
              <a:rPr lang="en-TR" b="1" dirty="0">
                <a:solidFill>
                  <a:srgbClr val="C00000"/>
                </a:solidFill>
              </a:rPr>
              <a:t>reet”</a:t>
            </a:r>
          </a:p>
        </p:txBody>
      </p:sp>
      <p:sp>
        <p:nvSpPr>
          <p:cNvPr id="3" name="Content Placeholder 2">
            <a:extLst>
              <a:ext uri="{FF2B5EF4-FFF2-40B4-BE49-F238E27FC236}">
                <a16:creationId xmlns:a16="http://schemas.microsoft.com/office/drawing/2014/main" id="{B1CCDFD8-5734-6340-A4CF-263963EA968A}"/>
              </a:ext>
            </a:extLst>
          </p:cNvPr>
          <p:cNvSpPr>
            <a:spLocks noGrp="1"/>
          </p:cNvSpPr>
          <p:nvPr>
            <p:ph idx="1"/>
          </p:nvPr>
        </p:nvSpPr>
        <p:spPr/>
        <p:txBody>
          <a:bodyPr>
            <a:normAutofit/>
          </a:bodyPr>
          <a:lstStyle/>
          <a:p>
            <a:pPr>
              <a:lnSpc>
                <a:spcPct val="200000"/>
              </a:lnSpc>
            </a:pPr>
            <a:r>
              <a:rPr lang="en-TR" sz="2400" dirty="0">
                <a:solidFill>
                  <a:schemeClr val="tx1"/>
                </a:solidFill>
              </a:rPr>
              <a:t>later turned into the novel: </a:t>
            </a:r>
            <a:r>
              <a:rPr lang="en-TR" sz="2400" i="1" dirty="0">
                <a:solidFill>
                  <a:schemeClr val="tx1"/>
                </a:solidFill>
              </a:rPr>
              <a:t>Mrs Dalloway</a:t>
            </a:r>
          </a:p>
          <a:p>
            <a:pPr>
              <a:lnSpc>
                <a:spcPct val="200000"/>
              </a:lnSpc>
            </a:pPr>
            <a:r>
              <a:rPr lang="en-TR" sz="2400" dirty="0">
                <a:solidFill>
                  <a:schemeClr val="tx1"/>
                </a:solidFill>
              </a:rPr>
              <a:t>stream of consciousness technique is used</a:t>
            </a:r>
          </a:p>
          <a:p>
            <a:pPr marL="0" indent="0">
              <a:buNone/>
            </a:pPr>
            <a:endParaRPr lang="en-TR" dirty="0"/>
          </a:p>
        </p:txBody>
      </p:sp>
    </p:spTree>
    <p:extLst>
      <p:ext uri="{BB962C8B-B14F-4D97-AF65-F5344CB8AC3E}">
        <p14:creationId xmlns:p14="http://schemas.microsoft.com/office/powerpoint/2010/main" val="3962880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2835-3656-D046-ACDE-1EA3D2E5D1CE}"/>
              </a:ext>
            </a:extLst>
          </p:cNvPr>
          <p:cNvSpPr>
            <a:spLocks noGrp="1"/>
          </p:cNvSpPr>
          <p:nvPr>
            <p:ph type="title"/>
          </p:nvPr>
        </p:nvSpPr>
        <p:spPr/>
        <p:txBody>
          <a:bodyPr/>
          <a:lstStyle/>
          <a:p>
            <a:r>
              <a:rPr lang="en-TR" b="1" dirty="0">
                <a:solidFill>
                  <a:srgbClr val="C00000"/>
                </a:solidFill>
              </a:rPr>
              <a:t>Stream of Consciousness</a:t>
            </a:r>
          </a:p>
        </p:txBody>
      </p:sp>
      <p:sp>
        <p:nvSpPr>
          <p:cNvPr id="3" name="Content Placeholder 2">
            <a:extLst>
              <a:ext uri="{FF2B5EF4-FFF2-40B4-BE49-F238E27FC236}">
                <a16:creationId xmlns:a16="http://schemas.microsoft.com/office/drawing/2014/main" id="{951C1967-5934-FC49-B838-264A8292D10E}"/>
              </a:ext>
            </a:extLst>
          </p:cNvPr>
          <p:cNvSpPr>
            <a:spLocks noGrp="1"/>
          </p:cNvSpPr>
          <p:nvPr>
            <p:ph idx="1"/>
          </p:nvPr>
        </p:nvSpPr>
        <p:spPr/>
        <p:txBody>
          <a:bodyPr>
            <a:normAutofit lnSpcReduction="10000"/>
          </a:bodyPr>
          <a:lstStyle/>
          <a:p>
            <a:r>
              <a:rPr lang="en-TR" dirty="0">
                <a:solidFill>
                  <a:schemeClr val="tx1"/>
                </a:solidFill>
              </a:rPr>
              <a:t>flow of impressions, perceptions and thoughts</a:t>
            </a:r>
          </a:p>
          <a:p>
            <a:r>
              <a:rPr lang="en-TR" dirty="0">
                <a:solidFill>
                  <a:schemeClr val="tx1"/>
                </a:solidFill>
              </a:rPr>
              <a:t>a subjective flow</a:t>
            </a:r>
          </a:p>
          <a:p>
            <a:r>
              <a:rPr lang="en-TR" dirty="0">
                <a:solidFill>
                  <a:schemeClr val="tx1"/>
                </a:solidFill>
              </a:rPr>
              <a:t>they stream unbidden through our minds</a:t>
            </a:r>
          </a:p>
          <a:p>
            <a:r>
              <a:rPr lang="en-TR" dirty="0">
                <a:solidFill>
                  <a:schemeClr val="tx1"/>
                </a:solidFill>
              </a:rPr>
              <a:t>they can be stimulated by something happened or by subconscious impulses</a:t>
            </a:r>
          </a:p>
          <a:p>
            <a:r>
              <a:rPr lang="en-TR" dirty="0">
                <a:solidFill>
                  <a:schemeClr val="tx1"/>
                </a:solidFill>
              </a:rPr>
              <a:t>they can be illogical and random</a:t>
            </a:r>
          </a:p>
          <a:p>
            <a:r>
              <a:rPr lang="en-TR" dirty="0">
                <a:solidFill>
                  <a:schemeClr val="tx1"/>
                </a:solidFill>
              </a:rPr>
              <a:t>in no particular order</a:t>
            </a:r>
          </a:p>
          <a:p>
            <a:r>
              <a:rPr lang="en-TR" dirty="0">
                <a:solidFill>
                  <a:schemeClr val="tx1"/>
                </a:solidFill>
              </a:rPr>
              <a:t>past memories intermingle with present actions or thoughts of the future</a:t>
            </a:r>
          </a:p>
          <a:p>
            <a:r>
              <a:rPr lang="en-TR" dirty="0">
                <a:solidFill>
                  <a:schemeClr val="tx1"/>
                </a:solidFill>
              </a:rPr>
              <a:t>time on the clock and time in the mind are different</a:t>
            </a:r>
          </a:p>
          <a:p>
            <a:r>
              <a:rPr lang="en-TR" dirty="0">
                <a:solidFill>
                  <a:schemeClr val="tx1"/>
                </a:solidFill>
              </a:rPr>
              <a:t>there is a sense of immediacy</a:t>
            </a:r>
          </a:p>
          <a:p>
            <a:pPr marL="0" indent="0">
              <a:buNone/>
            </a:pPr>
            <a:endParaRPr lang="en-TR" dirty="0"/>
          </a:p>
        </p:txBody>
      </p:sp>
    </p:spTree>
    <p:extLst>
      <p:ext uri="{BB962C8B-B14F-4D97-AF65-F5344CB8AC3E}">
        <p14:creationId xmlns:p14="http://schemas.microsoft.com/office/powerpoint/2010/main" val="246774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8D13-948C-AD49-99E6-110C8BE2C34C}"/>
              </a:ext>
            </a:extLst>
          </p:cNvPr>
          <p:cNvSpPr>
            <a:spLocks noGrp="1"/>
          </p:cNvSpPr>
          <p:nvPr>
            <p:ph type="title"/>
          </p:nvPr>
        </p:nvSpPr>
        <p:spPr/>
        <p:txBody>
          <a:bodyPr/>
          <a:lstStyle/>
          <a:p>
            <a:r>
              <a:rPr lang="en-TR" b="1" dirty="0">
                <a:solidFill>
                  <a:srgbClr val="C00000"/>
                </a:solidFill>
              </a:rPr>
              <a:t>Examples</a:t>
            </a:r>
          </a:p>
        </p:txBody>
      </p:sp>
      <p:sp>
        <p:nvSpPr>
          <p:cNvPr id="3" name="Content Placeholder 2">
            <a:extLst>
              <a:ext uri="{FF2B5EF4-FFF2-40B4-BE49-F238E27FC236}">
                <a16:creationId xmlns:a16="http://schemas.microsoft.com/office/drawing/2014/main" id="{CC03529B-B2B1-5849-BC1D-5EA657234947}"/>
              </a:ext>
            </a:extLst>
          </p:cNvPr>
          <p:cNvSpPr>
            <a:spLocks noGrp="1"/>
          </p:cNvSpPr>
          <p:nvPr>
            <p:ph idx="1"/>
          </p:nvPr>
        </p:nvSpPr>
        <p:spPr/>
        <p:txBody>
          <a:bodyPr>
            <a:normAutofit/>
          </a:bodyPr>
          <a:lstStyle/>
          <a:p>
            <a:r>
              <a:rPr lang="en-TR" sz="2000" dirty="0">
                <a:solidFill>
                  <a:schemeClr val="tx1"/>
                </a:solidFill>
              </a:rPr>
              <a:t>past memories intermingle with present actions </a:t>
            </a:r>
            <a:r>
              <a:rPr lang="en-TR" sz="2000" b="1" u="sng" dirty="0">
                <a:solidFill>
                  <a:schemeClr val="tx1"/>
                </a:solidFill>
              </a:rPr>
              <a:t>(the brackets in the story)</a:t>
            </a:r>
            <a:r>
              <a:rPr lang="en-TR" sz="2000" dirty="0">
                <a:solidFill>
                  <a:schemeClr val="tx1"/>
                </a:solidFill>
              </a:rPr>
              <a:t> or thoughts of the future </a:t>
            </a:r>
            <a:r>
              <a:rPr lang="en-TR" sz="2000" b="1" u="sng" dirty="0">
                <a:solidFill>
                  <a:schemeClr val="tx1"/>
                </a:solidFill>
              </a:rPr>
              <a:t>(said she would by the flowers herself)</a:t>
            </a:r>
          </a:p>
          <a:p>
            <a:pPr marL="0" indent="0">
              <a:buNone/>
            </a:pPr>
            <a:endParaRPr lang="en-TR" sz="2000" dirty="0">
              <a:solidFill>
                <a:schemeClr val="tx1"/>
              </a:solidFill>
            </a:endParaRPr>
          </a:p>
          <a:p>
            <a:r>
              <a:rPr lang="en-TR" sz="2000" dirty="0">
                <a:solidFill>
                  <a:schemeClr val="tx1"/>
                </a:solidFill>
              </a:rPr>
              <a:t>time on the clock and time in the mind are different</a:t>
            </a:r>
          </a:p>
          <a:p>
            <a:pPr marL="0" indent="0">
              <a:buNone/>
            </a:pPr>
            <a:r>
              <a:rPr lang="en-TR" sz="2000" b="1" u="sng" dirty="0"/>
              <a:t>Big Ben strikes for the first time on the first page, Mrs Dalloway has </a:t>
            </a:r>
            <a:r>
              <a:rPr lang="en-TR" sz="2000" b="1" u="sng"/>
              <a:t>long streams of thought </a:t>
            </a:r>
            <a:r>
              <a:rPr lang="en-TR" sz="2000" b="1" u="sng" dirty="0"/>
              <a:t>until it strikes the eleventh time. </a:t>
            </a:r>
          </a:p>
          <a:p>
            <a:pPr marL="0" indent="0">
              <a:buNone/>
            </a:pPr>
            <a:endParaRPr lang="en-TR" sz="2000" b="1" u="sng" dirty="0"/>
          </a:p>
          <a:p>
            <a:pPr marL="0" indent="0">
              <a:buNone/>
            </a:pPr>
            <a:r>
              <a:rPr lang="en-TR" sz="2000" b="1" dirty="0"/>
              <a:t>We take a tour of London in Mrs Dalloway’s consciousness. </a:t>
            </a:r>
          </a:p>
        </p:txBody>
      </p:sp>
    </p:spTree>
    <p:extLst>
      <p:ext uri="{BB962C8B-B14F-4D97-AF65-F5344CB8AC3E}">
        <p14:creationId xmlns:p14="http://schemas.microsoft.com/office/powerpoint/2010/main" val="210382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071E5C1-0DDE-C841-B47A-F15B17981FFE}"/>
              </a:ext>
            </a:extLst>
          </p:cNvPr>
          <p:cNvSpPr>
            <a:spLocks noGrp="1"/>
          </p:cNvSpPr>
          <p:nvPr>
            <p:ph type="body" idx="1"/>
          </p:nvPr>
        </p:nvSpPr>
        <p:spPr>
          <a:xfrm>
            <a:off x="2388044" y="954974"/>
            <a:ext cx="3992732" cy="576262"/>
          </a:xfrm>
        </p:spPr>
        <p:txBody>
          <a:bodyPr/>
          <a:lstStyle/>
          <a:p>
            <a:r>
              <a:rPr lang="en-TR" b="1" dirty="0">
                <a:solidFill>
                  <a:srgbClr val="C00000"/>
                </a:solidFill>
              </a:rPr>
              <a:t>First Paragraph</a:t>
            </a:r>
          </a:p>
        </p:txBody>
      </p:sp>
      <p:sp>
        <p:nvSpPr>
          <p:cNvPr id="4" name="Content Placeholder 3">
            <a:extLst>
              <a:ext uri="{FF2B5EF4-FFF2-40B4-BE49-F238E27FC236}">
                <a16:creationId xmlns:a16="http://schemas.microsoft.com/office/drawing/2014/main" id="{725014B2-AC35-324B-B625-D4A7A721E8A9}"/>
              </a:ext>
            </a:extLst>
          </p:cNvPr>
          <p:cNvSpPr>
            <a:spLocks noGrp="1"/>
          </p:cNvSpPr>
          <p:nvPr>
            <p:ph sz="half" idx="2"/>
          </p:nvPr>
        </p:nvSpPr>
        <p:spPr>
          <a:xfrm>
            <a:off x="2495082" y="1751970"/>
            <a:ext cx="4342893" cy="3354060"/>
          </a:xfrm>
        </p:spPr>
        <p:txBody>
          <a:bodyPr>
            <a:normAutofit/>
          </a:bodyPr>
          <a:lstStyle/>
          <a:p>
            <a:pPr marL="0" indent="0" algn="just">
              <a:buNone/>
            </a:pPr>
            <a:r>
              <a:rPr lang="en-TR" dirty="0">
                <a:solidFill>
                  <a:schemeClr val="tx1"/>
                </a:solidFill>
              </a:rPr>
              <a:t>“</a:t>
            </a:r>
            <a:r>
              <a:rPr lang="en-TR" b="1" u="sng" dirty="0">
                <a:solidFill>
                  <a:schemeClr val="tx1"/>
                </a:solidFill>
              </a:rPr>
              <a:t>Big Ben was striking as she stepped out into the street.</a:t>
            </a:r>
            <a:r>
              <a:rPr lang="en-TR" dirty="0">
                <a:solidFill>
                  <a:schemeClr val="tx1"/>
                </a:solidFill>
              </a:rPr>
              <a:t> It was eleven o’clock and the unused hour was fresh as if issued to children on a beach. But there was something solemn in the deliberate swing of the repeated strokes; something stirring in the murmur of wheels and the shuffle of footsteps.”</a:t>
            </a:r>
          </a:p>
        </p:txBody>
      </p:sp>
      <p:sp>
        <p:nvSpPr>
          <p:cNvPr id="5" name="Text Placeholder 4">
            <a:extLst>
              <a:ext uri="{FF2B5EF4-FFF2-40B4-BE49-F238E27FC236}">
                <a16:creationId xmlns:a16="http://schemas.microsoft.com/office/drawing/2014/main" id="{35F7A57B-BC16-AF45-955E-DC3859B359AB}"/>
              </a:ext>
            </a:extLst>
          </p:cNvPr>
          <p:cNvSpPr>
            <a:spLocks noGrp="1"/>
          </p:cNvSpPr>
          <p:nvPr>
            <p:ph type="body" sz="quarter" idx="3"/>
          </p:nvPr>
        </p:nvSpPr>
        <p:spPr>
          <a:xfrm>
            <a:off x="7506630" y="954974"/>
            <a:ext cx="3999001" cy="576262"/>
          </a:xfrm>
        </p:spPr>
        <p:txBody>
          <a:bodyPr/>
          <a:lstStyle/>
          <a:p>
            <a:r>
              <a:rPr lang="en-TR" b="1" dirty="0">
                <a:solidFill>
                  <a:srgbClr val="C00000"/>
                </a:solidFill>
              </a:rPr>
              <a:t>Fourth Paragraph</a:t>
            </a:r>
          </a:p>
        </p:txBody>
      </p:sp>
      <p:sp>
        <p:nvSpPr>
          <p:cNvPr id="6" name="Content Placeholder 5">
            <a:extLst>
              <a:ext uri="{FF2B5EF4-FFF2-40B4-BE49-F238E27FC236}">
                <a16:creationId xmlns:a16="http://schemas.microsoft.com/office/drawing/2014/main" id="{5194B56E-40FC-4941-8A4C-9C0430F59641}"/>
              </a:ext>
            </a:extLst>
          </p:cNvPr>
          <p:cNvSpPr>
            <a:spLocks noGrp="1"/>
          </p:cNvSpPr>
          <p:nvPr>
            <p:ph sz="quarter" idx="4"/>
          </p:nvPr>
        </p:nvSpPr>
        <p:spPr>
          <a:xfrm>
            <a:off x="7166957" y="1751970"/>
            <a:ext cx="4338674" cy="4447124"/>
          </a:xfrm>
        </p:spPr>
        <p:txBody>
          <a:bodyPr>
            <a:noAutofit/>
          </a:bodyPr>
          <a:lstStyle/>
          <a:p>
            <a:pPr marL="0" indent="0" algn="just">
              <a:buNone/>
            </a:pPr>
            <a:r>
              <a:rPr lang="en-TR" dirty="0">
                <a:solidFill>
                  <a:schemeClr val="tx1"/>
                </a:solidFill>
              </a:rPr>
              <a:t>“She stiffened a little, </a:t>
            </a:r>
            <a:r>
              <a:rPr lang="en-TR" b="1" u="sng" dirty="0">
                <a:solidFill>
                  <a:srgbClr val="00B050"/>
                </a:solidFill>
              </a:rPr>
              <a:t>waiting for Durtnall’s van to pass</a:t>
            </a:r>
            <a:r>
              <a:rPr lang="en-TR" dirty="0">
                <a:solidFill>
                  <a:schemeClr val="tx1"/>
                </a:solidFill>
              </a:rPr>
              <a:t>. </a:t>
            </a:r>
            <a:r>
              <a:rPr lang="en-TR" b="1" u="sng" dirty="0">
                <a:solidFill>
                  <a:schemeClr val="tx1"/>
                </a:solidFill>
              </a:rPr>
              <a:t>Big Ben struck the tenth; struck the eleventh stroke. </a:t>
            </a:r>
            <a:r>
              <a:rPr lang="en-TR" dirty="0">
                <a:solidFill>
                  <a:schemeClr val="tx1"/>
                </a:solidFill>
              </a:rPr>
              <a:t>The leaden circles dissolved in t</a:t>
            </a:r>
            <a:r>
              <a:rPr lang="en-US" dirty="0">
                <a:solidFill>
                  <a:schemeClr val="tx1"/>
                </a:solidFill>
              </a:rPr>
              <a:t>he</a:t>
            </a:r>
            <a:r>
              <a:rPr lang="en-TR" dirty="0">
                <a:solidFill>
                  <a:schemeClr val="tx1"/>
                </a:solidFill>
              </a:rPr>
              <a:t> air. Pride held her erect, inheriting, handing on, acquainted with discipline and with suffering. How people suffered, how they suffered, she thought, thinking of Mrs Foxcroft at the Embassy last night decked with jewels, eating her heart out, because that nice boy was dead, and now the old Manor House </a:t>
            </a:r>
            <a:r>
              <a:rPr lang="en-TR" b="1" u="sng" dirty="0">
                <a:solidFill>
                  <a:srgbClr val="00B050"/>
                </a:solidFill>
              </a:rPr>
              <a:t>(Durtnall’s van passed)</a:t>
            </a:r>
            <a:r>
              <a:rPr lang="en-TR" dirty="0">
                <a:solidFill>
                  <a:schemeClr val="tx1"/>
                </a:solidFill>
              </a:rPr>
              <a:t> must go to a cousin. </a:t>
            </a:r>
          </a:p>
        </p:txBody>
      </p:sp>
    </p:spTree>
    <p:extLst>
      <p:ext uri="{BB962C8B-B14F-4D97-AF65-F5344CB8AC3E}">
        <p14:creationId xmlns:p14="http://schemas.microsoft.com/office/powerpoint/2010/main" val="104545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6CFB-AEFC-3B4D-8AB2-8C2106FC6DEF}"/>
              </a:ext>
            </a:extLst>
          </p:cNvPr>
          <p:cNvSpPr>
            <a:spLocks noGrp="1"/>
          </p:cNvSpPr>
          <p:nvPr>
            <p:ph type="title"/>
          </p:nvPr>
        </p:nvSpPr>
        <p:spPr/>
        <p:txBody>
          <a:bodyPr/>
          <a:lstStyle/>
          <a:p>
            <a:r>
              <a:rPr lang="en-TR" b="1" dirty="0">
                <a:solidFill>
                  <a:srgbClr val="C00000"/>
                </a:solidFill>
              </a:rPr>
              <a:t>Stimulation: The street she’s walking on</a:t>
            </a:r>
          </a:p>
        </p:txBody>
      </p:sp>
      <p:sp>
        <p:nvSpPr>
          <p:cNvPr id="3" name="Content Placeholder 2">
            <a:extLst>
              <a:ext uri="{FF2B5EF4-FFF2-40B4-BE49-F238E27FC236}">
                <a16:creationId xmlns:a16="http://schemas.microsoft.com/office/drawing/2014/main" id="{2F213BAE-8A32-014E-B3DC-F8C179ACBD60}"/>
              </a:ext>
            </a:extLst>
          </p:cNvPr>
          <p:cNvSpPr>
            <a:spLocks noGrp="1"/>
          </p:cNvSpPr>
          <p:nvPr>
            <p:ph idx="1"/>
          </p:nvPr>
        </p:nvSpPr>
        <p:spPr/>
        <p:txBody>
          <a:bodyPr>
            <a:normAutofit/>
          </a:bodyPr>
          <a:lstStyle/>
          <a:p>
            <a:pPr marL="0" indent="0">
              <a:buNone/>
            </a:pPr>
            <a:r>
              <a:rPr lang="en-TR" sz="2400" dirty="0">
                <a:solidFill>
                  <a:schemeClr val="tx1"/>
                </a:solidFill>
              </a:rPr>
              <a:t>“A hundred years ago her great-great-grandfather, Seymour Parry, who ran away with Conway’s daughter, had walked down Bond S</a:t>
            </a:r>
            <a:r>
              <a:rPr lang="en-US" sz="2400" dirty="0">
                <a:solidFill>
                  <a:schemeClr val="tx1"/>
                </a:solidFill>
              </a:rPr>
              <a:t>t</a:t>
            </a:r>
            <a:r>
              <a:rPr lang="en-TR" sz="2400" dirty="0">
                <a:solidFill>
                  <a:schemeClr val="tx1"/>
                </a:solidFill>
              </a:rPr>
              <a:t>reet.”</a:t>
            </a:r>
          </a:p>
        </p:txBody>
      </p:sp>
    </p:spTree>
    <p:extLst>
      <p:ext uri="{BB962C8B-B14F-4D97-AF65-F5344CB8AC3E}">
        <p14:creationId xmlns:p14="http://schemas.microsoft.com/office/powerpoint/2010/main" val="321904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E4E25-C90C-054F-93A8-51D64F2B3E53}"/>
              </a:ext>
            </a:extLst>
          </p:cNvPr>
          <p:cNvSpPr>
            <a:spLocks noGrp="1"/>
          </p:cNvSpPr>
          <p:nvPr>
            <p:ph type="title"/>
          </p:nvPr>
        </p:nvSpPr>
        <p:spPr/>
        <p:txBody>
          <a:bodyPr/>
          <a:lstStyle/>
          <a:p>
            <a:r>
              <a:rPr lang="en-TR" b="1" dirty="0">
                <a:solidFill>
                  <a:srgbClr val="C00000"/>
                </a:solidFill>
              </a:rPr>
              <a:t>How the stream works</a:t>
            </a:r>
          </a:p>
        </p:txBody>
      </p:sp>
      <p:graphicFrame>
        <p:nvGraphicFramePr>
          <p:cNvPr id="4" name="Content Placeholder 3">
            <a:extLst>
              <a:ext uri="{FF2B5EF4-FFF2-40B4-BE49-F238E27FC236}">
                <a16:creationId xmlns:a16="http://schemas.microsoft.com/office/drawing/2014/main" id="{F7620CE9-1F63-F94A-9E93-F5627CF93751}"/>
              </a:ext>
            </a:extLst>
          </p:cNvPr>
          <p:cNvGraphicFramePr>
            <a:graphicFrameLocks noGrp="1"/>
          </p:cNvGraphicFramePr>
          <p:nvPr>
            <p:ph idx="1"/>
            <p:extLst>
              <p:ext uri="{D42A27DB-BD31-4B8C-83A1-F6EECF244321}">
                <p14:modId xmlns:p14="http://schemas.microsoft.com/office/powerpoint/2010/main" val="2624800075"/>
              </p:ext>
            </p:extLst>
          </p:nvPr>
        </p:nvGraphicFramePr>
        <p:xfrm>
          <a:off x="2495083" y="624110"/>
          <a:ext cx="8915400" cy="2899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a:extLst>
              <a:ext uri="{FF2B5EF4-FFF2-40B4-BE49-F238E27FC236}">
                <a16:creationId xmlns:a16="http://schemas.microsoft.com/office/drawing/2014/main" id="{21277ED1-7CE2-4347-AD32-A68A7C8D2881}"/>
              </a:ext>
            </a:extLst>
          </p:cNvPr>
          <p:cNvGraphicFramePr/>
          <p:nvPr>
            <p:extLst>
              <p:ext uri="{D42A27DB-BD31-4B8C-83A1-F6EECF244321}">
                <p14:modId xmlns:p14="http://schemas.microsoft.com/office/powerpoint/2010/main" val="4154144966"/>
              </p:ext>
            </p:extLst>
          </p:nvPr>
        </p:nvGraphicFramePr>
        <p:xfrm>
          <a:off x="2780832" y="2470307"/>
          <a:ext cx="8148918" cy="21056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a:extLst>
              <a:ext uri="{FF2B5EF4-FFF2-40B4-BE49-F238E27FC236}">
                <a16:creationId xmlns:a16="http://schemas.microsoft.com/office/drawing/2014/main" id="{4EB92BFC-C61C-4E4E-BBFF-BB21D2816650}"/>
              </a:ext>
            </a:extLst>
          </p:cNvPr>
          <p:cNvGraphicFramePr/>
          <p:nvPr>
            <p:extLst>
              <p:ext uri="{D42A27DB-BD31-4B8C-83A1-F6EECF244321}">
                <p14:modId xmlns:p14="http://schemas.microsoft.com/office/powerpoint/2010/main" val="4130948787"/>
              </p:ext>
            </p:extLst>
          </p:nvPr>
        </p:nvGraphicFramePr>
        <p:xfrm>
          <a:off x="2592925" y="4575950"/>
          <a:ext cx="8532158" cy="13716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6043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72836-70DA-E642-8B54-F14FA84ADC55}"/>
              </a:ext>
            </a:extLst>
          </p:cNvPr>
          <p:cNvSpPr>
            <a:spLocks noGrp="1"/>
          </p:cNvSpPr>
          <p:nvPr>
            <p:ph type="title"/>
          </p:nvPr>
        </p:nvSpPr>
        <p:spPr/>
        <p:txBody>
          <a:bodyPr/>
          <a:lstStyle/>
          <a:p>
            <a:r>
              <a:rPr lang="en-TR" b="1" dirty="0">
                <a:solidFill>
                  <a:srgbClr val="C00000"/>
                </a:solidFill>
              </a:rPr>
              <a:t>Experiments with the technique: interrupting the stream with dialogue</a:t>
            </a:r>
          </a:p>
        </p:txBody>
      </p:sp>
      <p:sp>
        <p:nvSpPr>
          <p:cNvPr id="3" name="Content Placeholder 2">
            <a:extLst>
              <a:ext uri="{FF2B5EF4-FFF2-40B4-BE49-F238E27FC236}">
                <a16:creationId xmlns:a16="http://schemas.microsoft.com/office/drawing/2014/main" id="{5CCA3578-5BCA-FD4F-9BA3-A6EC0AF56804}"/>
              </a:ext>
            </a:extLst>
          </p:cNvPr>
          <p:cNvSpPr>
            <a:spLocks noGrp="1"/>
          </p:cNvSpPr>
          <p:nvPr>
            <p:ph idx="1"/>
          </p:nvPr>
        </p:nvSpPr>
        <p:spPr>
          <a:xfrm>
            <a:off x="2589212" y="2671483"/>
            <a:ext cx="8915400" cy="3777622"/>
          </a:xfrm>
        </p:spPr>
        <p:txBody>
          <a:bodyPr>
            <a:normAutofit/>
          </a:bodyPr>
          <a:lstStyle/>
          <a:p>
            <a:pPr marL="0" indent="0">
              <a:buNone/>
            </a:pPr>
            <a:r>
              <a:rPr lang="en-TR" sz="2400" dirty="0">
                <a:solidFill>
                  <a:schemeClr val="tx1"/>
                </a:solidFill>
              </a:rPr>
              <a:t>“How one can tell from a voice when people are in the habit, thought Clarissa, of making other people </a:t>
            </a:r>
            <a:r>
              <a:rPr lang="en-TR" sz="2400" dirty="0">
                <a:solidFill>
                  <a:srgbClr val="C00000"/>
                </a:solidFill>
              </a:rPr>
              <a:t>– ‘It’s a shade too tight,’ she said – </a:t>
            </a:r>
            <a:r>
              <a:rPr lang="en-TR" sz="2400" dirty="0">
                <a:solidFill>
                  <a:schemeClr val="tx1"/>
                </a:solidFill>
              </a:rPr>
              <a:t>obey.”</a:t>
            </a:r>
          </a:p>
        </p:txBody>
      </p:sp>
    </p:spTree>
    <p:extLst>
      <p:ext uri="{BB962C8B-B14F-4D97-AF65-F5344CB8AC3E}">
        <p14:creationId xmlns:p14="http://schemas.microsoft.com/office/powerpoint/2010/main" val="366043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955CF-C5F6-4045-8DBC-804D20712969}"/>
              </a:ext>
            </a:extLst>
          </p:cNvPr>
          <p:cNvSpPr>
            <a:spLocks noGrp="1"/>
          </p:cNvSpPr>
          <p:nvPr>
            <p:ph type="title"/>
          </p:nvPr>
        </p:nvSpPr>
        <p:spPr/>
        <p:txBody>
          <a:bodyPr/>
          <a:lstStyle/>
          <a:p>
            <a:r>
              <a:rPr lang="en-TR" b="1" dirty="0">
                <a:solidFill>
                  <a:srgbClr val="C00000"/>
                </a:solidFill>
              </a:rPr>
              <a:t>Life inside her head vs Life outside</a:t>
            </a:r>
          </a:p>
        </p:txBody>
      </p:sp>
      <p:sp>
        <p:nvSpPr>
          <p:cNvPr id="3" name="Content Placeholder 2">
            <a:extLst>
              <a:ext uri="{FF2B5EF4-FFF2-40B4-BE49-F238E27FC236}">
                <a16:creationId xmlns:a16="http://schemas.microsoft.com/office/drawing/2014/main" id="{41F7CABC-693D-E442-80FC-B111A387C19C}"/>
              </a:ext>
            </a:extLst>
          </p:cNvPr>
          <p:cNvSpPr>
            <a:spLocks noGrp="1"/>
          </p:cNvSpPr>
          <p:nvPr>
            <p:ph idx="1"/>
          </p:nvPr>
        </p:nvSpPr>
        <p:spPr/>
        <p:txBody>
          <a:bodyPr>
            <a:normAutofit/>
          </a:bodyPr>
          <a:lstStyle/>
          <a:p>
            <a:pPr marL="0" indent="0">
              <a:buNone/>
            </a:pPr>
            <a:r>
              <a:rPr lang="en-TR" sz="2000" dirty="0">
                <a:solidFill>
                  <a:schemeClr val="tx1"/>
                </a:solidFill>
              </a:rPr>
              <a:t>“There was a violent explosion in the street outside. The shop-women cowered behind the counters. But Clarissa, sitting very upright, smiled at the other lady, ‘Miss Anstruther!’ she exclaimed.”</a:t>
            </a:r>
          </a:p>
          <a:p>
            <a:pPr marL="0" indent="0">
              <a:buNone/>
            </a:pPr>
            <a:endParaRPr lang="en-TR" sz="2000" dirty="0">
              <a:solidFill>
                <a:schemeClr val="tx1"/>
              </a:solidFill>
            </a:endParaRPr>
          </a:p>
          <a:p>
            <a:pPr marL="0" indent="0">
              <a:buNone/>
            </a:pPr>
            <a:r>
              <a:rPr lang="en-TR" sz="2000" b="1" dirty="0">
                <a:solidFill>
                  <a:srgbClr val="C00000"/>
                </a:solidFill>
              </a:rPr>
              <a:t>Question</a:t>
            </a:r>
            <a:r>
              <a:rPr lang="en-TR" sz="2000" b="1">
                <a:solidFill>
                  <a:srgbClr val="C00000"/>
                </a:solidFill>
              </a:rPr>
              <a:t>: </a:t>
            </a:r>
            <a:r>
              <a:rPr lang="en-TR" sz="2000" b="1">
                <a:solidFill>
                  <a:schemeClr val="tx1"/>
                </a:solidFill>
              </a:rPr>
              <a:t>How is this similar to “Kew Gardens”?</a:t>
            </a:r>
            <a:endParaRPr lang="en-TR" sz="2000" b="1" dirty="0">
              <a:solidFill>
                <a:srgbClr val="C00000"/>
              </a:solidFill>
            </a:endParaRPr>
          </a:p>
        </p:txBody>
      </p:sp>
    </p:spTree>
    <p:extLst>
      <p:ext uri="{BB962C8B-B14F-4D97-AF65-F5344CB8AC3E}">
        <p14:creationId xmlns:p14="http://schemas.microsoft.com/office/powerpoint/2010/main" val="19048201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517</Words>
  <Application>Microsoft Macintosh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Wisp</vt:lpstr>
      <vt:lpstr>“Mrs Dalloway in Bond Street”</vt:lpstr>
      <vt:lpstr>Stream of Consciousness</vt:lpstr>
      <vt:lpstr>Examples</vt:lpstr>
      <vt:lpstr>PowerPoint Presentation</vt:lpstr>
      <vt:lpstr>Stimulation: The street she’s walking on</vt:lpstr>
      <vt:lpstr>How the stream works</vt:lpstr>
      <vt:lpstr>Experiments with the technique: interrupting the stream with dialogue</vt:lpstr>
      <vt:lpstr>Life inside her head vs Life outside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Woolf</dc:title>
  <dc:creator>Seda.Peksen</dc:creator>
  <cp:lastModifiedBy>Seda.Peksen</cp:lastModifiedBy>
  <cp:revision>30</cp:revision>
  <dcterms:created xsi:type="dcterms:W3CDTF">2020-09-25T11:13:26Z</dcterms:created>
  <dcterms:modified xsi:type="dcterms:W3CDTF">2022-04-20T18:03:23Z</dcterms:modified>
</cp:coreProperties>
</file>