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r>
              <a:rPr lang="tr-TR" smtClean="0"/>
              <a:t>: Feminizm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Sosyalist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Eşitsizlik toplumsal ve ekonomik yapıdan kaynaklanır ve ancak toplumsal bir devrimle ortadan kalkabilir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 ilişkileri tarihsel olarak yapılandırılmıştır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Aile biçimi tarihsel koşullar çerçevesinde oluşmuştur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ev içine hapsedilmesi kapitalizme hizmet etmektedir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Yeniden üretim kavramının genişlemesi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Ev içi emek sömürüsü</a:t>
            </a:r>
          </a:p>
          <a:p>
            <a:pPr lvl="1"/>
            <a:endParaRPr lang="tr-TR" sz="2600" dirty="0" smtClean="0"/>
          </a:p>
          <a:p>
            <a:pPr marL="201168" lvl="1" indent="0">
              <a:buNone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5545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Radikal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Toplumsal cinsiyet meselesi liberalizmden veya </a:t>
            </a:r>
            <a:r>
              <a:rPr lang="tr-TR" sz="2600" dirty="0" err="1" smtClean="0"/>
              <a:t>Marksizmden</a:t>
            </a:r>
            <a:r>
              <a:rPr lang="tr-TR" sz="2600" dirty="0" smtClean="0"/>
              <a:t> ayrı ele alınmalıdır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Patriyarkal</a:t>
            </a:r>
            <a:r>
              <a:rPr lang="tr-TR" sz="2600" dirty="0" smtClean="0"/>
              <a:t> ilişki erkeğin ezen ve sömüren, kadının ezen ve sömürülen olduğu bir ilişkidir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koşullara vurgu yeterli değildir, erkek öznenin aktif rolünün açığa çıkarılması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Beden politikaları ve cinsellik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Cinsel rollerin ayrımlaşmadığı bir </a:t>
            </a:r>
            <a:r>
              <a:rPr lang="tr-TR" sz="2600" smtClean="0"/>
              <a:t>kültür ideali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60461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Hafta: Çevrecilik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434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Doğa ekonomik ve toplumsal gelişme için sömürülecek bir kaynak mıdır?</a:t>
            </a:r>
          </a:p>
          <a:p>
            <a:pPr lvl="1"/>
            <a:r>
              <a:rPr lang="tr-TR" sz="2600" dirty="0" smtClean="0"/>
              <a:t>Egemen görüş insanı doğaya hakim olması gereken bir varlık olarak görür</a:t>
            </a:r>
          </a:p>
          <a:p>
            <a:pPr lvl="1"/>
            <a:r>
              <a:rPr lang="tr-TR" sz="2600" dirty="0" smtClean="0"/>
              <a:t>Çevrecilik, insan-doğa ilişkilerinin farklı şekilde kurgulanabileceğini iddiası ile doğdu</a:t>
            </a:r>
          </a:p>
          <a:p>
            <a:pPr lvl="1"/>
            <a:r>
              <a:rPr lang="tr-TR" sz="2600" dirty="0" smtClean="0"/>
              <a:t>Çevrecilik (</a:t>
            </a:r>
            <a:r>
              <a:rPr lang="tr-TR" sz="2600" dirty="0" err="1" smtClean="0"/>
              <a:t>ekolojizm</a:t>
            </a:r>
            <a:r>
              <a:rPr lang="tr-TR" sz="2600" dirty="0" smtClean="0"/>
              <a:t>)</a:t>
            </a:r>
          </a:p>
          <a:p>
            <a:pPr lvl="1"/>
            <a:r>
              <a:rPr lang="tr-TR" sz="2600" dirty="0" err="1" smtClean="0"/>
              <a:t>Çevreselcilik</a:t>
            </a:r>
            <a:r>
              <a:rPr lang="tr-TR" sz="2600" dirty="0" smtClean="0"/>
              <a:t> (</a:t>
            </a:r>
            <a:r>
              <a:rPr lang="tr-TR" sz="2600" dirty="0" err="1" smtClean="0"/>
              <a:t>environmentalism</a:t>
            </a:r>
            <a:r>
              <a:rPr lang="tr-TR" sz="2600" dirty="0" smtClean="0"/>
              <a:t>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2075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ve düşünsel bağlam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/>
              <a:t>1</a:t>
            </a:r>
            <a:r>
              <a:rPr lang="tr-TR" sz="2600" dirty="0" smtClean="0"/>
              <a:t>950’lerle beraber sanayi faaliyetlerinin çevresel sonuçlarına dikkatler çevrildi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68 hareketleri teknolojik rasyonaliteye ve sanayileşmenin etkilerine karşı çıktı, doğaya dönüşü vurguladı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Çevre kirliliği ve doğal kaynakların tükenmesi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İklim sorunları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 hareketlerin örgütlenmesi ve siyasallaşması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8176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Endüstriyelizm</a:t>
            </a:r>
            <a:r>
              <a:rPr lang="tr-TR" dirty="0" smtClean="0"/>
              <a:t>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Sanayiye dayalı kalkınmanın eleştirisi 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Büyüme ve ilerleme uğruna doğanın ve insanın tahrip edilmesi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Sınırları çizilmemiş ve istikrarsız büyümeye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Genel bir toplumsal bunalım ifadesi olarak </a:t>
            </a:r>
            <a:r>
              <a:rPr lang="tr-TR" sz="2600" dirty="0" err="1" smtClean="0"/>
              <a:t>endüstriyelizm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3554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İnsan-doğa çelişkisi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Aydınlanma eleştirisi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bozulmanın nedeni, insanın doğayı hakim olunacak bir şey olarak kavramasıdır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Doğal bir tür olan insan, doğa üzerinde yıkıcı etkiler yaratmaktadır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bozulmanın kurbanı yine insan olacaktır – siyaset «yaşamsal çıkarlar» temelinde inşa edilmelidir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Kurtuluş arayışları ve yoksul çevreciliği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0589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Eko-merkezcilik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Ekolojik sürdürülebilirlik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merkezli kavrayışa karşı doğa merkezli kavrayış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Doğa insanın bir aracı olarak değil, içkin olarak değerlidir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ve doğa ilişkisi karşılıklı bağımlılık ilişkisidir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1224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Büyüme karşıtlığı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Ekonomik büyümenin çevre kirliliği ve doğal kaynaklar gibi sınırları vardır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Hedef üretimin azaltılması olmalıdır – bunun için nüfus da azalmalıdır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Tüketim sektörlerinin küçülmesi ve üretimin niteliksel açıdan büyümesi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Sürdürülebilir kalkınma vs. çevrecilik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ölçekli, merkeziyetçi olmayan, topluluğun denetimindeki teknolojiler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96084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Genişletilmiş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smtClean="0"/>
              <a:t>Adem-i merkeziyetçi, denetime açık, ayrımcılığı reddeden bir yönetim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Yerellik, kendine yeterlik ve güven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Küresel adalet açısından kaynak transferi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döngülerle uyumlu ölçekte toplumsal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 demokratik siyaset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varlıkları kim savunacak?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Demokratik katılımın önündeki engel nedir?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6745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Feminist hareketler ve kadın hareketleri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Kadınlar özgül ve sistematik bir ezilmeye tabi tutulmaktadır, erkeklere göre ikincil ve dezavantajlı konumdadırlar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 hareketleri – kadınların belli bir hedef doğrultusunda seferber olduğu hareketler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Feminist hareketler – kadınlar için özgül hak taleplerinde bulunan hareketler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41321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Kuşaklar ve türler arası adalet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Ekolojik adalet ve toplumsal </a:t>
            </a:r>
            <a:r>
              <a:rPr lang="tr-TR" sz="2600" dirty="0" err="1" smtClean="0"/>
              <a:t>hakçalık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Sermaye kesimlerinin etkinlikleri daralmalı, yoksul kesimlerin toplumsal ve ekolojik varlıktan pay alması sağlanmalı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Gelecek kuşakların üzerine yıkılan ekolojik maliyet dikkate alınmalı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Öbür türlerin ekolojik varlığını sürdürme hakkının savunulması</a:t>
            </a:r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7004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Çevreciliğin partileşmesi ve kurumsallaşması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Yeşil partiler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Sivil toplum örgütleri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Kent yönetimlerinde etkinlik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 siyasal taleplerde </a:t>
            </a:r>
            <a:r>
              <a:rPr lang="tr-TR" sz="2600" dirty="0" err="1" smtClean="0"/>
              <a:t>ılımlılaşma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«anti-parti parti» ve «ne sağda ne solda, önde»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Kurumsallaşmanın getirdiği tabandan kopukluk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87691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Çevreci </a:t>
            </a:r>
            <a:r>
              <a:rPr lang="tr-TR" smtClean="0"/>
              <a:t>yurttaş bilinci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Gelecek kuşakları düşünen, doğa için fedakarlık yapan yurttaşlar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Yerel, bölgesel ve ulusal meclislerin forum alanlarına çevrilmesi hedefi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Ekolojik etiği benimsemiş yurttaş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Devrimci dönüşüm yerine evrimci bir iyileşme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Şiddet karşıtlığı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99827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Tarihsel dönüşüm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Kadının tarihsel olarak ikinci konumu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Kapitalist üretim tarzıyla beraber üreticinin hane değil birey biçimini almasıyla kadının konumunun değişme koşulları oluştu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Eğitim ve özgürlük tartışmaları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Erkeklerle eşit yasal ve siyasal haklara sahip olma mücadelesi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Aydınlanmacı akılcılığın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2216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dalga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tr-TR" sz="2600" dirty="0" smtClean="0"/>
              <a:t>18. yüzyıldan Birinci Dünya Savaşı’na kadar olan dönem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İlk modern feminist metin: Mary </a:t>
            </a:r>
            <a:r>
              <a:rPr lang="tr-TR" sz="2600" dirty="0" err="1" smtClean="0"/>
              <a:t>Wollstonecraft</a:t>
            </a:r>
            <a:r>
              <a:rPr lang="tr-TR" sz="2600" dirty="0" smtClean="0"/>
              <a:t>, </a:t>
            </a:r>
            <a:r>
              <a:rPr lang="tr-TR" sz="2600" i="1" dirty="0" smtClean="0"/>
              <a:t>Kadın Haklarının Gerekçelendirilmesi</a:t>
            </a:r>
            <a:r>
              <a:rPr lang="tr-TR" sz="2600" dirty="0" smtClean="0"/>
              <a:t>, 1792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ABD’de kölelik karşıtı hareket ve kadın hareketinin ortaklığı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Süfrajetler: kadın hareketinin militan boyut kazanması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sosyalist çizgide gelişen kadın hareketi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Emek piyasasında ezilen kadınla aile içinde ezilen kadının sorunları ortaklaşabilir mi?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707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İkinci dalga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Yasal ve siyasal eşitliğin büyük oranda sağlanması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toplumsal rolünün ev ve aileyle, eş ve anne olmayla sınırlı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Kadının özgürleşmesi – ev içi ilişkilerden özgürleşmesi ve toplumun her alanına dahil olması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«Özel olan politiktir»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1990’larda feminizmin radikalliğini yitirmesi – </a:t>
            </a:r>
            <a:r>
              <a:rPr lang="tr-TR" sz="2600" dirty="0" err="1" smtClean="0"/>
              <a:t>postfeminizm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Feminizmin çeşitlenmesi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936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Patriyarka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sz="2600" dirty="0" smtClean="0"/>
              <a:t>Baba otoritesi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Koca ve babanın aile içindeki egemenliği, eş ve çocukların tabi olma durumu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Erkeklerin iktidar sahibi oldukları toplumsal formasyon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Kişisel veya zihinsel bir durum değil, sistemsel bir sorun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Patriyarka</a:t>
            </a:r>
            <a:r>
              <a:rPr lang="tr-TR" sz="2600" dirty="0" smtClean="0"/>
              <a:t> ve kapitalizm arasındaki ilişki – iki sistemsel sorunun birbirine indirgenemeyecek olması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1394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/ Özel alan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Kamusal alanın siyasetle özdeşleştirilip özel alanın siyaset dışı tutulmasına itiraz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Cinsiyete dayalı işbölümü özel alana dair ancak siyasal bir sorun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alan/özel alan ayrımı ortadan kalmalıdır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Kadını koruyucu nitelikteki devlet müdahaleleri nasıl işleyecek?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6519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cinsiyet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Toplumsal cinsiyet hiyerarşisi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Cinsiyet özelliklerinin toplumsallaşma süreci içinde dayatılması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 rolleri kültürel olarak belirlenir, öğrenilir ve zaman içinde değişebilir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cinsiyete dayalı iş bölümü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Üremenin toplumsal örgütlenişi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2930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feminizm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tr-TR" sz="2600" dirty="0" smtClean="0"/>
              <a:t>«İnsan» olma temelinde erkeklerle eşitlik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Eğitim hakkı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ve kamusal yaşama dahil olma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Reformist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Kamusal alan/özel alan ayrımı </a:t>
            </a:r>
            <a:r>
              <a:rPr lang="tr-TR" sz="2600" dirty="0" err="1" smtClean="0"/>
              <a:t>sorunsallaşmaz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Bireycilik ilkesi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Yasaların cinsiyet körü olması yeterli midir?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Sınıfsal ve etnik faktörlerin etkisi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5605316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816</Words>
  <Application>Microsoft Office PowerPoint</Application>
  <PresentationFormat>Özel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Geçmişe bakış</vt:lpstr>
      <vt:lpstr>Siyaset Bilimi </vt:lpstr>
      <vt:lpstr>Feminist hareketler ve kadın hareketleri</vt:lpstr>
      <vt:lpstr>Tarihsel dönüşüm</vt:lpstr>
      <vt:lpstr>Birinci dalga feminizm</vt:lpstr>
      <vt:lpstr>İkinci dalga feminizm</vt:lpstr>
      <vt:lpstr>Patriyarka</vt:lpstr>
      <vt:lpstr>Kamusal alan / Özel alan</vt:lpstr>
      <vt:lpstr>Toplumsal cinsiyet</vt:lpstr>
      <vt:lpstr>Liberal feminizm</vt:lpstr>
      <vt:lpstr>Sosyalist feminizm</vt:lpstr>
      <vt:lpstr>Radikal feminizm</vt:lpstr>
      <vt:lpstr>Siyaset Bilimi </vt:lpstr>
      <vt:lpstr>Kökenler</vt:lpstr>
      <vt:lpstr>Toplumsal ve düşünsel bağlam</vt:lpstr>
      <vt:lpstr>Endüstriyelizm eleştirisi</vt:lpstr>
      <vt:lpstr>İnsan-doğa çelişkisi</vt:lpstr>
      <vt:lpstr>Eko-merkezcilik</vt:lpstr>
      <vt:lpstr>Büyüme karşıtlığı</vt:lpstr>
      <vt:lpstr>Genişletilmiş demokrasi</vt:lpstr>
      <vt:lpstr>Kuşaklar ve türler arası adalet</vt:lpstr>
      <vt:lpstr>Çevreciliğin partileşmesi ve kurumsallaşması</vt:lpstr>
      <vt:lpstr>Çevreci yurttaş bilinci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21</cp:revision>
  <dcterms:created xsi:type="dcterms:W3CDTF">2018-06-19T11:27:11Z</dcterms:created>
  <dcterms:modified xsi:type="dcterms:W3CDTF">2021-05-03T09:06:41Z</dcterms:modified>
</cp:coreProperties>
</file>