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8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0993-C0FE-43DD-9CC5-8C005DC35A1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16FA-8C59-47A6-AEFE-D219CD7030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072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0993-C0FE-43DD-9CC5-8C005DC35A1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16FA-8C59-47A6-AEFE-D219CD7030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920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0993-C0FE-43DD-9CC5-8C005DC35A1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16FA-8C59-47A6-AEFE-D219CD7030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992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0993-C0FE-43DD-9CC5-8C005DC35A1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16FA-8C59-47A6-AEFE-D219CD7030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82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0993-C0FE-43DD-9CC5-8C005DC35A1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16FA-8C59-47A6-AEFE-D219CD7030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767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0993-C0FE-43DD-9CC5-8C005DC35A1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16FA-8C59-47A6-AEFE-D219CD7030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586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0993-C0FE-43DD-9CC5-8C005DC35A1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16FA-8C59-47A6-AEFE-D219CD7030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003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0993-C0FE-43DD-9CC5-8C005DC35A1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16FA-8C59-47A6-AEFE-D219CD7030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272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0993-C0FE-43DD-9CC5-8C005DC35A1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16FA-8C59-47A6-AEFE-D219CD7030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4410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0993-C0FE-43DD-9CC5-8C005DC35A1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16FA-8C59-47A6-AEFE-D219CD7030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107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0993-C0FE-43DD-9CC5-8C005DC35A1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16FA-8C59-47A6-AEFE-D219CD7030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312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C0993-C0FE-43DD-9CC5-8C005DC35A1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A16FA-8C59-47A6-AEFE-D219CD7030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575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Yaratıcı Dramanın Özellikleri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Bölüm 4</a:t>
            </a:r>
            <a:endParaRPr lang="tr-TR" dirty="0"/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8826367" y="5945157"/>
            <a:ext cx="3012707" cy="52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smtClean="0"/>
              <a:t>TIP 140</a:t>
            </a:r>
          </a:p>
          <a:p>
            <a:r>
              <a:rPr lang="tr-TR" sz="1800" smtClean="0"/>
              <a:t>Prof. Dr. Ömer Adıgüzel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298966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b="1" dirty="0"/>
              <a:t>Geçen haftanın özeti</a:t>
            </a:r>
            <a:r>
              <a:rPr lang="tr-TR" sz="2000" b="1" dirty="0" smtClean="0"/>
              <a:t>:</a:t>
            </a:r>
            <a:endParaRPr lang="tr-TR" sz="2000" b="1" dirty="0" smtClean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dirty="0" smtClean="0"/>
              <a:t> </a:t>
            </a:r>
            <a:r>
              <a:rPr lang="tr-TR" sz="2000" dirty="0" smtClean="0"/>
              <a:t>Yaratıcı drama, «oyunculuk» yapmak değildir ve oyunculuk mesleğinin gerektirdiği kadar oyunculuk becerisine sahip olma gibi bir ön koşulu yoktur.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dirty="0" smtClean="0"/>
              <a:t>Yaratıcı drama, tiyatro yapmak değildir. Ancak tiyatrodan sürekli beslenen bir alandır.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dirty="0" smtClean="0"/>
              <a:t>Yaratıcı drama, psikolojik bir iyileştirme aracı değildir. Yaratıcı drama çalışmaları, tedavi amacı taşımaz.</a:t>
            </a:r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80203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/>
                </a:solidFill>
              </a:rPr>
              <a:t> Yaratıcı drama, «oyunculuk» yapmak değildir ve oyunculuk mesleğinin gerektirdiği kadar oyunculuk becerisine sahip olma gibi bir ön koşulu yoktur.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/>
                </a:solidFill>
              </a:rPr>
              <a:t>Yaratıcı drama, tiyatro yapmak değildir. Ancak tiyatrodan sürekli beslenen bir alandır.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/>
                </a:solidFill>
              </a:rPr>
              <a:t>Yaratıcı drama, psikolojik bir iyileştirme aracı değildir. Yaratıcı drama çalışmaları, tedavi amacı taşımaz.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accent2"/>
                </a:solidFill>
              </a:rPr>
              <a:t>Yaratıcı drama, canlandırma odaklıdır. Bu odaklanma, «-</a:t>
            </a:r>
            <a:r>
              <a:rPr lang="tr-TR" sz="2000" b="1" dirty="0" err="1" smtClean="0">
                <a:solidFill>
                  <a:schemeClr val="accent2"/>
                </a:solidFill>
              </a:rPr>
              <a:t>mış</a:t>
            </a:r>
            <a:r>
              <a:rPr lang="tr-TR" sz="2000" b="1" dirty="0" smtClean="0">
                <a:solidFill>
                  <a:schemeClr val="accent2"/>
                </a:solidFill>
              </a:rPr>
              <a:t> gibi» yapmaya, </a:t>
            </a:r>
            <a:r>
              <a:rPr lang="tr-TR" sz="2000" b="1" dirty="0" err="1" smtClean="0">
                <a:solidFill>
                  <a:schemeClr val="accent2"/>
                </a:solidFill>
              </a:rPr>
              <a:t>spontaniteye</a:t>
            </a:r>
            <a:r>
              <a:rPr lang="tr-TR" sz="2000" b="1" dirty="0">
                <a:solidFill>
                  <a:schemeClr val="accent2"/>
                </a:solidFill>
              </a:rPr>
              <a:t> </a:t>
            </a:r>
            <a:r>
              <a:rPr lang="tr-TR" sz="2000" b="1" dirty="0" smtClean="0">
                <a:solidFill>
                  <a:schemeClr val="accent2"/>
                </a:solidFill>
              </a:rPr>
              <a:t>(kendiliğindenliğe) ve yaratıcılığa dayanır.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/>
                </a:solidFill>
              </a:rPr>
              <a:t>Yaratıcı drama, oyunların genel özelliklerinden yararlanır.</a:t>
            </a:r>
            <a:endParaRPr lang="tr-TR" sz="20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27832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/>
                </a:solidFill>
              </a:rPr>
              <a:t> Yaratıcı drama, «oyunculuk» yapmak değildir ve oyunculuk mesleğinin gerektirdiği kadar oyunculuk becerisine sahip olma gibi bir ön koşulu yoktur.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/>
                </a:solidFill>
              </a:rPr>
              <a:t>Yaratıcı drama, tiyatro yapmak değildir. Ancak tiyatrodan sürekli beslenen bir alandır.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/>
                </a:solidFill>
              </a:rPr>
              <a:t>Yaratıcı drama, psikolojik bir iyileştirme aracı değildir. Yaratıcı drama çalışmaları, tedavi amacı taşımaz.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/>
                </a:solidFill>
              </a:rPr>
              <a:t>Yaratıcı drama, canlandırma odaklıdır. Bu odaklanma, «-</a:t>
            </a:r>
            <a:r>
              <a:rPr lang="tr-TR" sz="2000" b="1" dirty="0" err="1" smtClean="0">
                <a:solidFill>
                  <a:schemeClr val="bg1"/>
                </a:solidFill>
              </a:rPr>
              <a:t>mış</a:t>
            </a:r>
            <a:r>
              <a:rPr lang="tr-TR" sz="2000" b="1" dirty="0" smtClean="0">
                <a:solidFill>
                  <a:schemeClr val="bg1"/>
                </a:solidFill>
              </a:rPr>
              <a:t> gibi» yapmaya, </a:t>
            </a:r>
            <a:r>
              <a:rPr lang="tr-TR" sz="2000" b="1" dirty="0" err="1" smtClean="0">
                <a:solidFill>
                  <a:schemeClr val="bg1"/>
                </a:solidFill>
              </a:rPr>
              <a:t>spontaniteye</a:t>
            </a:r>
            <a:r>
              <a:rPr lang="tr-TR" sz="2000" b="1" dirty="0">
                <a:solidFill>
                  <a:schemeClr val="bg1"/>
                </a:solidFill>
              </a:rPr>
              <a:t> </a:t>
            </a:r>
            <a:r>
              <a:rPr lang="tr-TR" sz="2000" b="1" dirty="0" smtClean="0">
                <a:solidFill>
                  <a:schemeClr val="bg1"/>
                </a:solidFill>
              </a:rPr>
              <a:t>(kendiliğindenliğe) ve yaratıcılığa dayanır.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rgbClr val="0070C0"/>
                </a:solidFill>
              </a:rPr>
              <a:t>Yaratıcı drama, oyunların genel özelliklerinden yararlanır.</a:t>
            </a:r>
            <a:endParaRPr lang="tr-TR" sz="2000" dirty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86776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accent6">
                    <a:lumMod val="75000"/>
                  </a:schemeClr>
                </a:solidFill>
              </a:rPr>
              <a:t> Yaratıcı drama, «oyunculuk» yapmak değildir ve oyunculuk mesleğinin gerektirdiği kadar oyunculuk becerisine sahip olma gibi bir ön koşulu yoktur.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rgbClr val="7030A0"/>
                </a:solidFill>
              </a:rPr>
              <a:t>Yaratıcı drama, tiyatro yapmak değildir. Ancak tiyatrodan sürekli beslenen bir alandır.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Yaratıcı drama, psikolojik bir iyileştirme aracı değildir. Yaratıcı drama çalışmaları, tedavi amacı taşımaz.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accent2"/>
                </a:solidFill>
              </a:rPr>
              <a:t>Yaratıcı drama, canlandırma odaklıdır. Bu odaklanma, «-</a:t>
            </a:r>
            <a:r>
              <a:rPr lang="tr-TR" sz="2000" b="1" dirty="0" err="1" smtClean="0">
                <a:solidFill>
                  <a:schemeClr val="accent2"/>
                </a:solidFill>
              </a:rPr>
              <a:t>mış</a:t>
            </a:r>
            <a:r>
              <a:rPr lang="tr-TR" sz="2000" b="1" dirty="0" smtClean="0">
                <a:solidFill>
                  <a:schemeClr val="accent2"/>
                </a:solidFill>
              </a:rPr>
              <a:t> gibi» yapmaya, </a:t>
            </a:r>
            <a:r>
              <a:rPr lang="tr-TR" sz="2000" b="1" dirty="0" err="1" smtClean="0">
                <a:solidFill>
                  <a:schemeClr val="accent2"/>
                </a:solidFill>
              </a:rPr>
              <a:t>spontaniteye</a:t>
            </a:r>
            <a:r>
              <a:rPr lang="tr-TR" sz="2000" b="1" dirty="0">
                <a:solidFill>
                  <a:schemeClr val="accent2"/>
                </a:solidFill>
              </a:rPr>
              <a:t> </a:t>
            </a:r>
            <a:r>
              <a:rPr lang="tr-TR" sz="2000" b="1" dirty="0" smtClean="0">
                <a:solidFill>
                  <a:schemeClr val="accent2"/>
                </a:solidFill>
              </a:rPr>
              <a:t>(kendiliğindenliğe) ve yaratıcılığa dayanır.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rgbClr val="0070C0"/>
                </a:solidFill>
              </a:rPr>
              <a:t>Yaratıcı drama, oyunların genel özelliklerinden yararlanır.</a:t>
            </a:r>
            <a:endParaRPr lang="tr-TR" sz="2000" dirty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94054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939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tr-TR" sz="3200" dirty="0" smtClean="0"/>
              <a:t>DİNLEDİĞİNİZ İÇİN TEŞEKKÜRLER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541998" y="2422441"/>
            <a:ext cx="4427815" cy="1151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tr-TR" sz="4000" dirty="0"/>
              <a:t>Sağlıklı günler dileriz</a:t>
            </a:r>
          </a:p>
        </p:txBody>
      </p:sp>
    </p:spTree>
    <p:extLst>
      <p:ext uri="{BB962C8B-B14F-4D97-AF65-F5344CB8AC3E}">
        <p14:creationId xmlns:p14="http://schemas.microsoft.com/office/powerpoint/2010/main" val="344503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b="1" dirty="0" smtClean="0"/>
              <a:t>Kaynak</a:t>
            </a:r>
          </a:p>
          <a:p>
            <a:pPr algn="just">
              <a:lnSpc>
                <a:spcPct val="150000"/>
              </a:lnSpc>
            </a:pPr>
            <a:r>
              <a:rPr lang="tr-TR" sz="2000" dirty="0"/>
              <a:t>Adıgüzel, Ö. (2019). </a:t>
            </a:r>
            <a:r>
              <a:rPr lang="tr-TR" sz="2000" i="1" dirty="0"/>
              <a:t>Eğitimde Yaratıcı Drama </a:t>
            </a:r>
            <a:r>
              <a:rPr lang="tr-TR" sz="2000" dirty="0"/>
              <a:t>(3. bs.). İstanbul: Yapı Kredi Yayınları. </a:t>
            </a:r>
          </a:p>
          <a:p>
            <a:pPr algn="just">
              <a:lnSpc>
                <a:spcPct val="150000"/>
              </a:lnSpc>
            </a:pPr>
            <a:endParaRPr lang="tr-TR" sz="2000" b="1" dirty="0" smtClean="0"/>
          </a:p>
          <a:p>
            <a:pPr algn="just">
              <a:lnSpc>
                <a:spcPct val="150000"/>
              </a:lnSpc>
            </a:pPr>
            <a:endParaRPr lang="tr-TR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54506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344</Words>
  <Application>Microsoft Office PowerPoint</Application>
  <PresentationFormat>Geniş ekran</PresentationFormat>
  <Paragraphs>29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Yaratıcı Dramanın Özellikleri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Yaratıcı Dramanın Özellikleri</dc:title>
  <dc:creator>Microsoft hesabı</dc:creator>
  <cp:lastModifiedBy>Microsoft hesabı</cp:lastModifiedBy>
  <cp:revision>2</cp:revision>
  <dcterms:created xsi:type="dcterms:W3CDTF">2020-07-29T11:05:00Z</dcterms:created>
  <dcterms:modified xsi:type="dcterms:W3CDTF">2020-07-29T11:17:10Z</dcterms:modified>
</cp:coreProperties>
</file>