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72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2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92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67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8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03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72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41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07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12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C0993-C0FE-43DD-9CC5-8C005DC35A1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A16FA-8C59-47A6-AEFE-D219CD703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75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4</a:t>
            </a:r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98966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/>
              <a:t>Geçen haftanın özeti</a:t>
            </a:r>
            <a:r>
              <a:rPr lang="tr-TR" sz="2000" b="1" dirty="0" smtClean="0"/>
              <a:t>:</a:t>
            </a:r>
            <a:endParaRPr lang="tr-TR" sz="2000" b="1" dirty="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dirty="0" smtClean="0"/>
              <a:t> </a:t>
            </a:r>
            <a:r>
              <a:rPr lang="tr-TR" sz="2000" dirty="0" smtClean="0"/>
              <a:t>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dirty="0" smtClean="0"/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dirty="0" smtClean="0"/>
              <a:t>Yaratıcı drama, psikolojik bir iyileştirme aracı değildir. Yaratıcı drama çalışmaları, tedavi amacı taşımaz.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020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2"/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accent2"/>
                </a:solidFill>
              </a:rPr>
              <a:t>mış</a:t>
            </a:r>
            <a:r>
              <a:rPr lang="tr-TR" sz="2000" b="1" dirty="0" smtClean="0">
                <a:solidFill>
                  <a:schemeClr val="accent2"/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accent2"/>
                </a:solidFill>
              </a:rPr>
              <a:t>spontaniteye</a:t>
            </a:r>
            <a:r>
              <a:rPr lang="tr-TR" sz="2000" b="1" dirty="0">
                <a:solidFill>
                  <a:schemeClr val="accent2"/>
                </a:solidFill>
              </a:rPr>
              <a:t> </a:t>
            </a:r>
            <a:r>
              <a:rPr lang="tr-TR" sz="2000" b="1" dirty="0" smtClean="0">
                <a:solidFill>
                  <a:schemeClr val="accent2"/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oyunların genel özelliklerinden yararlanır.</a:t>
            </a:r>
            <a:endParaRPr lang="tr-TR" sz="20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7832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bg1"/>
                </a:solidFill>
              </a:rPr>
              <a:t>mış</a:t>
            </a:r>
            <a:r>
              <a:rPr lang="tr-TR" sz="2000" b="1" dirty="0" smtClean="0">
                <a:solidFill>
                  <a:schemeClr val="bg1"/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bg1"/>
                </a:solidFill>
              </a:rPr>
              <a:t>spontaniteye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smtClean="0">
                <a:solidFill>
                  <a:schemeClr val="bg1"/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0070C0"/>
                </a:solidFill>
              </a:rPr>
              <a:t>Yaratıcı drama, oyunların genel özelliklerinden yararlanır.</a:t>
            </a:r>
            <a:endParaRPr lang="tr-TR" sz="20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6776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2"/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accent2"/>
                </a:solidFill>
              </a:rPr>
              <a:t>mış</a:t>
            </a:r>
            <a:r>
              <a:rPr lang="tr-TR" sz="2000" b="1" dirty="0" smtClean="0">
                <a:solidFill>
                  <a:schemeClr val="accent2"/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accent2"/>
                </a:solidFill>
              </a:rPr>
              <a:t>spontaniteye</a:t>
            </a:r>
            <a:r>
              <a:rPr lang="tr-TR" sz="2000" b="1" dirty="0">
                <a:solidFill>
                  <a:schemeClr val="accent2"/>
                </a:solidFill>
              </a:rPr>
              <a:t> </a:t>
            </a:r>
            <a:r>
              <a:rPr lang="tr-TR" sz="2000" b="1" dirty="0" smtClean="0">
                <a:solidFill>
                  <a:schemeClr val="accent2"/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0070C0"/>
                </a:solidFill>
              </a:rPr>
              <a:t>Yaratıcı drama, oyunların genel özelliklerinden yararlanır.</a:t>
            </a:r>
            <a:endParaRPr lang="tr-TR" sz="2000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405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344503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4506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Geniş ekran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Yaratıcı Dramanın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Özellikleri</dc:title>
  <dc:creator>Microsoft hesabı</dc:creator>
  <cp:lastModifiedBy>Microsoft hesabı</cp:lastModifiedBy>
  <cp:revision>2</cp:revision>
  <dcterms:created xsi:type="dcterms:W3CDTF">2020-07-29T11:05:00Z</dcterms:created>
  <dcterms:modified xsi:type="dcterms:W3CDTF">2020-07-29T11:17:10Z</dcterms:modified>
</cp:coreProperties>
</file>