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sldIdLst>
    <p:sldId id="256" r:id="rId2"/>
    <p:sldId id="261" r:id="rId3"/>
    <p:sldId id="266" r:id="rId4"/>
    <p:sldId id="262" r:id="rId5"/>
    <p:sldId id="267" r:id="rId6"/>
    <p:sldId id="264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F9AD9-654C-4B73-BB42-CB8ED786C261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3EF9-2B76-48F8-89EE-FD392F2A3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81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87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49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9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34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48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35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9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976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98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079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984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092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19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54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0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5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97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70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07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43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88165" y="2215688"/>
            <a:ext cx="6815669" cy="2051512"/>
          </a:xfrm>
        </p:spPr>
        <p:txBody>
          <a:bodyPr/>
          <a:lstStyle/>
          <a:p>
            <a:r>
              <a:rPr lang="tr-TR" sz="4400" b="1" dirty="0"/>
              <a:t>ÖRGÜTLERDE MOBBİNG</a:t>
            </a:r>
          </a:p>
        </p:txBody>
      </p:sp>
    </p:spTree>
    <p:extLst>
      <p:ext uri="{BB962C8B-B14F-4D97-AF65-F5344CB8AC3E}">
        <p14:creationId xmlns:p14="http://schemas.microsoft.com/office/powerpoint/2010/main" val="27137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dirty="0"/>
              <a:t>Mobbing (Psikolojik Taciz)</a:t>
            </a:r>
            <a:endParaRPr sz="3333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sz="half" idx="1"/>
          </p:nvPr>
        </p:nvSpPr>
        <p:spPr>
          <a:xfrm>
            <a:off x="1298448" y="2560320"/>
            <a:ext cx="4718304" cy="3164619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dirty="0"/>
              <a:t>Rezil etmeye çalışma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/>
              <a:t>Leke sürme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/>
              <a:t>İsteyerek ve bilinçli olarak gücün kötüye kullanımı,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Bir başkasının ayağını kaydırmaya çalışmak,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/>
              <a:t>Utandırma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tr-TR" sz="2667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ED1A6511-D054-4FA4-92A5-1130701CC6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tr-TR" sz="2267" dirty="0"/>
              <a:t>Birey veya gruplara zarar verme amacıyla yapılan saldırı,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67" dirty="0"/>
              <a:t>Gözdağı verme k,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67" dirty="0"/>
              <a:t>Kötü niyet,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67" dirty="0"/>
              <a:t>Hakaret etme, 			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67" dirty="0"/>
              <a:t>Kötü  muamele görmek, 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44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C59F008C-5C1B-4177-B11D-D8F4235F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err="1"/>
              <a:t>Mobbing</a:t>
            </a:r>
            <a:r>
              <a:rPr lang="tr-TR" sz="3600" b="1" dirty="0"/>
              <a:t> Kavramı Yerine Kullanılan Diğer Kavramlar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92280B3-9308-4C6B-809C-2706501C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dirty="0"/>
              <a:t>Psikolojik Taciz</a:t>
            </a:r>
          </a:p>
          <a:p>
            <a:pPr lvl="0" algn="just"/>
            <a:r>
              <a:rPr lang="tr-TR" dirty="0"/>
              <a:t>Psikolojik Şiddet</a:t>
            </a:r>
          </a:p>
          <a:p>
            <a:pPr lvl="0" algn="just"/>
            <a:r>
              <a:rPr lang="tr-TR" dirty="0"/>
              <a:t>Duygusal Saldırı</a:t>
            </a:r>
          </a:p>
          <a:p>
            <a:pPr lvl="0" algn="just"/>
            <a:r>
              <a:rPr lang="tr-TR" dirty="0"/>
              <a:t>Psikolojik Yıldırma</a:t>
            </a:r>
          </a:p>
          <a:p>
            <a:pPr lvl="0" algn="just"/>
            <a:r>
              <a:rPr lang="tr-TR" dirty="0"/>
              <a:t>Duygusal Taciz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678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48139" y="1311964"/>
            <a:ext cx="10296939" cy="3949149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/>
            <a:endParaRPr lang="tr-TR" sz="2667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667" dirty="0"/>
              <a:t>İngilizce kökenli olan </a:t>
            </a:r>
            <a:r>
              <a:rPr lang="tr-TR" sz="2667" dirty="0" err="1"/>
              <a:t>mobbing</a:t>
            </a:r>
            <a:r>
              <a:rPr lang="tr-TR" sz="2667" dirty="0"/>
              <a:t> terimi «örgütsel baskı» anlamına gelmektedir.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667" dirty="0"/>
              <a:t>Kavramın birebir karşılığı yoktur. Ancak birine psikolojik saldırıda bulunmak, yıldırma çalışmak, cephe oluşturmak, zorbalık gibi anlamlara gelmektedir.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3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48139" y="1311964"/>
            <a:ext cx="10296939" cy="4558749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/>
            <a:endParaRPr lang="tr-TR" sz="2667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667" dirty="0"/>
              <a:t>Çalışana doğrudan yönelik, sistemli ve uzun süreli devam eden, sonuçları psikolojik ve fizyolojik zararlara sebep olan yada olabilecek bir davranıştır.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667" dirty="0"/>
              <a:t>Bir veya belirli kişilerce düzenli olarak, sık sık ve belirli bir süre boyunca, bireyin verimini olumsuz yönde etkileyecek şekilde doğrudan veya dolaylı bir saldırı yapılmakta ve bu hissediliyorsa </a:t>
            </a:r>
            <a:r>
              <a:rPr lang="tr-TR" sz="2667" dirty="0" err="1"/>
              <a:t>mobbingden</a:t>
            </a:r>
            <a:r>
              <a:rPr lang="tr-TR" sz="2667" dirty="0"/>
              <a:t> söz edilebiliriz.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43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9608804" cy="9343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 err="1"/>
              <a:t>Mobbingin</a:t>
            </a:r>
            <a:r>
              <a:rPr lang="tr-TR" sz="3333" b="1" dirty="0"/>
              <a:t> Özellikleri</a:t>
            </a:r>
            <a:endParaRPr sz="3333" b="1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781879" y="1457739"/>
            <a:ext cx="10324422" cy="4611757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İşyerinde gerçekleşmiş olması gerekir.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Üstler tarafından astlarına uygulanabileceği gibi, astları tarafından üstlerine de uygulanabilir ya da denk çalışanlar arasında da gerçekleşebilir.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Sistemli şekilde yapılır.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Kastidir.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Amacı, yıldırma, </a:t>
            </a:r>
            <a:r>
              <a:rPr lang="tr-TR" dirty="0" err="1"/>
              <a:t>pasifize</a:t>
            </a:r>
            <a:r>
              <a:rPr lang="tr-TR" dirty="0"/>
              <a:t> etme ve işten uzaklaştırmaktır.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Mağdur pozisyonda olan bireyin kişiliğinde, mesleki durumunda veya sağlığında zarar ortaya çıkar.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Bireye yönelik olumsuz tutum ve davranışlar gizli veya açık olabilir.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Süreklilik kazanmış bir sıklıkla tekrarlanır.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3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230</Words>
  <Application>Microsoft Office PowerPoint</Application>
  <PresentationFormat>Geniş ekran</PresentationFormat>
  <Paragraphs>37</Paragraphs>
  <Slides>6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Organik</vt:lpstr>
      <vt:lpstr>ÖRGÜTLERDE MOBBİNG</vt:lpstr>
      <vt:lpstr>Mobbing (Psikolojik Taciz)</vt:lpstr>
      <vt:lpstr>Mobbing Kavramı Yerine Kullanılan Diğer Kavramlar</vt:lpstr>
      <vt:lpstr>PowerPoint Sunusu</vt:lpstr>
      <vt:lpstr>PowerPoint Sunusu</vt:lpstr>
      <vt:lpstr>Mobbingin Özellikleri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7</cp:revision>
  <dcterms:created xsi:type="dcterms:W3CDTF">2020-02-22T14:31:07Z</dcterms:created>
  <dcterms:modified xsi:type="dcterms:W3CDTF">2020-04-30T12:55:05Z</dcterms:modified>
</cp:coreProperties>
</file>