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7" r:id="rId8"/>
    <p:sldId id="259" r:id="rId9"/>
    <p:sldId id="261" r:id="rId10"/>
    <p:sldId id="263" r:id="rId11"/>
    <p:sldId id="265" r:id="rId12"/>
    <p:sldId id="267" r:id="rId13"/>
    <p:sldId id="269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0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1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88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1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580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6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0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69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10527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22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2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80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7406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79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636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49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8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77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74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370464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19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51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41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95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2056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69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7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049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40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75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088484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41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88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623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02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189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05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79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952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26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15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1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886371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91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53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1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26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9998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9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5481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446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72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32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039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5098528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884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098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551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388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607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764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77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95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00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248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731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1367330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438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1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22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18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3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5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6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3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09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23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</a:t>
            </a:r>
            <a:r>
              <a:rPr lang="tr-TR" b="1" dirty="0" smtClean="0"/>
              <a:t>TEKNOLOJİSİ</a:t>
            </a:r>
            <a:br>
              <a:rPr lang="tr-TR" b="1" dirty="0" smtClean="0"/>
            </a:br>
            <a:r>
              <a:rPr lang="tr-TR" b="1" dirty="0" smtClean="0"/>
              <a:t>g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7118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TEKNOLOJİSİ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85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285728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err="1"/>
              <a:t>Seramİk</a:t>
            </a:r>
            <a:r>
              <a:rPr lang="tr-TR" sz="2800" b="1" dirty="0"/>
              <a:t> </a:t>
            </a:r>
            <a:r>
              <a:rPr lang="tr-TR" sz="2800" b="1" dirty="0" err="1"/>
              <a:t>YapImInda</a:t>
            </a:r>
            <a:r>
              <a:rPr lang="tr-TR" sz="2800" b="1" dirty="0"/>
              <a:t> </a:t>
            </a:r>
            <a:r>
              <a:rPr lang="tr-TR" sz="2800" b="1" dirty="0" err="1"/>
              <a:t>KullanIlan</a:t>
            </a:r>
            <a:r>
              <a:rPr lang="tr-TR" sz="2800" b="1" dirty="0"/>
              <a:t> Hammaddeler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1285861"/>
            <a:ext cx="8229600" cy="5197493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Plastik Hammaddeler</a:t>
            </a:r>
          </a:p>
          <a:p>
            <a:pPr>
              <a:buNone/>
            </a:pPr>
            <a:r>
              <a:rPr lang="tr-TR" dirty="0" smtClean="0"/>
              <a:t>  </a:t>
            </a:r>
            <a:r>
              <a:rPr lang="tr-TR" b="1" dirty="0" smtClean="0"/>
              <a:t>1.Kil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.Kaolin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.Bağlama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.Ateş killeri (sert, plastik, </a:t>
            </a:r>
            <a:r>
              <a:rPr lang="tr-TR" dirty="0" err="1" smtClean="0"/>
              <a:t>aluminyum</a:t>
            </a:r>
            <a:r>
              <a:rPr lang="tr-TR" dirty="0" smtClean="0"/>
              <a:t> killeri)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d</a:t>
            </a:r>
            <a:r>
              <a:rPr lang="tr-TR" dirty="0" smtClean="0"/>
              <a:t>.Diğer killer</a:t>
            </a:r>
          </a:p>
          <a:p>
            <a:pPr>
              <a:buNone/>
            </a:pPr>
            <a:r>
              <a:rPr lang="tr-TR" b="1" dirty="0" smtClean="0"/>
              <a:t>  2.Kil Olmayan Plastik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mg silikat, talk (s b s)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</a:t>
            </a:r>
            <a:r>
              <a:rPr lang="tr-TR" dirty="0" err="1" smtClean="0"/>
              <a:t>aluminyum</a:t>
            </a:r>
            <a:r>
              <a:rPr lang="tr-TR" dirty="0" smtClean="0"/>
              <a:t> silikat, </a:t>
            </a:r>
            <a:r>
              <a:rPr lang="tr-TR" dirty="0" err="1" smtClean="0"/>
              <a:t>pyrofillit</a:t>
            </a:r>
            <a:r>
              <a:rPr lang="tr-TR" dirty="0" smtClean="0"/>
              <a:t> (s g s)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43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428604"/>
            <a:ext cx="8229600" cy="6000792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 Plastik Olmayan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.Kuvars 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.Feldspatlar, Ortoklaz, </a:t>
            </a:r>
            <a:r>
              <a:rPr lang="tr-TR" dirty="0" err="1" smtClean="0"/>
              <a:t>Albit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.Pegmatit ve feldspatlı kum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smtClean="0"/>
              <a:t> Diğer Materyaller</a:t>
            </a:r>
          </a:p>
          <a:p>
            <a:pPr>
              <a:buNone/>
            </a:pPr>
            <a:r>
              <a:rPr lang="tr-TR" dirty="0" err="1" smtClean="0"/>
              <a:t>Magnezit</a:t>
            </a:r>
            <a:r>
              <a:rPr lang="tr-TR" dirty="0" smtClean="0"/>
              <a:t>: 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Kireçtaşı: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Alumina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Talk(Tebeşir):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Dolomit: CaCO</a:t>
            </a:r>
            <a:r>
              <a:rPr lang="tr-TR" baseline="-25000" dirty="0" smtClean="0"/>
              <a:t>3</a:t>
            </a:r>
            <a:r>
              <a:rPr lang="tr-TR" dirty="0" smtClean="0"/>
              <a:t>.MgCO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Wollastonit</a:t>
            </a:r>
            <a:r>
              <a:rPr lang="tr-TR" dirty="0" smtClean="0"/>
              <a:t>: </a:t>
            </a:r>
            <a:r>
              <a:rPr lang="tr-TR" dirty="0" err="1" smtClean="0"/>
              <a:t>CaO</a:t>
            </a:r>
            <a:r>
              <a:rPr lang="tr-TR" dirty="0" smtClean="0"/>
              <a:t>.SiO</a:t>
            </a:r>
            <a:r>
              <a:rPr lang="tr-TR" baseline="-25000" dirty="0" smtClean="0"/>
              <a:t>2</a:t>
            </a:r>
          </a:p>
          <a:p>
            <a:pPr>
              <a:buNone/>
            </a:pPr>
            <a:r>
              <a:rPr lang="tr-TR" dirty="0" smtClean="0"/>
              <a:t>Boksit: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  <a:r>
              <a:rPr lang="tr-TR" dirty="0" smtClean="0"/>
              <a:t>.H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</a:p>
          <a:p>
            <a:pPr>
              <a:buNone/>
            </a:pPr>
            <a:r>
              <a:rPr lang="tr-TR" dirty="0" err="1" smtClean="0"/>
              <a:t>Korund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49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3902" y="0"/>
            <a:ext cx="10429948" cy="121442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SeramİK</a:t>
            </a:r>
            <a:r>
              <a:rPr lang="tr-TR" sz="2400" b="1" dirty="0"/>
              <a:t> </a:t>
            </a:r>
            <a:r>
              <a:rPr lang="tr-TR" sz="2400" b="1" dirty="0" err="1"/>
              <a:t>Sanayİnİn</a:t>
            </a:r>
            <a:r>
              <a:rPr lang="tr-TR" sz="2400" b="1" dirty="0"/>
              <a:t> </a:t>
            </a:r>
            <a:r>
              <a:rPr lang="tr-TR" sz="2400" b="1" dirty="0" err="1"/>
              <a:t>İçİnde</a:t>
            </a:r>
            <a:r>
              <a:rPr lang="tr-TR" sz="2400" b="1" dirty="0"/>
              <a:t> Bulunduğu İş </a:t>
            </a:r>
            <a:r>
              <a:rPr lang="tr-TR" sz="2400" b="1" dirty="0" err="1"/>
              <a:t>KollarI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24034" y="1000108"/>
            <a:ext cx="8229600" cy="4929222"/>
          </a:xfrm>
        </p:spPr>
        <p:txBody>
          <a:bodyPr>
            <a:noAutofit/>
          </a:bodyPr>
          <a:lstStyle/>
          <a:p>
            <a:r>
              <a:rPr lang="tr-TR" sz="2400" dirty="0"/>
              <a:t>Yumuşak porselen</a:t>
            </a:r>
          </a:p>
          <a:p>
            <a:r>
              <a:rPr lang="tr-TR" sz="2400" dirty="0"/>
              <a:t>Sert porselen</a:t>
            </a:r>
          </a:p>
          <a:p>
            <a:r>
              <a:rPr lang="tr-TR" sz="2400" dirty="0"/>
              <a:t>Ateş kili </a:t>
            </a:r>
            <a:r>
              <a:rPr lang="tr-TR" sz="2400" dirty="0" err="1"/>
              <a:t>mamülleri</a:t>
            </a:r>
            <a:endParaRPr lang="tr-TR" sz="2400" dirty="0"/>
          </a:p>
          <a:p>
            <a:r>
              <a:rPr lang="tr-TR" sz="2400" dirty="0"/>
              <a:t>İnşaat malzemeleri </a:t>
            </a:r>
          </a:p>
          <a:p>
            <a:r>
              <a:rPr lang="tr-TR" sz="2400" dirty="0"/>
              <a:t>Beyaz fayans</a:t>
            </a:r>
          </a:p>
          <a:p>
            <a:r>
              <a:rPr lang="tr-TR" sz="2400" dirty="0"/>
              <a:t>Renkli fayans</a:t>
            </a:r>
          </a:p>
          <a:p>
            <a:r>
              <a:rPr lang="tr-TR" sz="2400" dirty="0"/>
              <a:t>Sert çini</a:t>
            </a:r>
          </a:p>
          <a:p>
            <a:r>
              <a:rPr lang="tr-TR" sz="2400" dirty="0"/>
              <a:t>Yarı pekişmiş çini</a:t>
            </a:r>
          </a:p>
          <a:p>
            <a:r>
              <a:rPr lang="tr-TR" sz="2400" dirty="0"/>
              <a:t>Pekişmiş çini</a:t>
            </a:r>
          </a:p>
          <a:p>
            <a:r>
              <a:rPr lang="tr-TR" sz="2400" dirty="0"/>
              <a:t>Kemik çini</a:t>
            </a:r>
          </a:p>
          <a:p>
            <a:r>
              <a:rPr lang="tr-TR" sz="2400" dirty="0"/>
              <a:t>Tek bileşenli seramikler</a:t>
            </a:r>
          </a:p>
          <a:p>
            <a:r>
              <a:rPr lang="tr-TR" sz="2400" dirty="0"/>
              <a:t>Isıya dayanıklı </a:t>
            </a:r>
            <a:r>
              <a:rPr lang="tr-TR" sz="2400" dirty="0" err="1"/>
              <a:t>mamüller</a:t>
            </a:r>
            <a:r>
              <a:rPr lang="tr-TR" sz="2400" dirty="0"/>
              <a:t>: </a:t>
            </a:r>
            <a:r>
              <a:rPr lang="tr-TR" sz="2400" dirty="0" err="1"/>
              <a:t>Alumina</a:t>
            </a:r>
            <a:r>
              <a:rPr lang="tr-TR" sz="2400" dirty="0"/>
              <a:t>-Silika, silika (SiO</a:t>
            </a:r>
            <a:r>
              <a:rPr lang="tr-TR" sz="2400" baseline="-25000" dirty="0"/>
              <a:t>2</a:t>
            </a:r>
            <a:r>
              <a:rPr lang="tr-TR" sz="2400" dirty="0"/>
              <a:t>), bazik, </a:t>
            </a:r>
            <a:r>
              <a:rPr lang="tr-TR" sz="2400" dirty="0" err="1"/>
              <a:t>şekillendirilemiş</a:t>
            </a:r>
            <a:r>
              <a:rPr lang="tr-TR" sz="2400" dirty="0"/>
              <a:t> </a:t>
            </a:r>
            <a:r>
              <a:rPr lang="tr-TR" sz="2400" dirty="0" err="1"/>
              <a:t>refrakter</a:t>
            </a:r>
            <a:r>
              <a:rPr lang="tr-TR" sz="2400" dirty="0"/>
              <a:t>, özel </a:t>
            </a:r>
            <a:r>
              <a:rPr lang="tr-TR" sz="2400" dirty="0" err="1"/>
              <a:t>refrakter</a:t>
            </a:r>
            <a:r>
              <a:rPr lang="tr-TR" sz="2400" dirty="0"/>
              <a:t>, izolasyon</a:t>
            </a:r>
          </a:p>
          <a:p>
            <a:pPr>
              <a:buNone/>
            </a:pPr>
            <a:endParaRPr lang="tr-TR" sz="1800" dirty="0"/>
          </a:p>
          <a:p>
            <a:pPr>
              <a:buNone/>
            </a:pPr>
            <a:r>
              <a:rPr lang="tr-TR" sz="1800" dirty="0"/>
              <a:t>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09218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Özellİklerİne</a:t>
            </a:r>
            <a:r>
              <a:rPr lang="tr-TR" sz="2400" b="1" dirty="0"/>
              <a:t> ve </a:t>
            </a:r>
            <a:r>
              <a:rPr lang="tr-TR" sz="2400" b="1" dirty="0" err="1"/>
              <a:t>Kİl</a:t>
            </a:r>
            <a:r>
              <a:rPr lang="tr-TR" sz="2400" b="1" dirty="0"/>
              <a:t> </a:t>
            </a:r>
            <a:r>
              <a:rPr lang="tr-TR" sz="2400" b="1" dirty="0" err="1"/>
              <a:t>KullanImlarIna</a:t>
            </a:r>
            <a:r>
              <a:rPr lang="tr-TR" sz="2400" b="1" dirty="0"/>
              <a:t> Göre </a:t>
            </a:r>
            <a:r>
              <a:rPr lang="tr-TR" sz="2400" b="1" dirty="0" err="1"/>
              <a:t>BüyüK</a:t>
            </a:r>
            <a:r>
              <a:rPr lang="tr-TR" sz="2400" b="1" dirty="0"/>
              <a:t> </a:t>
            </a:r>
            <a:r>
              <a:rPr lang="tr-TR" sz="2400" b="1" dirty="0" err="1"/>
              <a:t>Endüstrİyel</a:t>
            </a:r>
            <a:r>
              <a:rPr lang="tr-TR" sz="2400" b="1" dirty="0"/>
              <a:t> </a:t>
            </a:r>
            <a:r>
              <a:rPr lang="tr-TR" sz="2400" b="1" dirty="0" err="1"/>
              <a:t>KullanIm</a:t>
            </a:r>
            <a:r>
              <a:rPr lang="tr-TR" sz="2400" b="1" dirty="0"/>
              <a:t> </a:t>
            </a:r>
            <a:r>
              <a:rPr lang="tr-TR" sz="2400" b="1" dirty="0" err="1"/>
              <a:t>Lİstesİ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142984"/>
            <a:ext cx="8229600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2400" b="1" dirty="0"/>
              <a:t>A- Beyaz Pişen Killer</a:t>
            </a:r>
            <a:endParaRPr lang="tr-TR" sz="2400" b="1" dirty="0"/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.Kaolinler (çöküntü kaolinleri, taşınan kaolinler)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.Plastik Killer</a:t>
            </a:r>
          </a:p>
          <a:p>
            <a:pPr>
              <a:buNone/>
            </a:pPr>
            <a:r>
              <a:rPr lang="tr-TR" sz="2400" b="1" dirty="0"/>
              <a:t>B- </a:t>
            </a:r>
            <a:r>
              <a:rPr lang="tr-TR" sz="2400" b="1" dirty="0" err="1"/>
              <a:t>Refrakter</a:t>
            </a:r>
            <a:r>
              <a:rPr lang="tr-TR" sz="2400" b="1" dirty="0"/>
              <a:t> Killer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.Kaolinler (</a:t>
            </a:r>
            <a:r>
              <a:rPr lang="tr-TR" sz="2400" dirty="0" err="1"/>
              <a:t>sedimentler</a:t>
            </a:r>
            <a:r>
              <a:rPr lang="tr-TR" sz="2400" dirty="0"/>
              <a:t>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.Ateş Killeri (</a:t>
            </a:r>
            <a:r>
              <a:rPr lang="tr-TR" sz="2400" dirty="0" err="1"/>
              <a:t>flint</a:t>
            </a:r>
            <a:r>
              <a:rPr lang="tr-TR" sz="2400" dirty="0"/>
              <a:t>, plastik)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3</a:t>
            </a:r>
            <a:r>
              <a:rPr lang="tr-TR" sz="2400" dirty="0"/>
              <a:t>.Yüksek </a:t>
            </a:r>
            <a:r>
              <a:rPr lang="tr-TR" sz="2400" dirty="0" err="1"/>
              <a:t>Aluminalı</a:t>
            </a:r>
            <a:r>
              <a:rPr lang="tr-TR" sz="2400" dirty="0"/>
              <a:t> Killer (</a:t>
            </a:r>
            <a:r>
              <a:rPr lang="tr-TR" sz="2400" dirty="0" err="1"/>
              <a:t>gibsit</a:t>
            </a:r>
            <a:r>
              <a:rPr lang="tr-TR" sz="2400" dirty="0"/>
              <a:t>, </a:t>
            </a:r>
            <a:r>
              <a:rPr lang="tr-TR" sz="2400" dirty="0" err="1"/>
              <a:t>diasper</a:t>
            </a:r>
            <a:r>
              <a:rPr lang="tr-TR" sz="2400" dirty="0"/>
              <a:t>)</a:t>
            </a:r>
          </a:p>
          <a:p>
            <a:pPr>
              <a:buNone/>
            </a:pPr>
            <a:r>
              <a:rPr lang="tr-TR" sz="2400" b="1" dirty="0"/>
              <a:t>C- Ağır Parça Ürünler Killeri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.Tuğla killeri ve kalkeri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.Drenaj borusu killeri ve kalkeri 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3</a:t>
            </a:r>
            <a:r>
              <a:rPr lang="tr-TR" sz="2400" dirty="0"/>
              <a:t>.Tuğla ve çukur kiremit killeri ve kalkeri </a:t>
            </a:r>
          </a:p>
          <a:p>
            <a:pPr>
              <a:buNone/>
            </a:pPr>
            <a:r>
              <a:rPr lang="tr-TR" sz="2400" b="1" dirty="0"/>
              <a:t>D- Taş Seramik Killeri </a:t>
            </a:r>
            <a:r>
              <a:rPr lang="tr-TR" sz="2400" dirty="0"/>
              <a:t>(plastik, ergitici bulundurur)</a:t>
            </a:r>
          </a:p>
          <a:p>
            <a:pPr>
              <a:buNone/>
            </a:pPr>
            <a:r>
              <a:rPr lang="tr-TR" sz="2400" b="1" dirty="0"/>
              <a:t>E- Ateş Killeri </a:t>
            </a:r>
            <a:r>
              <a:rPr lang="tr-TR" sz="2400" dirty="0"/>
              <a:t>(plastik, </a:t>
            </a:r>
            <a:r>
              <a:rPr lang="tr-TR" sz="2400" dirty="0" err="1"/>
              <a:t>demiroksid</a:t>
            </a:r>
            <a:r>
              <a:rPr lang="tr-TR" sz="2400" dirty="0"/>
              <a:t> ihtiva eder)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</a:t>
            </a:r>
            <a:r>
              <a:rPr lang="tr-TR" sz="2400" dirty="0" err="1"/>
              <a:t>Terra</a:t>
            </a:r>
            <a:r>
              <a:rPr lang="tr-TR" sz="2400" dirty="0"/>
              <a:t>-Kota killeri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.Yüzeysel ve genel tuğlalar</a:t>
            </a:r>
          </a:p>
          <a:p>
            <a:pPr>
              <a:buNone/>
            </a:pPr>
            <a:r>
              <a:rPr lang="tr-TR" sz="2400" b="1" dirty="0"/>
              <a:t>F- Döküm Killeri</a:t>
            </a:r>
            <a:r>
              <a:rPr lang="tr-TR" sz="2400" dirty="0"/>
              <a:t> (daha fazla </a:t>
            </a:r>
            <a:r>
              <a:rPr lang="tr-TR" sz="2400" dirty="0" err="1"/>
              <a:t>demiroksid</a:t>
            </a:r>
            <a:r>
              <a:rPr lang="tr-TR" sz="2400" dirty="0"/>
              <a:t> ihtiva eder)</a:t>
            </a:r>
          </a:p>
          <a:p>
            <a:pPr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981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14285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 smtClean="0"/>
              <a:t>Seramİk</a:t>
            </a:r>
            <a:r>
              <a:rPr lang="tr-TR" b="1" dirty="0" smtClean="0"/>
              <a:t> </a:t>
            </a:r>
            <a:r>
              <a:rPr lang="tr-TR" b="1" dirty="0" err="1" smtClean="0"/>
              <a:t>Ürünlerİ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95472" y="1214422"/>
            <a:ext cx="8229600" cy="435771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tr-TR" sz="2000" b="1" dirty="0"/>
              <a:t>A. Özelliklerine Göre:</a:t>
            </a:r>
          </a:p>
          <a:p>
            <a:pPr marL="514350" indent="-514350">
              <a:buNone/>
            </a:pPr>
            <a:r>
              <a:rPr lang="tr-TR" sz="2000" dirty="0"/>
              <a:t>  </a:t>
            </a:r>
            <a:r>
              <a:rPr lang="tr-TR" sz="2000" b="1" dirty="0"/>
              <a:t>1</a:t>
            </a:r>
            <a:r>
              <a:rPr lang="tr-TR" sz="2000" dirty="0"/>
              <a:t>.Gözenekli ürünler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a</a:t>
            </a:r>
            <a:r>
              <a:rPr lang="tr-TR" sz="2000" dirty="0"/>
              <a:t>.Pişmiş topraklar (tuğla, kiremit, çini, boru)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b</a:t>
            </a:r>
            <a:r>
              <a:rPr lang="tr-TR" sz="2000" dirty="0"/>
              <a:t>.</a:t>
            </a:r>
            <a:r>
              <a:rPr lang="tr-TR" sz="2000" dirty="0" err="1"/>
              <a:t>Refrakter</a:t>
            </a:r>
            <a:r>
              <a:rPr lang="tr-TR" sz="2000" dirty="0"/>
              <a:t> malzemeler (ateş tuğlaları)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c</a:t>
            </a:r>
            <a:r>
              <a:rPr lang="tr-TR" sz="2000" dirty="0"/>
              <a:t>.Fayans</a:t>
            </a:r>
          </a:p>
          <a:p>
            <a:pPr marL="514350" indent="-514350">
              <a:buNone/>
            </a:pPr>
            <a:r>
              <a:rPr lang="tr-TR" sz="2000" b="1" dirty="0"/>
              <a:t>  2.Gözenekli olmayan ürünler: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        </a:t>
            </a:r>
            <a:r>
              <a:rPr lang="tr-TR" sz="2000" b="1" dirty="0"/>
              <a:t>a</a:t>
            </a:r>
            <a:r>
              <a:rPr lang="tr-TR" sz="2000" dirty="0"/>
              <a:t>.Boru                              </a:t>
            </a:r>
            <a:r>
              <a:rPr lang="tr-TR" sz="2000" b="1" dirty="0"/>
              <a:t>b</a:t>
            </a:r>
            <a:r>
              <a:rPr lang="tr-TR" sz="2000" dirty="0"/>
              <a:t>.Porselen</a:t>
            </a:r>
          </a:p>
          <a:p>
            <a:pPr marL="514350" indent="-514350">
              <a:buNone/>
            </a:pPr>
            <a:r>
              <a:rPr lang="tr-TR" sz="2000" b="1" dirty="0"/>
              <a:t>B. Kullanılışlarına Göre: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</a:t>
            </a:r>
            <a:r>
              <a:rPr lang="tr-TR" sz="2000" b="1" dirty="0"/>
              <a:t>1</a:t>
            </a:r>
            <a:r>
              <a:rPr lang="tr-TR" sz="2000" dirty="0"/>
              <a:t>.Seramik </a:t>
            </a:r>
            <a:r>
              <a:rPr lang="tr-TR" sz="2000" dirty="0" err="1"/>
              <a:t>Sanayii</a:t>
            </a:r>
            <a:endParaRPr lang="tr-TR" sz="2000" dirty="0"/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a</a:t>
            </a:r>
            <a:r>
              <a:rPr lang="tr-TR" sz="2000" dirty="0"/>
              <a:t>.İnşaat </a:t>
            </a:r>
            <a:r>
              <a:rPr lang="tr-TR" sz="2000" dirty="0" err="1"/>
              <a:t>sanayii</a:t>
            </a:r>
            <a:r>
              <a:rPr lang="tr-TR" sz="2000" dirty="0"/>
              <a:t> </a:t>
            </a:r>
            <a:r>
              <a:rPr lang="tr-TR" sz="2000" dirty="0"/>
              <a:t>(sıhhi tesisat, kara fayans, kara seramik)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b</a:t>
            </a:r>
            <a:r>
              <a:rPr lang="tr-TR" sz="2000" dirty="0"/>
              <a:t>.Sofra eşyası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c</a:t>
            </a:r>
            <a:r>
              <a:rPr lang="tr-TR" sz="2000" dirty="0"/>
              <a:t>.İzolatör</a:t>
            </a:r>
          </a:p>
          <a:p>
            <a:pPr marL="514350" indent="-514350">
              <a:buNone/>
            </a:pPr>
            <a:r>
              <a:rPr lang="tr-TR" sz="2000" b="1" dirty="0"/>
              <a:t> </a:t>
            </a:r>
            <a:r>
              <a:rPr lang="tr-TR" sz="2000" b="1" dirty="0"/>
              <a:t> 2.Yalnız Pişmiş Toprak </a:t>
            </a:r>
            <a:r>
              <a:rPr lang="tr-TR" sz="2000" b="1" dirty="0" err="1"/>
              <a:t>Sanayii</a:t>
            </a:r>
            <a:endParaRPr lang="tr-TR" sz="2000" b="1" dirty="0"/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        </a:t>
            </a:r>
            <a:r>
              <a:rPr lang="tr-TR" sz="2000" b="1" dirty="0"/>
              <a:t>a</a:t>
            </a:r>
            <a:r>
              <a:rPr lang="tr-TR" sz="2000" dirty="0"/>
              <a:t>.Tuğla kiremit vb.          </a:t>
            </a:r>
            <a:r>
              <a:rPr lang="tr-TR" sz="2000" b="1" dirty="0"/>
              <a:t>b</a:t>
            </a:r>
            <a:r>
              <a:rPr lang="tr-TR" sz="2000" dirty="0"/>
              <a:t>.Ateş tuğlası</a:t>
            </a:r>
          </a:p>
        </p:txBody>
      </p:sp>
    </p:spTree>
    <p:extLst>
      <p:ext uri="{BB962C8B-B14F-4D97-AF65-F5344CB8AC3E}">
        <p14:creationId xmlns:p14="http://schemas.microsoft.com/office/powerpoint/2010/main" val="23916700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343</Words>
  <Application>Microsoft Office PowerPoint</Application>
  <PresentationFormat>Geniş ekran</PresentationFormat>
  <Paragraphs>73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7</vt:i4>
      </vt:variant>
      <vt:variant>
        <vt:lpstr>Slayt Başlıkları</vt:lpstr>
      </vt:variant>
      <vt:variant>
        <vt:i4>7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Medium</vt:lpstr>
      <vt:lpstr>Wingdings 2</vt:lpstr>
      <vt:lpstr>Office Teması</vt:lpstr>
      <vt:lpstr>Gezinti</vt:lpstr>
      <vt:lpstr>1_Gezinti</vt:lpstr>
      <vt:lpstr>2_Gezinti</vt:lpstr>
      <vt:lpstr>3_Gezinti</vt:lpstr>
      <vt:lpstr>4_Gezinti</vt:lpstr>
      <vt:lpstr>5_Gezinti</vt:lpstr>
      <vt:lpstr>TOPRAK TEKNOLOJİSİ g</vt:lpstr>
      <vt:lpstr>TOPRAK TEKNOLOJİSİ</vt:lpstr>
      <vt:lpstr>Seramİk YapImInda KullanIlan Hammaddeler</vt:lpstr>
      <vt:lpstr>PowerPoint Sunusu</vt:lpstr>
      <vt:lpstr>SeramİK Sanayİnİn İçİnde Bulunduğu İş KollarI</vt:lpstr>
      <vt:lpstr>Özellİklerİne ve Kİl KullanImlarIna Göre BüyüK Endüstrİyel KullanIm Lİstesİ</vt:lpstr>
      <vt:lpstr>Seramİk Ürünlerİ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TOPRAK TEKNOLOJİSİ giriş</dc:title>
  <dc:creator>a a</dc:creator>
  <cp:lastModifiedBy>a a</cp:lastModifiedBy>
  <cp:revision>6</cp:revision>
  <dcterms:created xsi:type="dcterms:W3CDTF">2020-04-28T13:24:15Z</dcterms:created>
  <dcterms:modified xsi:type="dcterms:W3CDTF">2020-04-28T13:29:25Z</dcterms:modified>
</cp:coreProperties>
</file>