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sldIdLst>
    <p:sldId id="257" r:id="rId8"/>
    <p:sldId id="259" r:id="rId9"/>
    <p:sldId id="261" r:id="rId10"/>
    <p:sldId id="263" r:id="rId11"/>
    <p:sldId id="265" r:id="rId12"/>
    <p:sldId id="267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Geniş ekran</PresentationFormat>
  <Paragraphs>73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7</vt:i4>
      </vt:variant>
      <vt:variant>
        <vt:lpstr>Slayt Başlıkları</vt:lpstr>
      </vt:variant>
      <vt:variant>
        <vt:i4>7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6</cp:revision>
  <dcterms:created xsi:type="dcterms:W3CDTF">2020-04-28T13:24:15Z</dcterms:created>
  <dcterms:modified xsi:type="dcterms:W3CDTF">2020-04-28T13:29:25Z</dcterms:modified>
</cp:coreProperties>
</file>