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58" r:id="rId9"/>
    <p:sldId id="259" r:id="rId10"/>
    <p:sldId id="260" r:id="rId11"/>
    <p:sldId id="266" r:id="rId12"/>
    <p:sldId id="269" r:id="rId13"/>
    <p:sldId id="270" r:id="rId14"/>
    <p:sldId id="268" r:id="rId15"/>
    <p:sldId id="267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15BFA9E-9343-4946-94BB-C7A835C7FA49}" type="datetimeFigureOut">
              <a:rPr lang="tr-TR" smtClean="0"/>
              <a:t>18.12.2018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B2DB316-9338-43AB-8E46-CBF43E7D5D07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A9E-9343-4946-94BB-C7A835C7FA49}" type="datetimeFigureOut">
              <a:rPr lang="tr-TR" smtClean="0"/>
              <a:t>18.12.2018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316-9338-43AB-8E46-CBF43E7D5D0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A9E-9343-4946-94BB-C7A835C7FA49}" type="datetimeFigureOut">
              <a:rPr lang="tr-TR" smtClean="0"/>
              <a:t>18.12.2018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316-9338-43AB-8E46-CBF43E7D5D0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A9E-9343-4946-94BB-C7A835C7FA49}" type="datetimeFigureOut">
              <a:rPr lang="tr-TR" smtClean="0"/>
              <a:t>18.12.2018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316-9338-43AB-8E46-CBF43E7D5D0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A9E-9343-4946-94BB-C7A835C7FA49}" type="datetimeFigureOut">
              <a:rPr lang="tr-TR" smtClean="0"/>
              <a:t>18.12.2018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316-9338-43AB-8E46-CBF43E7D5D0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A9E-9343-4946-94BB-C7A835C7FA49}" type="datetimeFigureOut">
              <a:rPr lang="tr-TR" smtClean="0"/>
              <a:t>18.12.2018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316-9338-43AB-8E46-CBF43E7D5D07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A9E-9343-4946-94BB-C7A835C7FA49}" type="datetimeFigureOut">
              <a:rPr lang="tr-TR" smtClean="0"/>
              <a:t>18.12.2018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316-9338-43AB-8E46-CBF43E7D5D0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A9E-9343-4946-94BB-C7A835C7FA49}" type="datetimeFigureOut">
              <a:rPr lang="tr-TR" smtClean="0"/>
              <a:t>18.12.2018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316-9338-43AB-8E46-CBF43E7D5D0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A9E-9343-4946-94BB-C7A835C7FA49}" type="datetimeFigureOut">
              <a:rPr lang="tr-TR" smtClean="0"/>
              <a:t>18.12.2018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316-9338-43AB-8E46-CBF43E7D5D0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A9E-9343-4946-94BB-C7A835C7FA49}" type="datetimeFigureOut">
              <a:rPr lang="tr-TR" smtClean="0"/>
              <a:t>18.12.2018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316-9338-43AB-8E46-CBF43E7D5D07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A9E-9343-4946-94BB-C7A835C7FA49}" type="datetimeFigureOut">
              <a:rPr lang="tr-TR" smtClean="0"/>
              <a:t>18.12.2018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B316-9338-43AB-8E46-CBF43E7D5D0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15BFA9E-9343-4946-94BB-C7A835C7FA49}" type="datetimeFigureOut">
              <a:rPr lang="tr-TR" smtClean="0"/>
              <a:t>18.12.2018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B2DB316-9338-43AB-8E46-CBF43E7D5D07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Diplomatik Yabancı Dil V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Tuğba Yürük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48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9036496" cy="7056784"/>
          </a:xfrm>
        </p:spPr>
      </p:pic>
    </p:spTree>
    <p:extLst>
      <p:ext uri="{BB962C8B-B14F-4D97-AF65-F5344CB8AC3E}">
        <p14:creationId xmlns:p14="http://schemas.microsoft.com/office/powerpoint/2010/main" val="260595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858854" cy="6453336"/>
          </a:xfrm>
        </p:spPr>
      </p:pic>
    </p:spTree>
    <p:extLst>
      <p:ext uri="{BB962C8B-B14F-4D97-AF65-F5344CB8AC3E}">
        <p14:creationId xmlns:p14="http://schemas.microsoft.com/office/powerpoint/2010/main" val="71536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9442"/>
            <a:ext cx="9144001" cy="6735089"/>
          </a:xfrm>
        </p:spPr>
      </p:pic>
    </p:spTree>
    <p:extLst>
      <p:ext uri="{BB962C8B-B14F-4D97-AF65-F5344CB8AC3E}">
        <p14:creationId xmlns:p14="http://schemas.microsoft.com/office/powerpoint/2010/main" val="79541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9036496" cy="6957392"/>
          </a:xfrm>
        </p:spPr>
      </p:pic>
    </p:spTree>
    <p:extLst>
      <p:ext uri="{BB962C8B-B14F-4D97-AF65-F5344CB8AC3E}">
        <p14:creationId xmlns:p14="http://schemas.microsoft.com/office/powerpoint/2010/main" val="100773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96536" cy="6858000"/>
          </a:xfrm>
        </p:spPr>
      </p:pic>
    </p:spTree>
    <p:extLst>
      <p:ext uri="{BB962C8B-B14F-4D97-AF65-F5344CB8AC3E}">
        <p14:creationId xmlns:p14="http://schemas.microsoft.com/office/powerpoint/2010/main" val="17143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49496" cy="6914082"/>
          </a:xfrm>
        </p:spPr>
      </p:pic>
    </p:spTree>
    <p:extLst>
      <p:ext uri="{BB962C8B-B14F-4D97-AF65-F5344CB8AC3E}">
        <p14:creationId xmlns:p14="http://schemas.microsoft.com/office/powerpoint/2010/main" val="2129353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97851" cy="7416824"/>
          </a:xfrm>
        </p:spPr>
      </p:pic>
    </p:spTree>
    <p:extLst>
      <p:ext uri="{BB962C8B-B14F-4D97-AF65-F5344CB8AC3E}">
        <p14:creationId xmlns:p14="http://schemas.microsoft.com/office/powerpoint/2010/main" val="3986880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10825636" cy="7704856"/>
          </a:xfrm>
        </p:spPr>
      </p:pic>
    </p:spTree>
    <p:extLst>
      <p:ext uri="{BB962C8B-B14F-4D97-AF65-F5344CB8AC3E}">
        <p14:creationId xmlns:p14="http://schemas.microsoft.com/office/powerpoint/2010/main" val="3333328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5281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54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640960" cy="6768752"/>
          </a:xfrm>
        </p:spPr>
      </p:pic>
    </p:spTree>
    <p:extLst>
      <p:ext uri="{BB962C8B-B14F-4D97-AF65-F5344CB8AC3E}">
        <p14:creationId xmlns:p14="http://schemas.microsoft.com/office/powerpoint/2010/main" val="351144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640960" cy="6552728"/>
          </a:xfrm>
        </p:spPr>
      </p:pic>
    </p:spTree>
    <p:extLst>
      <p:ext uri="{BB962C8B-B14F-4D97-AF65-F5344CB8AC3E}">
        <p14:creationId xmlns:p14="http://schemas.microsoft.com/office/powerpoint/2010/main" val="409748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496944" cy="6696744"/>
          </a:xfrm>
        </p:spPr>
      </p:pic>
    </p:spTree>
    <p:extLst>
      <p:ext uri="{BB962C8B-B14F-4D97-AF65-F5344CB8AC3E}">
        <p14:creationId xmlns:p14="http://schemas.microsoft.com/office/powerpoint/2010/main" val="1748153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8856983" cy="6768752"/>
          </a:xfrm>
        </p:spPr>
      </p:pic>
    </p:spTree>
    <p:extLst>
      <p:ext uri="{BB962C8B-B14F-4D97-AF65-F5344CB8AC3E}">
        <p14:creationId xmlns:p14="http://schemas.microsoft.com/office/powerpoint/2010/main" val="360061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640960" cy="6120680"/>
          </a:xfrm>
        </p:spPr>
      </p:pic>
    </p:spTree>
    <p:extLst>
      <p:ext uri="{BB962C8B-B14F-4D97-AF65-F5344CB8AC3E}">
        <p14:creationId xmlns:p14="http://schemas.microsoft.com/office/powerpoint/2010/main" val="319244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776864" cy="6552728"/>
          </a:xfrm>
        </p:spPr>
      </p:pic>
    </p:spTree>
    <p:extLst>
      <p:ext uri="{BB962C8B-B14F-4D97-AF65-F5344CB8AC3E}">
        <p14:creationId xmlns:p14="http://schemas.microsoft.com/office/powerpoint/2010/main" val="147987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4" y="188640"/>
            <a:ext cx="9022201" cy="6669360"/>
          </a:xfrm>
        </p:spPr>
      </p:pic>
    </p:spTree>
    <p:extLst>
      <p:ext uri="{BB962C8B-B14F-4D97-AF65-F5344CB8AC3E}">
        <p14:creationId xmlns:p14="http://schemas.microsoft.com/office/powerpoint/2010/main" val="1482572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79839" cy="6696744"/>
          </a:xfrm>
        </p:spPr>
      </p:pic>
    </p:spTree>
    <p:extLst>
      <p:ext uri="{BB962C8B-B14F-4D97-AF65-F5344CB8AC3E}">
        <p14:creationId xmlns:p14="http://schemas.microsoft.com/office/powerpoint/2010/main" val="4163978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</TotalTime>
  <Words>6</Words>
  <Application>Microsoft Office PowerPoint</Application>
  <PresentationFormat>Ekran Gösterisi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Austin</vt:lpstr>
      <vt:lpstr>Diplomatik Yabancı Dil V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Diplomatik Yabancı Dil V</dc:title>
  <dc:creator>Tubik</dc:creator>
  <cp:lastModifiedBy>Tubik</cp:lastModifiedBy>
  <cp:revision>3</cp:revision>
  <dcterms:created xsi:type="dcterms:W3CDTF">2018-12-18T06:35:15Z</dcterms:created>
  <dcterms:modified xsi:type="dcterms:W3CDTF">2018-12-18T07:39:42Z</dcterms:modified>
</cp:coreProperties>
</file>