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4" r:id="rId5"/>
    <p:sldId id="263" r:id="rId6"/>
    <p:sldId id="262" r:id="rId7"/>
    <p:sldId id="261" r:id="rId8"/>
    <p:sldId id="258" r:id="rId9"/>
    <p:sldId id="259" r:id="rId10"/>
    <p:sldId id="260" r:id="rId11"/>
    <p:sldId id="266" r:id="rId12"/>
    <p:sldId id="269" r:id="rId13"/>
    <p:sldId id="270" r:id="rId14"/>
    <p:sldId id="268" r:id="rId15"/>
    <p:sldId id="267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15BFA9E-9343-4946-94BB-C7A835C7FA49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B2DB316-9338-43AB-8E46-CBF43E7D5D0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Diplomatik Yabancı Dil V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Tuğba Yürük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4863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6"/>
            <a:ext cx="9036496" cy="7056784"/>
          </a:xfrm>
        </p:spPr>
      </p:pic>
    </p:spTree>
    <p:extLst>
      <p:ext uri="{BB962C8B-B14F-4D97-AF65-F5344CB8AC3E}">
        <p14:creationId xmlns:p14="http://schemas.microsoft.com/office/powerpoint/2010/main" val="2605958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8858854" cy="6453336"/>
          </a:xfrm>
        </p:spPr>
      </p:pic>
    </p:spTree>
    <p:extLst>
      <p:ext uri="{BB962C8B-B14F-4D97-AF65-F5344CB8AC3E}">
        <p14:creationId xmlns:p14="http://schemas.microsoft.com/office/powerpoint/2010/main" val="715365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9442"/>
            <a:ext cx="9144001" cy="6735089"/>
          </a:xfrm>
        </p:spPr>
      </p:pic>
    </p:spTree>
    <p:extLst>
      <p:ext uri="{BB962C8B-B14F-4D97-AF65-F5344CB8AC3E}">
        <p14:creationId xmlns:p14="http://schemas.microsoft.com/office/powerpoint/2010/main" val="795412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6"/>
            <a:ext cx="9036496" cy="6957392"/>
          </a:xfrm>
        </p:spPr>
      </p:pic>
    </p:spTree>
    <p:extLst>
      <p:ext uri="{BB962C8B-B14F-4D97-AF65-F5344CB8AC3E}">
        <p14:creationId xmlns:p14="http://schemas.microsoft.com/office/powerpoint/2010/main" val="1007731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96536" cy="6858000"/>
          </a:xfrm>
        </p:spPr>
      </p:pic>
    </p:spTree>
    <p:extLst>
      <p:ext uri="{BB962C8B-B14F-4D97-AF65-F5344CB8AC3E}">
        <p14:creationId xmlns:p14="http://schemas.microsoft.com/office/powerpoint/2010/main" val="171439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649496" cy="6914082"/>
          </a:xfrm>
        </p:spPr>
      </p:pic>
    </p:spTree>
    <p:extLst>
      <p:ext uri="{BB962C8B-B14F-4D97-AF65-F5344CB8AC3E}">
        <p14:creationId xmlns:p14="http://schemas.microsoft.com/office/powerpoint/2010/main" val="2129353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97851" cy="7416824"/>
          </a:xfrm>
        </p:spPr>
      </p:pic>
    </p:spTree>
    <p:extLst>
      <p:ext uri="{BB962C8B-B14F-4D97-AF65-F5344CB8AC3E}">
        <p14:creationId xmlns:p14="http://schemas.microsoft.com/office/powerpoint/2010/main" val="3986880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10825636" cy="7704856"/>
          </a:xfrm>
        </p:spPr>
      </p:pic>
    </p:spTree>
    <p:extLst>
      <p:ext uri="{BB962C8B-B14F-4D97-AF65-F5344CB8AC3E}">
        <p14:creationId xmlns:p14="http://schemas.microsoft.com/office/powerpoint/2010/main" val="3333328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281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54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640960" cy="6768752"/>
          </a:xfrm>
        </p:spPr>
      </p:pic>
    </p:spTree>
    <p:extLst>
      <p:ext uri="{BB962C8B-B14F-4D97-AF65-F5344CB8AC3E}">
        <p14:creationId xmlns:p14="http://schemas.microsoft.com/office/powerpoint/2010/main" val="3511447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640960" cy="6552728"/>
          </a:xfrm>
        </p:spPr>
      </p:pic>
    </p:spTree>
    <p:extLst>
      <p:ext uri="{BB962C8B-B14F-4D97-AF65-F5344CB8AC3E}">
        <p14:creationId xmlns:p14="http://schemas.microsoft.com/office/powerpoint/2010/main" val="4097489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496944" cy="6696744"/>
          </a:xfrm>
        </p:spPr>
      </p:pic>
    </p:spTree>
    <p:extLst>
      <p:ext uri="{BB962C8B-B14F-4D97-AF65-F5344CB8AC3E}">
        <p14:creationId xmlns:p14="http://schemas.microsoft.com/office/powerpoint/2010/main" val="1748153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92696"/>
            <a:ext cx="8856983" cy="6768752"/>
          </a:xfrm>
        </p:spPr>
      </p:pic>
    </p:spTree>
    <p:extLst>
      <p:ext uri="{BB962C8B-B14F-4D97-AF65-F5344CB8AC3E}">
        <p14:creationId xmlns:p14="http://schemas.microsoft.com/office/powerpoint/2010/main" val="3600611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8640960" cy="6120680"/>
          </a:xfrm>
        </p:spPr>
      </p:pic>
    </p:spTree>
    <p:extLst>
      <p:ext uri="{BB962C8B-B14F-4D97-AF65-F5344CB8AC3E}">
        <p14:creationId xmlns:p14="http://schemas.microsoft.com/office/powerpoint/2010/main" val="3192447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7776864" cy="6552728"/>
          </a:xfrm>
        </p:spPr>
      </p:pic>
    </p:spTree>
    <p:extLst>
      <p:ext uri="{BB962C8B-B14F-4D97-AF65-F5344CB8AC3E}">
        <p14:creationId xmlns:p14="http://schemas.microsoft.com/office/powerpoint/2010/main" val="1479875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74" y="188640"/>
            <a:ext cx="9022201" cy="6669360"/>
          </a:xfrm>
        </p:spPr>
      </p:pic>
    </p:spTree>
    <p:extLst>
      <p:ext uri="{BB962C8B-B14F-4D97-AF65-F5344CB8AC3E}">
        <p14:creationId xmlns:p14="http://schemas.microsoft.com/office/powerpoint/2010/main" val="1482572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479839" cy="6696744"/>
          </a:xfrm>
        </p:spPr>
      </p:pic>
    </p:spTree>
    <p:extLst>
      <p:ext uri="{BB962C8B-B14F-4D97-AF65-F5344CB8AC3E}">
        <p14:creationId xmlns:p14="http://schemas.microsoft.com/office/powerpoint/2010/main" val="41639782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64</TotalTime>
  <Words>6</Words>
  <Application>Microsoft Office PowerPoint</Application>
  <PresentationFormat>Ekran Gösterisi (4:3)</PresentationFormat>
  <Paragraphs>2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Austin</vt:lpstr>
      <vt:lpstr>Diplomatik Yabancı Dil V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Diplomatik Yabancı Dil V</dc:title>
  <dc:creator>Tubik</dc:creator>
  <cp:lastModifiedBy>Tubik</cp:lastModifiedBy>
  <cp:revision>3</cp:revision>
  <dcterms:created xsi:type="dcterms:W3CDTF">2018-12-18T06:35:15Z</dcterms:created>
  <dcterms:modified xsi:type="dcterms:W3CDTF">2018-12-18T07:39:42Z</dcterms:modified>
</cp:coreProperties>
</file>