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3"/>
  </p:notesMasterIdLst>
  <p:sldIdLst>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7C60B-5DBA-4B20-AC6E-3F9ECEEE4C0B}"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74557-D2E9-417F-AFD9-7B576113158D}" type="slidenum">
              <a:rPr lang="tr-TR" smtClean="0"/>
              <a:t>‹#›</a:t>
            </a:fld>
            <a:endParaRPr lang="tr-TR"/>
          </a:p>
        </p:txBody>
      </p:sp>
    </p:spTree>
    <p:extLst>
      <p:ext uri="{BB962C8B-B14F-4D97-AF65-F5344CB8AC3E}">
        <p14:creationId xmlns:p14="http://schemas.microsoft.com/office/powerpoint/2010/main" val="29239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8DD67F5F-E6FE-4BD4-8087-6D6ADFA67E7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22022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56C330-7B52-47BC-B75E-5B02F9FC5FF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6746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4FC713-5246-4920-A483-FBA05F23BE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035821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C225C24-4B2A-4089-B015-F146B75EA6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94283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ECF9920-A76B-4D0F-88C6-65CD8DCE9E1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93468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E33287DD-426E-455C-87EE-32BC34A16E2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55528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0B79CC8C-0DD3-4901-B7E2-F41F5C9349F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400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0A2F719-96C4-4E6B-A269-B46E138B11B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149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9010E82-9024-4B2A-A3EA-980956E0AC6B}"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4451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8DD67F5F-E6FE-4BD4-8087-6D6ADFA67E7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600065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C0985-AF9E-400B-AC96-CF9FF7A3B45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72107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C0985-AF9E-400B-AC96-CF9FF7A3B45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596720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69B3BB-D141-42F4-B06C-86627AF14D86}"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078243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38F2A17-BE5D-47FF-A5B9-586201CE948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325130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F7A54F46-F4CB-4D03-A3B1-9390D517B359}"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888060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B0CE8C2-964B-4589-A95A-A6D7BBF7349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035532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EB4239F-BF94-4D25-B40D-0C5DEC9E473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654736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3B985DB5-F508-4EFE-B1AB-46674FE35BC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304616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A9D567-5CDD-4257-9D43-85EFC004E06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37111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56C330-7B52-47BC-B75E-5B02F9FC5FF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26621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4FC713-5246-4920-A483-FBA05F23BE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482142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C225C24-4B2A-4089-B015-F146B75EA6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92090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69B3BB-D141-42F4-B06C-86627AF14D86}"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33498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ECF9920-A76B-4D0F-88C6-65CD8DCE9E1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31711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E33287DD-426E-455C-87EE-32BC34A16E2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851469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0B79CC8C-0DD3-4901-B7E2-F41F5C9349F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11647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0A2F719-96C4-4E6B-A269-B46E138B11B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37465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9010E82-9024-4B2A-A3EA-980956E0AC6B}"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98419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38F2A17-BE5D-47FF-A5B9-586201CE948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8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F7A54F46-F4CB-4D03-A3B1-9390D517B359}"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33520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B0CE8C2-964B-4589-A95A-A6D7BBF7349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038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EB4239F-BF94-4D25-B40D-0C5DEC9E473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66769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3B985DB5-F508-4EFE-B1AB-46674FE35BC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14961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A9D567-5CDD-4257-9D43-85EFC004E06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26949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defRPr/>
            </a:pPr>
            <a:fld id="{68056CA5-5E65-4727-A4A9-F537B8DD70F0}" type="slidenum">
              <a:rPr lang="tr-TR" altLang="tr-TR">
                <a:solidFill>
                  <a:prstClr val="black"/>
                </a:solidFill>
                <a:cs typeface="Arial" panose="020B0604020202020204" pitchFamily="34" charset="0"/>
              </a:rPr>
              <a:pPr eaLnBrk="0" fontAlgn="base" hangingPunct="0">
                <a:spcBef>
                  <a:spcPct val="0"/>
                </a:spcBef>
                <a:spcAft>
                  <a:spcPct val="0"/>
                </a:spcAft>
                <a:defRPr/>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626985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defRPr/>
            </a:pPr>
            <a:fld id="{68056CA5-5E65-4727-A4A9-F537B8DD70F0}" type="slidenum">
              <a:rPr lang="tr-TR" altLang="tr-TR">
                <a:solidFill>
                  <a:prstClr val="black"/>
                </a:solidFill>
                <a:cs typeface="Arial" panose="020B0604020202020204" pitchFamily="34" charset="0"/>
              </a:rPr>
              <a:pPr eaLnBrk="0" fontAlgn="base" hangingPunct="0">
                <a:spcBef>
                  <a:spcPct val="0"/>
                </a:spcBef>
                <a:spcAft>
                  <a:spcPct val="0"/>
                </a:spcAft>
                <a:defRPr/>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38702422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a:t>
            </a:r>
            <a:r>
              <a:rPr lang="tr-TR" altLang="tr-TR" sz="3200" b="1" dirty="0" smtClean="0">
                <a:solidFill>
                  <a:schemeClr val="tx1">
                    <a:lumMod val="85000"/>
                    <a:lumOff val="15000"/>
                  </a:schemeClr>
                </a:solidFill>
                <a:latin typeface="+mn-lt"/>
              </a:rPr>
              <a:t>PAZARLAMASINDA GÜNCEL YALAŞIMLAR</a:t>
            </a:r>
            <a:endParaRPr lang="tr-TR" altLang="tr-TR" sz="3200" b="1" dirty="0">
              <a:solidFill>
                <a:schemeClr val="tx1">
                  <a:lumMod val="85000"/>
                  <a:lumOff val="15000"/>
                </a:schemeClr>
              </a:solidFill>
              <a:latin typeface="+mn-lt"/>
            </a:endParaRPr>
          </a:p>
        </p:txBody>
      </p:sp>
      <p:sp>
        <p:nvSpPr>
          <p:cNvPr id="16387"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19002712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Unvan 1"/>
          <p:cNvSpPr>
            <a:spLocks noGrp="1"/>
          </p:cNvSpPr>
          <p:nvPr>
            <p:ph type="title"/>
          </p:nvPr>
        </p:nvSpPr>
        <p:spPr/>
        <p:txBody>
          <a:bodyPr/>
          <a:lstStyle/>
          <a:p>
            <a:r>
              <a:rPr lang="tr-TR" altLang="tr-TR" smtClean="0">
                <a:ln>
                  <a:noFill/>
                </a:ln>
                <a:solidFill>
                  <a:srgbClr val="FF0000"/>
                </a:solidFill>
              </a:rPr>
              <a:t> İlişkisel Pazarlama/İlişki Pazarlaması Anlayışı:</a:t>
            </a:r>
            <a:endParaRPr lang="tr-TR" altLang="tr-TR" smtClean="0">
              <a:ln>
                <a:noFill/>
              </a:ln>
            </a:endParaRPr>
          </a:p>
        </p:txBody>
      </p:sp>
      <p:sp>
        <p:nvSpPr>
          <p:cNvPr id="62467" name="İçerik Yer Tutucusu 2"/>
          <p:cNvSpPr>
            <a:spLocks noGrp="1"/>
          </p:cNvSpPr>
          <p:nvPr>
            <p:ph idx="1"/>
          </p:nvPr>
        </p:nvSpPr>
        <p:spPr/>
        <p:txBody>
          <a:bodyPr/>
          <a:lstStyle/>
          <a:p>
            <a:r>
              <a:rPr lang="tr-TR" altLang="tr-TR" smtClean="0"/>
              <a:t> Burada amaç, aynı müşteriyle birden çok satış işleminin gerçekleştirilmesidir. Mevcut müşteriyi elde tutmanın, yeni bir müşteri elde etmekten daha az maliyetli olduğu düşünüldüğünde, ilişki pazarlamasının önemi daha iyi anlaşılmaktadır. </a:t>
            </a:r>
          </a:p>
        </p:txBody>
      </p:sp>
    </p:spTree>
    <p:extLst>
      <p:ext uri="{BB962C8B-B14F-4D97-AF65-F5344CB8AC3E}">
        <p14:creationId xmlns:p14="http://schemas.microsoft.com/office/powerpoint/2010/main" val="319637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Unvan 1"/>
          <p:cNvSpPr>
            <a:spLocks noGrp="1"/>
          </p:cNvSpPr>
          <p:nvPr>
            <p:ph type="title"/>
          </p:nvPr>
        </p:nvSpPr>
        <p:spPr/>
        <p:txBody>
          <a:bodyPr/>
          <a:lstStyle/>
          <a:p>
            <a:endParaRPr lang="tr-TR" altLang="tr-TR" smtClean="0">
              <a:ln>
                <a:noFill/>
              </a:ln>
            </a:endParaRPr>
          </a:p>
        </p:txBody>
      </p:sp>
      <p:sp>
        <p:nvSpPr>
          <p:cNvPr id="54275" name="İçerik Yer Tutucusu 2"/>
          <p:cNvSpPr>
            <a:spLocks noGrp="1"/>
          </p:cNvSpPr>
          <p:nvPr>
            <p:ph idx="1"/>
          </p:nvPr>
        </p:nvSpPr>
        <p:spPr/>
        <p:txBody>
          <a:bodyPr/>
          <a:lstStyle/>
          <a:p>
            <a:r>
              <a:rPr lang="tr-TR" altLang="tr-TR" smtClean="0"/>
              <a:t>Artık geleneksel pazarlama yolu ile müşteri bulmak ve bu yolla kârlılığı artırmak büyük ölçüde gücünü yitirmiştir. Geleneksel pazarlamaya karşı yeni pazarlama yaklaşımları ile müşteriye birey olarak bakılmakta ve bir ilişki kurulmaya çalışılmaktadır. Aynı zamanda müşterinin yaşam boyu değeri önemli hale gelmiştir. Yeni pazarlama yaklaşımlarının temel amacı, müşterilere daha yakın ve daha içten davranarak, onların işletme ile iş yapmasını kolaylaştırmak ve çekici hale getirmek şeklinde özetlenebilir</a:t>
            </a:r>
          </a:p>
        </p:txBody>
      </p:sp>
    </p:spTree>
    <p:extLst>
      <p:ext uri="{BB962C8B-B14F-4D97-AF65-F5344CB8AC3E}">
        <p14:creationId xmlns:p14="http://schemas.microsoft.com/office/powerpoint/2010/main" val="3262318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Unvan 1"/>
          <p:cNvSpPr>
            <a:spLocks noGrp="1"/>
          </p:cNvSpPr>
          <p:nvPr>
            <p:ph type="title"/>
          </p:nvPr>
        </p:nvSpPr>
        <p:spPr/>
        <p:txBody>
          <a:bodyPr/>
          <a:lstStyle/>
          <a:p>
            <a:endParaRPr lang="tr-TR" altLang="tr-TR" smtClean="0">
              <a:ln>
                <a:noFill/>
              </a:ln>
            </a:endParaRPr>
          </a:p>
        </p:txBody>
      </p:sp>
      <p:sp>
        <p:nvSpPr>
          <p:cNvPr id="55299" name="İçerik Yer Tutucusu 2"/>
          <p:cNvSpPr>
            <a:spLocks noGrp="1"/>
          </p:cNvSpPr>
          <p:nvPr>
            <p:ph idx="1"/>
          </p:nvPr>
        </p:nvSpPr>
        <p:spPr/>
        <p:txBody>
          <a:bodyPr/>
          <a:lstStyle/>
          <a:p>
            <a:r>
              <a:rPr lang="tr-TR" altLang="tr-TR" smtClean="0"/>
              <a:t>Bu yeni duruma göre, işletmeler henüz ürünü üretmeden önce, müşterilerin nasıl bir ürün istediklerini onlardan öğrenerek, hangi fonksiyonlarının olmasını istediklerini alarak, söz konusu bu ürünü üretmek durumundadırlar. Diğer taraftan unutulmamalıdır ki, insan olarak müşteriler her zaman kendilerini geliştirmekte ve değişmekte olduklarından, işletmelerin bu süreci sürekli olarak yapmaları ve müşterilerini takip etmeleri gerektiği açıktır. </a:t>
            </a:r>
          </a:p>
        </p:txBody>
      </p:sp>
    </p:spTree>
    <p:extLst>
      <p:ext uri="{BB962C8B-B14F-4D97-AF65-F5344CB8AC3E}">
        <p14:creationId xmlns:p14="http://schemas.microsoft.com/office/powerpoint/2010/main" val="212107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Unvan 1"/>
          <p:cNvSpPr>
            <a:spLocks noGrp="1"/>
          </p:cNvSpPr>
          <p:nvPr>
            <p:ph type="title"/>
          </p:nvPr>
        </p:nvSpPr>
        <p:spPr/>
        <p:txBody>
          <a:bodyPr/>
          <a:lstStyle/>
          <a:p>
            <a:endParaRPr lang="tr-TR" altLang="tr-TR" smtClean="0">
              <a:ln>
                <a:noFill/>
              </a:ln>
            </a:endParaRPr>
          </a:p>
        </p:txBody>
      </p:sp>
      <p:sp>
        <p:nvSpPr>
          <p:cNvPr id="56323" name="İçerik Yer Tutucusu 2"/>
          <p:cNvSpPr>
            <a:spLocks noGrp="1"/>
          </p:cNvSpPr>
          <p:nvPr>
            <p:ph idx="1"/>
          </p:nvPr>
        </p:nvSpPr>
        <p:spPr/>
        <p:txBody>
          <a:bodyPr/>
          <a:lstStyle/>
          <a:p>
            <a:r>
              <a:rPr lang="tr-TR" altLang="tr-TR" smtClean="0"/>
              <a:t>Yeni pazarlama anlayışında, sadece üretilen ürünleri satmak ve tüketicilerin istek ve ihtiyaçlarını karşılamak ve işletme için kâr elde etmek, günümüzde yeterli görülmemektedir. Müşterinin, istek ve ihtiyaçlarına uygun üretilmiş ürün ve hizmetlerle onu tam olarak tatmin etmek gerekmektedir. Aksi halde işletmelerin varlığını devam ettirmeleri mümkün görülmemektedir. Bu bağlamda, pazarlama planlamasının, tüketicinin istek ve ihtiyaçlarının tespitiyle başlayıp, üretim sürecini de içerisine alması gereği açıktır</a:t>
            </a:r>
          </a:p>
        </p:txBody>
      </p:sp>
    </p:spTree>
    <p:extLst>
      <p:ext uri="{BB962C8B-B14F-4D97-AF65-F5344CB8AC3E}">
        <p14:creationId xmlns:p14="http://schemas.microsoft.com/office/powerpoint/2010/main" val="306381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Unvan 1"/>
          <p:cNvSpPr>
            <a:spLocks noGrp="1"/>
          </p:cNvSpPr>
          <p:nvPr>
            <p:ph type="title"/>
          </p:nvPr>
        </p:nvSpPr>
        <p:spPr/>
        <p:txBody>
          <a:bodyPr/>
          <a:lstStyle/>
          <a:p>
            <a:r>
              <a:rPr lang="tr-TR" altLang="tr-TR" smtClean="0">
                <a:ln>
                  <a:noFill/>
                </a:ln>
              </a:rPr>
              <a:t>GELENEKSEL PAZARLAMA VE YENi PAZARLAMA  ANLAYIŞI </a:t>
            </a:r>
          </a:p>
        </p:txBody>
      </p:sp>
      <p:sp>
        <p:nvSpPr>
          <p:cNvPr id="57347" name="İçerik Yer Tutucusu 2"/>
          <p:cNvSpPr>
            <a:spLocks noGrp="1"/>
          </p:cNvSpPr>
          <p:nvPr>
            <p:ph idx="1"/>
          </p:nvPr>
        </p:nvSpPr>
        <p:spPr/>
        <p:txBody>
          <a:bodyPr/>
          <a:lstStyle/>
          <a:p>
            <a:r>
              <a:rPr lang="tr-TR" altLang="tr-TR" smtClean="0"/>
              <a:t> Geleneksel pazarlama anlayışına göre işletmelerin amacı sadece daha çok satmak iken, yeni pazarlama anlayışına göre işletmenin müşterisini satış öncesinde ve sonrasında tatmin etmektir. Đlişkinin devamı için gereken ise müşterinin her zaman memnun kalmasıdır. </a:t>
            </a:r>
          </a:p>
        </p:txBody>
      </p:sp>
    </p:spTree>
    <p:extLst>
      <p:ext uri="{BB962C8B-B14F-4D97-AF65-F5344CB8AC3E}">
        <p14:creationId xmlns:p14="http://schemas.microsoft.com/office/powerpoint/2010/main" val="30362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Unvan 1"/>
          <p:cNvSpPr>
            <a:spLocks noGrp="1"/>
          </p:cNvSpPr>
          <p:nvPr>
            <p:ph type="title"/>
          </p:nvPr>
        </p:nvSpPr>
        <p:spPr/>
        <p:txBody>
          <a:bodyPr/>
          <a:lstStyle/>
          <a:p>
            <a:endParaRPr lang="tr-TR" altLang="tr-TR" smtClean="0">
              <a:ln>
                <a:noFill/>
              </a:ln>
            </a:endParaRPr>
          </a:p>
        </p:txBody>
      </p:sp>
      <p:sp>
        <p:nvSpPr>
          <p:cNvPr id="58371" name="İçerik Yer Tutucusu 2"/>
          <p:cNvSpPr>
            <a:spLocks noGrp="1"/>
          </p:cNvSpPr>
          <p:nvPr>
            <p:ph idx="1"/>
          </p:nvPr>
        </p:nvSpPr>
        <p:spPr/>
        <p:txBody>
          <a:bodyPr/>
          <a:lstStyle/>
          <a:p>
            <a:r>
              <a:rPr lang="tr-TR" altLang="tr-TR" smtClean="0"/>
              <a:t>Bugün hemen hemen tüm pazarlamacıların kabul ettiği gibi yeni bir müşteriyi etkilemek mevcut müşteriyi etkilemekten daha maliyetlidir. Bu nedenle yeni müşterinin dikkatini çekmektense mevcut müşteriyi kaybetmemek daha önemli görülmektedir. </a:t>
            </a:r>
          </a:p>
        </p:txBody>
      </p:sp>
    </p:spTree>
    <p:extLst>
      <p:ext uri="{BB962C8B-B14F-4D97-AF65-F5344CB8AC3E}">
        <p14:creationId xmlns:p14="http://schemas.microsoft.com/office/powerpoint/2010/main" val="82384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Unvan 1"/>
          <p:cNvSpPr>
            <a:spLocks noGrp="1"/>
          </p:cNvSpPr>
          <p:nvPr>
            <p:ph type="title"/>
          </p:nvPr>
        </p:nvSpPr>
        <p:spPr/>
        <p:txBody>
          <a:bodyPr/>
          <a:lstStyle/>
          <a:p>
            <a:endParaRPr lang="tr-TR" altLang="tr-TR" smtClean="0">
              <a:ln>
                <a:noFill/>
              </a:ln>
            </a:endParaRPr>
          </a:p>
        </p:txBody>
      </p:sp>
      <p:sp>
        <p:nvSpPr>
          <p:cNvPr id="59395" name="İçerik Yer Tutucusu 2"/>
          <p:cNvSpPr>
            <a:spLocks noGrp="1"/>
          </p:cNvSpPr>
          <p:nvPr>
            <p:ph idx="1"/>
          </p:nvPr>
        </p:nvSpPr>
        <p:spPr/>
        <p:txBody>
          <a:bodyPr/>
          <a:lstStyle/>
          <a:p>
            <a:r>
              <a:rPr lang="tr-TR" altLang="tr-TR" smtClean="0"/>
              <a:t>Müşteriyi kaybetmemenin anahtarı da müşteri memnuniyetidir. Kotler ve Turner’a göre memnun kalmış bir müşteri tekrar satın almada bulunur, işletme hakkında güzel şeyler söyler, rakip ürün ve reklamlarına daha az dikkat eder, işletmenin diğer ürünlerinden de satın alır </a:t>
            </a:r>
          </a:p>
        </p:txBody>
      </p:sp>
    </p:spTree>
    <p:extLst>
      <p:ext uri="{BB962C8B-B14F-4D97-AF65-F5344CB8AC3E}">
        <p14:creationId xmlns:p14="http://schemas.microsoft.com/office/powerpoint/2010/main" val="133777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Unvan 1"/>
          <p:cNvSpPr>
            <a:spLocks noGrp="1"/>
          </p:cNvSpPr>
          <p:nvPr>
            <p:ph type="title"/>
          </p:nvPr>
        </p:nvSpPr>
        <p:spPr/>
        <p:txBody>
          <a:bodyPr/>
          <a:lstStyle/>
          <a:p>
            <a:pPr eaLnBrk="1" hangingPunct="1"/>
            <a:r>
              <a:rPr lang="tr-TR" altLang="tr-TR" smtClean="0">
                <a:ln>
                  <a:noFill/>
                </a:ln>
                <a:solidFill>
                  <a:srgbClr val="FF0000"/>
                </a:solidFill>
              </a:rPr>
              <a:t> İlişkisel Pazarlama/İlişki Pazarlaması Anlayışı:</a:t>
            </a:r>
            <a:endParaRPr lang="tr-TR" altLang="tr-TR" smtClean="0">
              <a:ln>
                <a:noFill/>
              </a:ln>
            </a:endParaRPr>
          </a:p>
        </p:txBody>
      </p:sp>
      <p:sp>
        <p:nvSpPr>
          <p:cNvPr id="60419" name="İçerik Yer Tutucusu 2"/>
          <p:cNvSpPr>
            <a:spLocks noGrp="1"/>
          </p:cNvSpPr>
          <p:nvPr>
            <p:ph idx="1"/>
          </p:nvPr>
        </p:nvSpPr>
        <p:spPr/>
        <p:txBody>
          <a:bodyPr/>
          <a:lstStyle/>
          <a:p>
            <a:pPr algn="just" eaLnBrk="1" hangingPunct="1"/>
            <a:r>
              <a:rPr lang="tr-TR" altLang="tr-TR" sz="3600" smtClean="0"/>
              <a:t>Müşteri-üretici ilişkisini bir süreç halinde ele alarak müşteri tatmini ve sadakati yaratmayı savunan pazarlama anlayışıdır. Müşteri ile ilişki satış işlemi öncesinde başlayarak satış sonrasında da devam etmektedir. </a:t>
            </a:r>
          </a:p>
          <a:p>
            <a:pPr eaLnBrk="1" hangingPunct="1"/>
            <a:endParaRPr lang="tr-TR" altLang="tr-TR" smtClean="0"/>
          </a:p>
        </p:txBody>
      </p:sp>
    </p:spTree>
    <p:extLst>
      <p:ext uri="{BB962C8B-B14F-4D97-AF65-F5344CB8AC3E}">
        <p14:creationId xmlns:p14="http://schemas.microsoft.com/office/powerpoint/2010/main" val="3711870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Unvan 1"/>
          <p:cNvSpPr>
            <a:spLocks noGrp="1"/>
          </p:cNvSpPr>
          <p:nvPr>
            <p:ph type="title"/>
          </p:nvPr>
        </p:nvSpPr>
        <p:spPr/>
        <p:txBody>
          <a:bodyPr/>
          <a:lstStyle/>
          <a:p>
            <a:r>
              <a:rPr lang="tr-TR" altLang="tr-TR" smtClean="0">
                <a:ln>
                  <a:noFill/>
                </a:ln>
                <a:solidFill>
                  <a:srgbClr val="FF0000"/>
                </a:solidFill>
              </a:rPr>
              <a:t> İlişkisel Pazarlama/İlişki Pazarlaması Anlayışı:</a:t>
            </a:r>
            <a:endParaRPr lang="tr-TR" altLang="tr-TR" smtClean="0">
              <a:ln>
                <a:noFill/>
              </a:ln>
            </a:endParaRPr>
          </a:p>
        </p:txBody>
      </p:sp>
      <p:sp>
        <p:nvSpPr>
          <p:cNvPr id="61443" name="İçerik Yer Tutucusu 2"/>
          <p:cNvSpPr>
            <a:spLocks noGrp="1"/>
          </p:cNvSpPr>
          <p:nvPr>
            <p:ph idx="1"/>
          </p:nvPr>
        </p:nvSpPr>
        <p:spPr/>
        <p:txBody>
          <a:bodyPr/>
          <a:lstStyle/>
          <a:p>
            <a:r>
              <a:rPr lang="tr-TR" altLang="tr-TR" smtClean="0"/>
              <a:t>Günümüzde işletmeler, ürün ve hizmetlerin birbirine yakın kalitede ve fiyatta satılmasından dolayı, yeni müşteriler bulmanın yanında, mevcut müşterileriyle uzun süren ilişkiler kurmak istemektedirler</a:t>
            </a:r>
          </a:p>
        </p:txBody>
      </p:sp>
    </p:spTree>
    <p:extLst>
      <p:ext uri="{BB962C8B-B14F-4D97-AF65-F5344CB8AC3E}">
        <p14:creationId xmlns:p14="http://schemas.microsoft.com/office/powerpoint/2010/main" val="34437417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432</Words>
  <Application>Microsoft Office PowerPoint</Application>
  <PresentationFormat>Geniş ekran</PresentationFormat>
  <Paragraphs>15</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10</vt:i4>
      </vt:variant>
    </vt:vector>
  </HeadingPairs>
  <TitlesOfParts>
    <vt:vector size="15" baseType="lpstr">
      <vt:lpstr>Arial</vt:lpstr>
      <vt:lpstr>Calibri</vt:lpstr>
      <vt:lpstr>Garamond</vt:lpstr>
      <vt:lpstr>Organik</vt:lpstr>
      <vt:lpstr>1_Organik</vt:lpstr>
      <vt:lpstr>TURİZM PAZARLAMASINDA GÜNCEL YALAŞIMLAR</vt:lpstr>
      <vt:lpstr>PowerPoint Sunusu</vt:lpstr>
      <vt:lpstr>PowerPoint Sunusu</vt:lpstr>
      <vt:lpstr>PowerPoint Sunusu</vt:lpstr>
      <vt:lpstr>GELENEKSEL PAZARLAMA VE YENi PAZARLAMA  ANLAYIŞI </vt:lpstr>
      <vt:lpstr>PowerPoint Sunusu</vt:lpstr>
      <vt:lpstr>PowerPoint Sunusu</vt:lpstr>
      <vt:lpstr> İlişkisel Pazarlama/İlişki Pazarlaması Anlayışı:</vt:lpstr>
      <vt:lpstr> İlişkisel Pazarlama/İlişki Pazarlaması Anlayışı:</vt:lpstr>
      <vt:lpstr> İlişkisel Pazarlama/İlişki Pazarlaması Anlayışı: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PAZARLAMASINDA GÜNCEL YALAŞIMLAR</dc:title>
  <dc:creator>emir üner</dc:creator>
  <cp:lastModifiedBy>emir üner</cp:lastModifiedBy>
  <cp:revision>5</cp:revision>
  <dcterms:created xsi:type="dcterms:W3CDTF">2017-10-29T11:58:33Z</dcterms:created>
  <dcterms:modified xsi:type="dcterms:W3CDTF">2017-10-29T12:05:07Z</dcterms:modified>
</cp:coreProperties>
</file>