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56" r:id="rId2"/>
    <p:sldId id="259" r:id="rId3"/>
    <p:sldId id="274" r:id="rId4"/>
    <p:sldId id="268" r:id="rId5"/>
    <p:sldId id="279" r:id="rId6"/>
    <p:sldId id="280" r:id="rId7"/>
    <p:sldId id="278" r:id="rId8"/>
    <p:sldId id="270" r:id="rId9"/>
    <p:sldId id="264" r:id="rId10"/>
    <p:sldId id="271" r:id="rId11"/>
    <p:sldId id="283" r:id="rId12"/>
    <p:sldId id="284" r:id="rId13"/>
    <p:sldId id="285" r:id="rId14"/>
    <p:sldId id="286" r:id="rId15"/>
    <p:sldId id="287" r:id="rId16"/>
    <p:sldId id="288" r:id="rId17"/>
    <p:sldId id="289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9405" autoAdjust="0"/>
  </p:normalViewPr>
  <p:slideViewPr>
    <p:cSldViewPr snapToGrid="0">
      <p:cViewPr varScale="1">
        <p:scale>
          <a:sx n="82" d="100"/>
          <a:sy n="82" d="100"/>
        </p:scale>
        <p:origin x="8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740DB-8DD1-4376-9471-114F90594CA9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50AFE-7CEC-40F8-A0F1-E17FE2A862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581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50AFE-7CEC-40F8-A0F1-E17FE2A862E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5796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50AFE-7CEC-40F8-A0F1-E17FE2A862EF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6520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250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860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097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582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512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355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503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4893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82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23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68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20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83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59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92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58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8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6DFB45C-F08C-4055-B320-23EBCAD1C76E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B1783C2-67E8-4DCA-8795-0CCBD58B06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5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Video Düzenlemede Kurgu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Arş. Gör. Dr. Deniz </a:t>
            </a:r>
            <a:r>
              <a:rPr lang="tr-TR" dirty="0" err="1" smtClean="0"/>
              <a:t>Atal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305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Kurgu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Kesme</a:t>
            </a:r>
          </a:p>
          <a:p>
            <a:r>
              <a:rPr lang="tr-TR" dirty="0" smtClean="0"/>
              <a:t>Paralel Kurgu</a:t>
            </a:r>
          </a:p>
          <a:p>
            <a:r>
              <a:rPr lang="tr-TR" dirty="0" smtClean="0"/>
              <a:t>Sıçrama</a:t>
            </a:r>
          </a:p>
          <a:p>
            <a:pPr lvl="1"/>
            <a:r>
              <a:rPr lang="tr-TR" dirty="0"/>
              <a:t>Demek ki bir filmi çeşitli yöntemlerle kurgulamak perdedeki anlatımı etkileyebiliyor. Bu tekniklerin büyük bölümünü kullanmanın yolu kurgu odasında geçirilen uzun gecelerden geçmez, ta başından senaryoda vardır. Aksi takdirde çekimlerden </a:t>
            </a:r>
            <a:r>
              <a:rPr lang="tr-TR" dirty="0" smtClean="0"/>
              <a:t>bir araya </a:t>
            </a:r>
            <a:r>
              <a:rPr lang="tr-TR" dirty="0"/>
              <a:t>getirilecek doğru malzeme elde edilemez. </a:t>
            </a:r>
          </a:p>
        </p:txBody>
      </p:sp>
    </p:spTree>
    <p:extLst>
      <p:ext uri="{BB962C8B-B14F-4D97-AF65-F5344CB8AC3E}">
        <p14:creationId xmlns:p14="http://schemas.microsoft.com/office/powerpoint/2010/main" val="3987507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Çekim </a:t>
            </a:r>
            <a:r>
              <a:rPr lang="tr-TR" dirty="0" smtClean="0"/>
              <a:t>ölçekleri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dirty="0" smtClean="0"/>
              <a:t>Genel </a:t>
            </a:r>
          </a:p>
          <a:p>
            <a:pPr lvl="1"/>
            <a:r>
              <a:rPr lang="tr-TR" dirty="0" smtClean="0"/>
              <a:t>Uzak </a:t>
            </a:r>
          </a:p>
          <a:p>
            <a:pPr lvl="1"/>
            <a:r>
              <a:rPr lang="tr-TR" dirty="0" smtClean="0"/>
              <a:t>Omuz </a:t>
            </a:r>
          </a:p>
          <a:p>
            <a:pPr lvl="1"/>
            <a:r>
              <a:rPr lang="tr-TR" dirty="0" smtClean="0"/>
              <a:t>Detay </a:t>
            </a:r>
          </a:p>
          <a:p>
            <a:pPr lvl="1"/>
            <a:r>
              <a:rPr lang="tr-TR" dirty="0" smtClean="0"/>
              <a:t>Göğüs </a:t>
            </a:r>
          </a:p>
          <a:p>
            <a:pPr lvl="1"/>
            <a:r>
              <a:rPr lang="tr-TR" dirty="0" smtClean="0"/>
              <a:t>Bel </a:t>
            </a:r>
          </a:p>
          <a:p>
            <a:pPr lvl="1"/>
            <a:r>
              <a:rPr lang="tr-TR" dirty="0" smtClean="0"/>
              <a:t>Diz </a:t>
            </a:r>
          </a:p>
          <a:p>
            <a:pPr lvl="1"/>
            <a:r>
              <a:rPr lang="tr-TR" dirty="0" smtClean="0"/>
              <a:t>Baş </a:t>
            </a:r>
          </a:p>
          <a:p>
            <a:pPr lvl="1"/>
            <a:r>
              <a:rPr lang="tr-TR" dirty="0" smtClean="0"/>
              <a:t>Boy </a:t>
            </a:r>
          </a:p>
          <a:p>
            <a:pPr lvl="1"/>
            <a:r>
              <a:rPr lang="tr-TR" dirty="0" smtClean="0"/>
              <a:t>Yüz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0514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Kamera </a:t>
            </a:r>
            <a:r>
              <a:rPr lang="tr-TR" dirty="0" smtClean="0"/>
              <a:t>Hareketleri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en-US" dirty="0" smtClean="0"/>
              <a:t>Focus-defocus </a:t>
            </a:r>
            <a:endParaRPr lang="tr-TR" dirty="0" smtClean="0"/>
          </a:p>
          <a:p>
            <a:r>
              <a:rPr lang="en-US" dirty="0" smtClean="0"/>
              <a:t>Dolly in </a:t>
            </a:r>
            <a:endParaRPr lang="tr-TR" dirty="0" smtClean="0"/>
          </a:p>
          <a:p>
            <a:r>
              <a:rPr lang="en-US" dirty="0" smtClean="0"/>
              <a:t>Dolly </a:t>
            </a:r>
            <a:endParaRPr lang="tr-TR" dirty="0" smtClean="0"/>
          </a:p>
          <a:p>
            <a:r>
              <a:rPr lang="en-US" dirty="0" smtClean="0"/>
              <a:t>Pan </a:t>
            </a:r>
            <a:endParaRPr lang="tr-TR" dirty="0" smtClean="0"/>
          </a:p>
          <a:p>
            <a:r>
              <a:rPr lang="en-US" dirty="0" smtClean="0"/>
              <a:t>Tilt </a:t>
            </a:r>
            <a:endParaRPr lang="tr-TR" dirty="0" smtClean="0"/>
          </a:p>
          <a:p>
            <a:r>
              <a:rPr lang="en-US" dirty="0" smtClean="0"/>
              <a:t>Zoom in </a:t>
            </a:r>
            <a:endParaRPr lang="tr-TR" dirty="0" smtClean="0"/>
          </a:p>
          <a:p>
            <a:r>
              <a:rPr lang="en-US" dirty="0" smtClean="0"/>
              <a:t>Zoom out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833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Kamera </a:t>
            </a:r>
            <a:r>
              <a:rPr lang="tr-TR" dirty="0" smtClean="0"/>
              <a:t>Açıları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Nesnel açı </a:t>
            </a:r>
          </a:p>
          <a:p>
            <a:r>
              <a:rPr lang="tr-TR" dirty="0" smtClean="0"/>
              <a:t>Öznel açı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5450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Filme </a:t>
            </a:r>
            <a:r>
              <a:rPr lang="tr-TR" dirty="0"/>
              <a:t>eklenen </a:t>
            </a:r>
            <a:r>
              <a:rPr lang="tr-TR" dirty="0" smtClean="0"/>
              <a:t>unsurlar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Çıkış jeneriği </a:t>
            </a:r>
          </a:p>
          <a:p>
            <a:r>
              <a:rPr lang="tr-TR" dirty="0" smtClean="0"/>
              <a:t>Giriş jeneriği </a:t>
            </a:r>
          </a:p>
          <a:p>
            <a:r>
              <a:rPr lang="tr-TR" dirty="0" smtClean="0"/>
              <a:t>VTR </a:t>
            </a:r>
          </a:p>
          <a:p>
            <a:r>
              <a:rPr lang="tr-TR" dirty="0" smtClean="0"/>
              <a:t>Yazı </a:t>
            </a:r>
          </a:p>
          <a:p>
            <a:r>
              <a:rPr lang="tr-TR" dirty="0" smtClean="0"/>
              <a:t>Fotoğraf </a:t>
            </a:r>
          </a:p>
          <a:p>
            <a:r>
              <a:rPr lang="tr-TR" dirty="0" smtClean="0"/>
              <a:t>Kurum amblemi </a:t>
            </a:r>
          </a:p>
          <a:p>
            <a:r>
              <a:rPr lang="tr-TR" dirty="0" smtClean="0"/>
              <a:t>Resim </a:t>
            </a:r>
          </a:p>
          <a:p>
            <a:r>
              <a:rPr lang="tr-TR" dirty="0" smtClean="0"/>
              <a:t>KJ </a:t>
            </a:r>
          </a:p>
          <a:p>
            <a:r>
              <a:rPr lang="tr-TR" dirty="0" smtClean="0"/>
              <a:t>Rol </a:t>
            </a:r>
            <a:r>
              <a:rPr lang="tr-TR" dirty="0" err="1" smtClean="0"/>
              <a:t>caption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Şekil, tablo, grafik </a:t>
            </a:r>
          </a:p>
          <a:p>
            <a:r>
              <a:rPr lang="tr-TR" dirty="0" smtClean="0"/>
              <a:t>Animasyon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5186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Görüntü Geçişleri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Cut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Fade</a:t>
            </a:r>
            <a:r>
              <a:rPr lang="tr-TR" dirty="0" smtClean="0"/>
              <a:t> in-</a:t>
            </a:r>
            <a:r>
              <a:rPr lang="tr-TR" dirty="0" err="1" smtClean="0"/>
              <a:t>fade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</a:p>
          <a:p>
            <a:r>
              <a:rPr lang="tr-TR" dirty="0" smtClean="0"/>
              <a:t>Beyazlatma-soldurma </a:t>
            </a:r>
          </a:p>
          <a:p>
            <a:r>
              <a:rPr lang="tr-TR" dirty="0" err="1" smtClean="0"/>
              <a:t>Mix</a:t>
            </a:r>
            <a:r>
              <a:rPr lang="tr-TR" dirty="0" smtClean="0"/>
              <a:t> </a:t>
            </a:r>
          </a:p>
          <a:p>
            <a:r>
              <a:rPr lang="tr-TR" dirty="0" smtClean="0"/>
              <a:t>Bindirme </a:t>
            </a:r>
          </a:p>
          <a:p>
            <a:r>
              <a:rPr lang="tr-TR" dirty="0" smtClean="0"/>
              <a:t>Bulanıklaşma-netleşme </a:t>
            </a:r>
          </a:p>
          <a:p>
            <a:r>
              <a:rPr lang="tr-TR" dirty="0" smtClean="0"/>
              <a:t>Donma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1652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Çekicilik Katan Unsurlar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Odaklanma </a:t>
            </a:r>
          </a:p>
          <a:p>
            <a:r>
              <a:rPr lang="tr-TR" dirty="0" err="1" smtClean="0"/>
              <a:t>Timelapse</a:t>
            </a:r>
            <a:r>
              <a:rPr lang="tr-TR" dirty="0" smtClean="0"/>
              <a:t> </a:t>
            </a:r>
          </a:p>
          <a:p>
            <a:r>
              <a:rPr lang="tr-TR" dirty="0" smtClean="0"/>
              <a:t>Anahtar sözcük </a:t>
            </a:r>
          </a:p>
          <a:p>
            <a:r>
              <a:rPr lang="tr-TR" dirty="0" smtClean="0"/>
              <a:t>Yönlendirici ok </a:t>
            </a:r>
          </a:p>
          <a:p>
            <a:r>
              <a:rPr lang="tr-TR" dirty="0" smtClean="0"/>
              <a:t>İşaretleme </a:t>
            </a:r>
          </a:p>
          <a:p>
            <a:r>
              <a:rPr lang="tr-TR" dirty="0" smtClean="0"/>
              <a:t>Görsel efekt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8864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Müzik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Fon müziği </a:t>
            </a:r>
          </a:p>
          <a:p>
            <a:r>
              <a:rPr lang="tr-TR" dirty="0" smtClean="0"/>
              <a:t>Jenerik müziği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765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Kurgu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Görüntülerin ve seslerin bir senaryo dâhilinde belli bir amaca uygun olarak peş peşe sıralanmasına “kurgu” veya “montaj” denir.</a:t>
            </a:r>
            <a:endParaRPr lang="tr-TR" b="1" dirty="0" smtClean="0"/>
          </a:p>
          <a:p>
            <a:endParaRPr lang="tr-TR" b="1" dirty="0"/>
          </a:p>
          <a:p>
            <a:r>
              <a:rPr lang="tr-TR" dirty="0"/>
              <a:t>Kurgu, bir video projesinde hangi sahneden sonra hangi sahnenin geleceğini, yani sahnelerin sıralamasını, dizilimini belirleyen bir ifadedir.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5176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Kurgu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Video çekimlerine başlamadan önce planlara</a:t>
            </a:r>
            <a:r>
              <a:rPr lang="tr-TR" dirty="0"/>
              <a:t>, açılara, karakterlere ve mekanlara </a:t>
            </a:r>
            <a:r>
              <a:rPr lang="tr-TR" dirty="0" smtClean="0"/>
              <a:t>karar verilir</a:t>
            </a:r>
            <a:r>
              <a:rPr lang="tr-TR" dirty="0"/>
              <a:t>.</a:t>
            </a:r>
            <a:endParaRPr lang="tr-TR" dirty="0"/>
          </a:p>
          <a:p>
            <a:r>
              <a:rPr lang="tr-TR" dirty="0"/>
              <a:t>K</a:t>
            </a:r>
            <a:r>
              <a:rPr lang="tr-TR" dirty="0" smtClean="0"/>
              <a:t>urgu </a:t>
            </a:r>
            <a:r>
              <a:rPr lang="tr-TR" dirty="0"/>
              <a:t>işlemi çekimler bittikten sonra değil, </a:t>
            </a:r>
            <a:r>
              <a:rPr lang="tr-TR" dirty="0" smtClean="0"/>
              <a:t>çekimlere </a:t>
            </a:r>
            <a:r>
              <a:rPr lang="tr-TR" dirty="0"/>
              <a:t>başlamadan </a:t>
            </a:r>
            <a:r>
              <a:rPr lang="tr-TR" dirty="0" smtClean="0"/>
              <a:t>önce yapılan bir süreçtir.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8371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Sorulması </a:t>
            </a:r>
            <a:r>
              <a:rPr lang="tr-TR" dirty="0" smtClean="0"/>
              <a:t>Gereken </a:t>
            </a:r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çekimden diğerine ne zaman ve nasıl geçilir?</a:t>
            </a:r>
          </a:p>
          <a:p>
            <a:r>
              <a:rPr lang="tr-TR" dirty="0"/>
              <a:t>Çekimlerin sırası ve süresi ne olmalıdır</a:t>
            </a:r>
            <a:r>
              <a:rPr lang="tr-TR" dirty="0" smtClean="0"/>
              <a:t>?</a:t>
            </a:r>
          </a:p>
          <a:p>
            <a:r>
              <a:rPr lang="tr-TR" dirty="0"/>
              <a:t>Ön planda olması gereken sahneler hangisi?</a:t>
            </a:r>
          </a:p>
          <a:p>
            <a:r>
              <a:rPr lang="tr-TR" dirty="0"/>
              <a:t>Müzik ve efektlerin kullanılması gereken yerler neresidir</a:t>
            </a:r>
            <a:r>
              <a:rPr lang="tr-TR" dirty="0" smtClean="0"/>
              <a:t>?</a:t>
            </a:r>
            <a:endParaRPr lang="tr-TR" dirty="0"/>
          </a:p>
          <a:p>
            <a:r>
              <a:rPr lang="tr-TR" dirty="0" smtClean="0"/>
              <a:t>Yaptığım </a:t>
            </a:r>
            <a:r>
              <a:rPr lang="tr-TR" dirty="0"/>
              <a:t>kurgu, filmin kolay anlaşılmasını sağlıyor mu?</a:t>
            </a:r>
          </a:p>
          <a:p>
            <a:r>
              <a:rPr lang="tr-TR" dirty="0"/>
              <a:t>Yaptığım kurgu, izleyicinin daha keyifle seyretmesini, daha fazla korkmasını, üzülmesini veya gülmesini sağlayabiliyor mu?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1861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Özetle…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Kurgu, bir filmin çevrilişi sırasında elde edilen film parçacıkları arasından;</a:t>
            </a:r>
          </a:p>
          <a:p>
            <a:pPr lvl="1"/>
            <a:r>
              <a:rPr lang="tr-TR" dirty="0" smtClean="0"/>
              <a:t> seçim yapmak, </a:t>
            </a:r>
          </a:p>
          <a:p>
            <a:pPr lvl="1"/>
            <a:r>
              <a:rPr lang="tr-TR" dirty="0" smtClean="0"/>
              <a:t>bunları senaryodaki sıralarına göre dizmek, </a:t>
            </a:r>
          </a:p>
          <a:p>
            <a:pPr lvl="1"/>
            <a:r>
              <a:rPr lang="tr-TR" dirty="0" smtClean="0"/>
              <a:t>bu çekimlerin uzunluklarını saptamak, </a:t>
            </a:r>
          </a:p>
          <a:p>
            <a:pPr lvl="1"/>
            <a:r>
              <a:rPr lang="tr-TR" dirty="0" smtClean="0"/>
              <a:t>çekimlerin içerik yönünden ilişkilerini göz önüne almak ve </a:t>
            </a:r>
          </a:p>
          <a:p>
            <a:pPr lvl="1"/>
            <a:r>
              <a:rPr lang="tr-TR" dirty="0" smtClean="0"/>
              <a:t>bunları belirli bir anlatıma göre düzenleme işidir.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862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0708" y="2603500"/>
            <a:ext cx="8825659" cy="3416300"/>
          </a:xfrm>
        </p:spPr>
        <p:txBody>
          <a:bodyPr>
            <a:normAutofit/>
          </a:bodyPr>
          <a:lstStyle/>
          <a:p>
            <a:r>
              <a:rPr lang="tr-TR" dirty="0" smtClean="0"/>
              <a:t>Kurgu sayesinde;</a:t>
            </a:r>
          </a:p>
          <a:p>
            <a:pPr lvl="1"/>
            <a:r>
              <a:rPr lang="tr-TR" dirty="0"/>
              <a:t>Seyircinin, karakterin duygu ve düşüncelerini anlamasını </a:t>
            </a:r>
            <a:r>
              <a:rPr lang="tr-TR" dirty="0" smtClean="0"/>
              <a:t>sağlanabilir.</a:t>
            </a:r>
          </a:p>
          <a:p>
            <a:pPr lvl="1"/>
            <a:r>
              <a:rPr lang="tr-TR" dirty="0" smtClean="0"/>
              <a:t>Videonun durağanlığı kırılabilir.</a:t>
            </a:r>
          </a:p>
          <a:p>
            <a:pPr lvl="1"/>
            <a:r>
              <a:rPr lang="tr-TR" dirty="0" smtClean="0"/>
              <a:t>Anlatı </a:t>
            </a:r>
            <a:r>
              <a:rPr lang="tr-TR" dirty="0"/>
              <a:t>daha akıcı hale </a:t>
            </a:r>
            <a:r>
              <a:rPr lang="tr-TR" dirty="0" smtClean="0"/>
              <a:t>getirilebilir.</a:t>
            </a:r>
          </a:p>
          <a:p>
            <a:pPr lvl="1"/>
            <a:r>
              <a:rPr lang="tr-TR" dirty="0" smtClean="0"/>
              <a:t>Filme estetik, sanatsal bir yön kazandırılabilir.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704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 </a:t>
            </a:r>
            <a:r>
              <a:rPr lang="tr-TR" dirty="0"/>
              <a:t>kurgulanmış bir </a:t>
            </a:r>
            <a:r>
              <a:rPr lang="tr-TR" dirty="0" smtClean="0"/>
              <a:t>video sadece sahnelerin ardada eklenmesi ile oluşmaz, hedef kitlede verilmek istenen duygunun da oluşmasını sağlar.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97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Kurgu Aşamaları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PLAN: </a:t>
            </a:r>
            <a:r>
              <a:rPr lang="tr-TR" dirty="0"/>
              <a:t>kameranın kayda başlaması ve kayıttan çıkışı arasında kaydettiği bölüm </a:t>
            </a:r>
            <a:endParaRPr lang="tr-TR" b="1" dirty="0" smtClean="0"/>
          </a:p>
          <a:p>
            <a:r>
              <a:rPr lang="tr-TR" b="1" dirty="0" smtClean="0"/>
              <a:t>SAHNE: </a:t>
            </a:r>
            <a:r>
              <a:rPr lang="tr-TR" dirty="0"/>
              <a:t>mekan ve zaman bütünlüğü olan bölümlerdir</a:t>
            </a:r>
            <a:endParaRPr lang="tr-TR" b="1" dirty="0" smtClean="0"/>
          </a:p>
          <a:p>
            <a:r>
              <a:rPr lang="tr-TR" b="1" dirty="0" smtClean="0"/>
              <a:t>SEKANS</a:t>
            </a:r>
            <a:r>
              <a:rPr lang="tr-TR" dirty="0"/>
              <a:t> filmin kendi içerisinde anlam bütünlüğü olan bölümlerine </a:t>
            </a:r>
            <a:endParaRPr lang="tr-TR" b="1" dirty="0"/>
          </a:p>
          <a:p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3115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Kurguda Geçişler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1.Kesme (</a:t>
            </a:r>
            <a:r>
              <a:rPr lang="tr-TR" dirty="0" err="1" smtClean="0"/>
              <a:t>Cut</a:t>
            </a:r>
            <a:r>
              <a:rPr lang="tr-TR" dirty="0" smtClean="0"/>
              <a:t>): Bir planın sona ermesi ve hemen arkasından bir başka planın başlaması şeklinde ortaya çıkan geçiş biçimidir. Sinema sanatının en yaygın kullandığı temel geçiş biçimidir. </a:t>
            </a:r>
          </a:p>
          <a:p>
            <a:r>
              <a:rPr lang="tr-TR" dirty="0" smtClean="0"/>
              <a:t>2.Zincirleme (</a:t>
            </a:r>
            <a:r>
              <a:rPr lang="tr-TR" dirty="0" err="1" smtClean="0"/>
              <a:t>Dissolve</a:t>
            </a:r>
            <a:r>
              <a:rPr lang="tr-TR" dirty="0" smtClean="0"/>
              <a:t>): Bir planın sonunda yer alan görüntünün başka bir planın başında yer alan görüntü içinde eriyerek yok olması şeklinde kullanılan bir geçiş türüdür. </a:t>
            </a:r>
          </a:p>
          <a:p>
            <a:r>
              <a:rPr lang="tr-TR" dirty="0" smtClean="0"/>
              <a:t>3.Kararma ve açılma (</a:t>
            </a:r>
            <a:r>
              <a:rPr lang="tr-TR" dirty="0" err="1" smtClean="0"/>
              <a:t>Fade</a:t>
            </a:r>
            <a:r>
              <a:rPr lang="tr-TR" dirty="0" smtClean="0"/>
              <a:t> in/</a:t>
            </a:r>
            <a:r>
              <a:rPr lang="tr-TR" dirty="0" err="1" smtClean="0"/>
              <a:t>out</a:t>
            </a:r>
            <a:r>
              <a:rPr lang="tr-TR" dirty="0" smtClean="0"/>
              <a:t>): Bir planın sonunda yer alan görüntünün tek bir renge dönüşmesi şeklinde oluşan bir geçiş biçimidir. Bu renk genelde siyah olmakla birlikte çok uzun zaman geçişlerini de temsil 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888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Medy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99</TotalTime>
  <Words>498</Words>
  <Application>Microsoft Office PowerPoint</Application>
  <PresentationFormat>Geniş ekran</PresentationFormat>
  <Paragraphs>99</Paragraphs>
  <Slides>17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Wingdings 3</vt:lpstr>
      <vt:lpstr>İyon Toplantı Odası</vt:lpstr>
      <vt:lpstr>Video Düzenlemede Kurgu </vt:lpstr>
      <vt:lpstr>Kurgu nedir?</vt:lpstr>
      <vt:lpstr>Kurgu nedir?</vt:lpstr>
      <vt:lpstr>Sorulması Gereken Sorular</vt:lpstr>
      <vt:lpstr>Özetle…</vt:lpstr>
      <vt:lpstr>PowerPoint Sunusu</vt:lpstr>
      <vt:lpstr>PowerPoint Sunusu</vt:lpstr>
      <vt:lpstr>Kurgu Aşamaları</vt:lpstr>
      <vt:lpstr>Kurguda Geçişler</vt:lpstr>
      <vt:lpstr>Kurgu Türleri</vt:lpstr>
      <vt:lpstr>Çekim ölçekleri</vt:lpstr>
      <vt:lpstr>Kamera Hareketleri</vt:lpstr>
      <vt:lpstr>Kamera Açıları</vt:lpstr>
      <vt:lpstr>Filme eklenen unsurlar</vt:lpstr>
      <vt:lpstr>Görüntü Geçişleri </vt:lpstr>
      <vt:lpstr>Çekicilik Katan Unsurlar </vt:lpstr>
      <vt:lpstr>Müzik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kullanicii</dc:creator>
  <cp:lastModifiedBy>kullanicii</cp:lastModifiedBy>
  <cp:revision>9</cp:revision>
  <dcterms:created xsi:type="dcterms:W3CDTF">2019-10-23T12:26:35Z</dcterms:created>
  <dcterms:modified xsi:type="dcterms:W3CDTF">2019-12-06T14:33:52Z</dcterms:modified>
</cp:coreProperties>
</file>