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450" r:id="rId2"/>
    <p:sldId id="438" r:id="rId3"/>
    <p:sldId id="451" r:id="rId4"/>
    <p:sldId id="452" r:id="rId5"/>
    <p:sldId id="474" r:id="rId6"/>
    <p:sldId id="472" r:id="rId7"/>
    <p:sldId id="473" r:id="rId8"/>
    <p:sldId id="454" r:id="rId9"/>
    <p:sldId id="475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73" autoAdjust="0"/>
    <p:restoredTop sz="94660"/>
  </p:normalViewPr>
  <p:slideViewPr>
    <p:cSldViewPr>
      <p:cViewPr varScale="1">
        <p:scale>
          <a:sx n="83" d="100"/>
          <a:sy n="83" d="100"/>
        </p:scale>
        <p:origin x="1608" y="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4F2C25-9F31-4DE7-92C6-2E46CDB39899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0AD6E1-4F3E-408A-861C-892B694F90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9806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96458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368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66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334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578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48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13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071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804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8899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769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CB4FA2-8726-4D26-89D2-19EF43D893F1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7669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learnenglish.britishcouncil.org/sites/podcasts/files/LearnEnglish-Reading-B2-Cultural-expectations-and-leadership.pdf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learnenglish.britishcouncil.org/sites/podcasts/files/LearnEnglish-Reading-B2-Millennials-in-the-workplace.pdf" TargetMode="Externa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ed.com/talks/chip_conley_what_baby_boomers_can_learn_from_millennials_at_work_and_vice_versa#t-683006" TargetMode="Externa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ed.com/talks/simon_sinek_how_great_leaders_inspire_action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467544" y="2132856"/>
            <a:ext cx="7772400" cy="1470025"/>
          </a:xfrm>
        </p:spPr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Business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2250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460375" y="173105"/>
            <a:ext cx="7772400" cy="1470025"/>
          </a:xfrm>
        </p:spPr>
        <p:txBody>
          <a:bodyPr>
            <a:normAutofit/>
          </a:bodyPr>
          <a:lstStyle/>
          <a:p>
            <a:pPr algn="l"/>
            <a:r>
              <a:rPr lang="tr-TR" sz="3200" dirty="0" smtClean="0">
                <a:solidFill>
                  <a:srgbClr val="FF0000"/>
                </a:solidFill>
              </a:rPr>
              <a:t>Reading: </a:t>
            </a:r>
            <a:r>
              <a:rPr lang="tr-TR" sz="3200" dirty="0" smtClean="0">
                <a:solidFill>
                  <a:srgbClr val="FF0000"/>
                </a:solidFill>
              </a:rPr>
              <a:t>Business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3" name="AutoShape 4" descr="kahoo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kahoot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kahoot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Dikdörtgen 5"/>
          <p:cNvSpPr/>
          <p:nvPr/>
        </p:nvSpPr>
        <p:spPr>
          <a:xfrm>
            <a:off x="612775" y="2157531"/>
            <a:ext cx="7772400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Source:  </a:t>
            </a:r>
            <a:r>
              <a:rPr lang="tr-TR" dirty="0">
                <a:hlinkClick r:id="rId2"/>
              </a:rPr>
              <a:t>https://learnenglish.britishcouncil.org/sites/podcasts/files/LearnEnglish-Reading-B2-Cultural-expectations-and-leadership.pdf</a:t>
            </a:r>
            <a:endParaRPr lang="tr-TR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Dikdörtgen 11"/>
          <p:cNvSpPr/>
          <p:nvPr/>
        </p:nvSpPr>
        <p:spPr>
          <a:xfrm>
            <a:off x="612775" y="3182986"/>
            <a:ext cx="25910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Pre-reading</a:t>
            </a:r>
            <a:r>
              <a:rPr lang="tr-TR" dirty="0" smtClean="0"/>
              <a:t> </a:t>
            </a:r>
            <a:r>
              <a:rPr lang="tr-TR" dirty="0" err="1" smtClean="0"/>
              <a:t>Discussion</a:t>
            </a:r>
            <a:r>
              <a:rPr lang="tr-TR" dirty="0" smtClean="0"/>
              <a:t>:</a:t>
            </a:r>
            <a:endParaRPr lang="en-US" dirty="0"/>
          </a:p>
        </p:txBody>
      </p:sp>
      <p:sp>
        <p:nvSpPr>
          <p:cNvPr id="9" name="Dikdörtgen 8"/>
          <p:cNvSpPr/>
          <p:nvPr/>
        </p:nvSpPr>
        <p:spPr>
          <a:xfrm>
            <a:off x="747770" y="3708048"/>
            <a:ext cx="62004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What</a:t>
            </a:r>
            <a:r>
              <a:rPr lang="tr-TR" dirty="0" smtClean="0"/>
              <a:t> </a:t>
            </a:r>
            <a:r>
              <a:rPr lang="tr-TR" dirty="0" err="1" smtClean="0"/>
              <a:t>qualities</a:t>
            </a:r>
            <a:r>
              <a:rPr lang="tr-TR" dirty="0" smtClean="0"/>
              <a:t> </a:t>
            </a:r>
            <a:r>
              <a:rPr lang="tr-TR" dirty="0" err="1" smtClean="0"/>
              <a:t>should</a:t>
            </a:r>
            <a:r>
              <a:rPr lang="tr-TR" dirty="0" smtClean="0"/>
              <a:t> an </a:t>
            </a:r>
            <a:r>
              <a:rPr lang="tr-TR" dirty="0" err="1" smtClean="0"/>
              <a:t>effective</a:t>
            </a:r>
            <a:r>
              <a:rPr lang="tr-TR" dirty="0" smtClean="0"/>
              <a:t> </a:t>
            </a:r>
            <a:r>
              <a:rPr lang="tr-TR" dirty="0" err="1" smtClean="0"/>
              <a:t>leader</a:t>
            </a:r>
            <a:r>
              <a:rPr lang="tr-TR" dirty="0" smtClean="0"/>
              <a:t> </a:t>
            </a:r>
            <a:r>
              <a:rPr lang="tr-TR" dirty="0" err="1" smtClean="0"/>
              <a:t>should</a:t>
            </a:r>
            <a:r>
              <a:rPr lang="tr-TR" dirty="0" smtClean="0"/>
              <a:t> </a:t>
            </a:r>
            <a:r>
              <a:rPr lang="tr-TR" dirty="0" err="1" smtClean="0"/>
              <a:t>have</a:t>
            </a:r>
            <a:r>
              <a:rPr lang="tr-TR" dirty="0" smtClean="0"/>
              <a:t>?</a:t>
            </a:r>
            <a:endParaRPr lang="en-US" dirty="0"/>
          </a:p>
        </p:txBody>
      </p:sp>
      <p:sp>
        <p:nvSpPr>
          <p:cNvPr id="10" name="Dikdörtgen 9"/>
          <p:cNvSpPr/>
          <p:nvPr/>
        </p:nvSpPr>
        <p:spPr>
          <a:xfrm>
            <a:off x="509398" y="1509703"/>
            <a:ext cx="38611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«</a:t>
            </a:r>
            <a:r>
              <a:rPr lang="tr-TR" dirty="0" err="1" smtClean="0"/>
              <a:t>Cultural</a:t>
            </a:r>
            <a:r>
              <a:rPr lang="tr-TR" dirty="0" smtClean="0"/>
              <a:t> </a:t>
            </a:r>
            <a:r>
              <a:rPr lang="tr-TR" dirty="0" err="1" smtClean="0"/>
              <a:t>Expectations</a:t>
            </a:r>
            <a:r>
              <a:rPr lang="tr-TR" dirty="0" smtClean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 smtClean="0"/>
              <a:t>Leadership</a:t>
            </a:r>
            <a:r>
              <a:rPr lang="tr-TR" dirty="0" smtClean="0"/>
              <a:t>»</a:t>
            </a:r>
            <a:endParaRPr lang="en-US" dirty="0"/>
          </a:p>
        </p:txBody>
      </p:sp>
      <p:sp>
        <p:nvSpPr>
          <p:cNvPr id="11" name="Dikdörtgen 10"/>
          <p:cNvSpPr/>
          <p:nvPr/>
        </p:nvSpPr>
        <p:spPr>
          <a:xfrm>
            <a:off x="793774" y="4233110"/>
            <a:ext cx="70185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Can </a:t>
            </a:r>
            <a:r>
              <a:rPr lang="tr-TR" dirty="0" err="1" smtClean="0"/>
              <a:t>you</a:t>
            </a:r>
            <a:r>
              <a:rPr lang="tr-TR" dirty="0" smtClean="0"/>
              <a:t> </a:t>
            </a:r>
            <a:r>
              <a:rPr lang="tr-TR" dirty="0" err="1" smtClean="0"/>
              <a:t>give</a:t>
            </a:r>
            <a:r>
              <a:rPr lang="tr-TR" dirty="0" smtClean="0"/>
              <a:t> an </a:t>
            </a:r>
            <a:r>
              <a:rPr lang="tr-TR" dirty="0" err="1" smtClean="0"/>
              <a:t>example</a:t>
            </a:r>
            <a:r>
              <a:rPr lang="tr-TR" dirty="0" smtClean="0"/>
              <a:t> of an </a:t>
            </a:r>
            <a:r>
              <a:rPr lang="tr-TR" dirty="0" err="1" smtClean="0"/>
              <a:t>influentail</a:t>
            </a:r>
            <a:r>
              <a:rPr lang="tr-TR" dirty="0" smtClean="0"/>
              <a:t> </a:t>
            </a:r>
            <a:r>
              <a:rPr lang="tr-TR" dirty="0" err="1" smtClean="0"/>
              <a:t>leader</a:t>
            </a:r>
            <a:r>
              <a:rPr lang="tr-TR" dirty="0" smtClean="0"/>
              <a:t>? </a:t>
            </a:r>
            <a:r>
              <a:rPr lang="tr-TR" dirty="0" err="1" smtClean="0"/>
              <a:t>Why</a:t>
            </a:r>
            <a:r>
              <a:rPr lang="tr-TR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5680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 descr="kahoo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kahoot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kahoot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Dikdörtgen 8"/>
          <p:cNvSpPr/>
          <p:nvPr/>
        </p:nvSpPr>
        <p:spPr>
          <a:xfrm>
            <a:off x="829139" y="1306705"/>
            <a:ext cx="946093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 smtClean="0"/>
              <a:t>V</a:t>
            </a:r>
            <a:r>
              <a:rPr lang="tr-TR" dirty="0" err="1" smtClean="0"/>
              <a:t>ague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Dikdörtgen 9"/>
          <p:cNvSpPr/>
          <p:nvPr/>
        </p:nvSpPr>
        <p:spPr>
          <a:xfrm>
            <a:off x="809294" y="3100121"/>
            <a:ext cx="1318374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smtClean="0"/>
              <a:t>H</a:t>
            </a:r>
            <a:r>
              <a:rPr lang="tr-TR" dirty="0" smtClean="0"/>
              <a:t>ierarchy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765175" y="2213095"/>
            <a:ext cx="78488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Carry</a:t>
            </a:r>
            <a:r>
              <a:rPr lang="tr-TR" dirty="0" smtClean="0"/>
              <a:t> </a:t>
            </a:r>
            <a:r>
              <a:rPr lang="tr-TR" dirty="0" err="1" smtClean="0"/>
              <a:t>out</a:t>
            </a:r>
            <a:r>
              <a:rPr lang="tr-TR" dirty="0" smtClean="0"/>
              <a:t>:</a:t>
            </a:r>
            <a:endParaRPr lang="en-US" dirty="0"/>
          </a:p>
        </p:txBody>
      </p:sp>
      <p:sp>
        <p:nvSpPr>
          <p:cNvPr id="7" name="Metin kutusu 6"/>
          <p:cNvSpPr txBox="1"/>
          <p:nvPr/>
        </p:nvSpPr>
        <p:spPr>
          <a:xfrm>
            <a:off x="723114" y="565790"/>
            <a:ext cx="54330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err="1" smtClean="0">
                <a:solidFill>
                  <a:srgbClr val="FF0000"/>
                </a:solidFill>
              </a:rPr>
              <a:t>Vocabulary</a:t>
            </a:r>
            <a:r>
              <a:rPr lang="tr-TR" sz="3200" b="1" dirty="0" smtClean="0">
                <a:solidFill>
                  <a:srgbClr val="FF0000"/>
                </a:solidFill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</a:rPr>
              <a:t>for</a:t>
            </a:r>
            <a:r>
              <a:rPr lang="tr-TR" sz="3200" b="1" dirty="0" smtClean="0">
                <a:solidFill>
                  <a:srgbClr val="FF0000"/>
                </a:solidFill>
              </a:rPr>
              <a:t> Reading: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1081801" y="1723075"/>
            <a:ext cx="69665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tr-TR" dirty="0"/>
              <a:t>N</a:t>
            </a:r>
            <a:r>
              <a:rPr lang="en-US" dirty="0" err="1" smtClean="0"/>
              <a:t>ot</a:t>
            </a:r>
            <a:r>
              <a:rPr lang="en-US" dirty="0" smtClean="0"/>
              <a:t> </a:t>
            </a:r>
            <a:r>
              <a:rPr lang="en-US" dirty="0"/>
              <a:t>clearly </a:t>
            </a:r>
            <a:r>
              <a:rPr lang="en-US" dirty="0" smtClean="0"/>
              <a:t>expressed</a:t>
            </a:r>
            <a:r>
              <a:rPr lang="tr-TR" dirty="0"/>
              <a:t>,</a:t>
            </a:r>
            <a:r>
              <a:rPr lang="en-US" b="1" dirty="0"/>
              <a:t> </a:t>
            </a:r>
            <a:r>
              <a:rPr lang="en-US" dirty="0"/>
              <a:t>stated </a:t>
            </a:r>
            <a:r>
              <a:rPr lang="en-US" dirty="0" smtClean="0"/>
              <a:t>in</a:t>
            </a:r>
            <a:r>
              <a:rPr lang="tr-TR" dirty="0" smtClean="0"/>
              <a:t> </a:t>
            </a:r>
            <a:r>
              <a:rPr lang="tr-TR" dirty="0" err="1" smtClean="0"/>
              <a:t>indefinite</a:t>
            </a:r>
            <a:r>
              <a:rPr lang="en-US" dirty="0"/>
              <a:t>  </a:t>
            </a:r>
            <a:r>
              <a:rPr lang="en-US" dirty="0" smtClean="0"/>
              <a:t>terms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6" name="Dikdörtgen 5"/>
          <p:cNvSpPr/>
          <p:nvPr/>
        </p:nvSpPr>
        <p:spPr>
          <a:xfrm>
            <a:off x="1105287" y="2664917"/>
            <a:ext cx="44263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T</a:t>
            </a:r>
            <a:r>
              <a:rPr lang="en-US" dirty="0" smtClean="0"/>
              <a:t>o </a:t>
            </a:r>
            <a:r>
              <a:rPr lang="en-US" dirty="0"/>
              <a:t>bring to a successful </a:t>
            </a:r>
            <a:r>
              <a:rPr lang="en-US" dirty="0" smtClean="0"/>
              <a:t>issue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1081801" y="3500483"/>
            <a:ext cx="75881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A</a:t>
            </a:r>
            <a:r>
              <a:rPr lang="en-US" dirty="0" smtClean="0"/>
              <a:t> </a:t>
            </a:r>
            <a:r>
              <a:rPr lang="en-US" dirty="0"/>
              <a:t>ruling body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tr-TR" dirty="0" err="1" smtClean="0"/>
              <a:t>clergy</a:t>
            </a:r>
            <a:r>
              <a:rPr lang="en-US" dirty="0"/>
              <a:t> </a:t>
            </a:r>
            <a:r>
              <a:rPr lang="en-US" dirty="0" smtClean="0"/>
              <a:t>organized </a:t>
            </a:r>
            <a:r>
              <a:rPr lang="en-US" dirty="0"/>
              <a:t>into orders or ranks </a:t>
            </a:r>
            <a:r>
              <a:rPr lang="en-US" dirty="0" smtClean="0"/>
              <a:t>each</a:t>
            </a:r>
            <a:r>
              <a:rPr lang="tr-TR" dirty="0" smtClean="0"/>
              <a:t> </a:t>
            </a:r>
            <a:r>
              <a:rPr lang="tr-TR" dirty="0" err="1" smtClean="0"/>
              <a:t>subordinate</a:t>
            </a:r>
            <a:r>
              <a:rPr lang="en-US" dirty="0"/>
              <a:t>  to the one above </a:t>
            </a:r>
            <a:r>
              <a:rPr lang="en-US" dirty="0" smtClean="0"/>
              <a:t>it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12" name="Dikdörtgen 11"/>
          <p:cNvSpPr/>
          <p:nvPr/>
        </p:nvSpPr>
        <p:spPr>
          <a:xfrm>
            <a:off x="769195" y="4158480"/>
            <a:ext cx="1734770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smtClean="0"/>
              <a:t>C</a:t>
            </a:r>
            <a:r>
              <a:rPr lang="tr-TR" dirty="0" smtClean="0"/>
              <a:t>ome </a:t>
            </a:r>
            <a:r>
              <a:rPr lang="tr-TR" dirty="0" err="1"/>
              <a:t>up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1081801" y="4558842"/>
            <a:ext cx="33260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T</a:t>
            </a:r>
            <a:r>
              <a:rPr lang="en-US" dirty="0" smtClean="0"/>
              <a:t>o </a:t>
            </a:r>
            <a:r>
              <a:rPr lang="en-US" dirty="0"/>
              <a:t>come </a:t>
            </a:r>
            <a:r>
              <a:rPr lang="en-US" dirty="0" smtClean="0"/>
              <a:t>near</a:t>
            </a:r>
            <a:r>
              <a:rPr lang="tr-TR" dirty="0" smtClean="0"/>
              <a:t>, </a:t>
            </a:r>
            <a:r>
              <a:rPr lang="en-US" dirty="0" smtClean="0"/>
              <a:t>make </a:t>
            </a:r>
            <a:r>
              <a:rPr lang="en-US" dirty="0"/>
              <a:t>an </a:t>
            </a:r>
            <a:r>
              <a:rPr lang="en-US" dirty="0" smtClean="0"/>
              <a:t>approach</a:t>
            </a:r>
            <a:r>
              <a:rPr lang="tr-T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3348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 descr="kahoo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kahoot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kahoot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Dikdörtgen 8"/>
          <p:cNvSpPr/>
          <p:nvPr/>
        </p:nvSpPr>
        <p:spPr>
          <a:xfrm>
            <a:off x="612775" y="1412656"/>
            <a:ext cx="1505284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smtClean="0"/>
              <a:t>R</a:t>
            </a:r>
            <a:r>
              <a:rPr lang="tr-TR" dirty="0" smtClean="0"/>
              <a:t>esentment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Dikdörtgen 9"/>
          <p:cNvSpPr/>
          <p:nvPr/>
        </p:nvSpPr>
        <p:spPr>
          <a:xfrm>
            <a:off x="605320" y="3436594"/>
            <a:ext cx="1241494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 smtClean="0"/>
              <a:t>I</a:t>
            </a:r>
            <a:r>
              <a:rPr lang="tr-TR" dirty="0" err="1" smtClean="0"/>
              <a:t>nitiative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612775" y="2497078"/>
            <a:ext cx="78488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P</a:t>
            </a:r>
            <a:r>
              <a:rPr lang="tr-TR" dirty="0" err="1" smtClean="0"/>
              <a:t>erceive</a:t>
            </a:r>
            <a:r>
              <a:rPr lang="tr-TR" dirty="0" smtClean="0"/>
              <a:t>:</a:t>
            </a:r>
            <a:endParaRPr lang="en-US" dirty="0"/>
          </a:p>
        </p:txBody>
      </p:sp>
      <p:sp>
        <p:nvSpPr>
          <p:cNvPr id="7" name="Metin kutusu 6"/>
          <p:cNvSpPr txBox="1"/>
          <p:nvPr/>
        </p:nvSpPr>
        <p:spPr>
          <a:xfrm>
            <a:off x="723114" y="565790"/>
            <a:ext cx="54330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err="1" smtClean="0">
                <a:solidFill>
                  <a:srgbClr val="FF0000"/>
                </a:solidFill>
              </a:rPr>
              <a:t>Vocabulary</a:t>
            </a:r>
            <a:r>
              <a:rPr lang="tr-TR" sz="3200" b="1" dirty="0" smtClean="0">
                <a:solidFill>
                  <a:srgbClr val="FF0000"/>
                </a:solidFill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</a:rPr>
              <a:t>for</a:t>
            </a:r>
            <a:r>
              <a:rPr lang="tr-TR" sz="3200" b="1" dirty="0" smtClean="0">
                <a:solidFill>
                  <a:srgbClr val="FF0000"/>
                </a:solidFill>
              </a:rPr>
              <a:t> Reading: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899592" y="1796363"/>
            <a:ext cx="72728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tr-TR" dirty="0"/>
              <a:t>A</a:t>
            </a:r>
            <a:r>
              <a:rPr lang="en-US" dirty="0" smtClean="0"/>
              <a:t> </a:t>
            </a:r>
            <a:r>
              <a:rPr lang="en-US" dirty="0"/>
              <a:t>feeling of indignant displeasure or persistent ill will at something regarded as a wrong, insult, or </a:t>
            </a:r>
            <a:r>
              <a:rPr lang="en-US" dirty="0" smtClean="0"/>
              <a:t>injury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6" name="Dikdörtgen 5"/>
          <p:cNvSpPr/>
          <p:nvPr/>
        </p:nvSpPr>
        <p:spPr>
          <a:xfrm>
            <a:off x="873573" y="2980320"/>
            <a:ext cx="79083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T</a:t>
            </a:r>
            <a:r>
              <a:rPr lang="en-US" dirty="0" smtClean="0"/>
              <a:t>o </a:t>
            </a:r>
            <a:r>
              <a:rPr lang="en-US" dirty="0"/>
              <a:t>attain awareness or understanding </a:t>
            </a:r>
            <a:r>
              <a:rPr lang="en-US" dirty="0" smtClean="0"/>
              <a:t>of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899592" y="3825290"/>
            <a:ext cx="75881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A</a:t>
            </a:r>
            <a:r>
              <a:rPr lang="tr-TR" dirty="0" smtClean="0"/>
              <a:t>n </a:t>
            </a:r>
            <a:r>
              <a:rPr lang="tr-TR" dirty="0" err="1"/>
              <a:t>introductory</a:t>
            </a:r>
            <a:r>
              <a:rPr lang="tr-TR" dirty="0"/>
              <a:t> </a:t>
            </a:r>
            <a:r>
              <a:rPr lang="tr-TR" dirty="0" smtClean="0"/>
              <a:t>step, </a:t>
            </a:r>
            <a:r>
              <a:rPr lang="en-US" dirty="0"/>
              <a:t>energy </a:t>
            </a:r>
            <a:r>
              <a:rPr lang="en-US" dirty="0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aptitude</a:t>
            </a:r>
            <a:r>
              <a:rPr lang="tr-TR" dirty="0"/>
              <a:t> </a:t>
            </a:r>
            <a:r>
              <a:rPr lang="en-US" dirty="0" smtClean="0"/>
              <a:t>displayed </a:t>
            </a:r>
            <a:r>
              <a:rPr lang="en-US" dirty="0"/>
              <a:t>in initiation of </a:t>
            </a:r>
            <a:r>
              <a:rPr lang="en-US" dirty="0" smtClean="0"/>
              <a:t>action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15" name="Dikdörtgen 14"/>
          <p:cNvSpPr/>
          <p:nvPr/>
        </p:nvSpPr>
        <p:spPr>
          <a:xfrm>
            <a:off x="594900" y="4269936"/>
            <a:ext cx="1825436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/>
              <a:t> </a:t>
            </a:r>
            <a:r>
              <a:rPr lang="tr-TR" dirty="0" err="1" smtClean="0"/>
              <a:t>D</a:t>
            </a:r>
            <a:r>
              <a:rPr lang="tr-TR" dirty="0" err="1" smtClean="0"/>
              <a:t>issatisfaction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899592" y="4770697"/>
            <a:ext cx="74541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T</a:t>
            </a:r>
            <a:r>
              <a:rPr lang="en-US" dirty="0" smtClean="0"/>
              <a:t>he </a:t>
            </a:r>
            <a:r>
              <a:rPr lang="en-US" dirty="0"/>
              <a:t>quality or state of </a:t>
            </a:r>
            <a:r>
              <a:rPr lang="en-US" dirty="0" smtClean="0"/>
              <a:t>being</a:t>
            </a:r>
            <a:r>
              <a:rPr lang="tr-TR" dirty="0" smtClean="0"/>
              <a:t> </a:t>
            </a:r>
            <a:r>
              <a:rPr lang="tr-TR" dirty="0" err="1" smtClean="0"/>
              <a:t>dissatisfied</a:t>
            </a:r>
            <a:r>
              <a:rPr lang="tr-TR" dirty="0" smtClean="0"/>
              <a:t>.</a:t>
            </a:r>
            <a:r>
              <a:rPr lang="en-US" dirty="0"/>
              <a:t>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8789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460375" y="173105"/>
            <a:ext cx="7772400" cy="1470025"/>
          </a:xfrm>
        </p:spPr>
        <p:txBody>
          <a:bodyPr>
            <a:normAutofit/>
          </a:bodyPr>
          <a:lstStyle/>
          <a:p>
            <a:pPr algn="l"/>
            <a:r>
              <a:rPr lang="tr-TR" sz="3200" dirty="0" smtClean="0">
                <a:solidFill>
                  <a:srgbClr val="FF0000"/>
                </a:solidFill>
              </a:rPr>
              <a:t>Reading: </a:t>
            </a:r>
            <a:r>
              <a:rPr lang="tr-TR" sz="3200" dirty="0" smtClean="0">
                <a:solidFill>
                  <a:srgbClr val="FF0000"/>
                </a:solidFill>
              </a:rPr>
              <a:t>Business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3" name="AutoShape 4" descr="kahoo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kahoot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kahoot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Dikdörtgen 5"/>
          <p:cNvSpPr/>
          <p:nvPr/>
        </p:nvSpPr>
        <p:spPr>
          <a:xfrm>
            <a:off x="612775" y="2157531"/>
            <a:ext cx="7772400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Source:  </a:t>
            </a:r>
            <a:r>
              <a:rPr lang="tr-TR" dirty="0">
                <a:hlinkClick r:id="rId2"/>
              </a:rPr>
              <a:t>https://learnenglish.britishcouncil.org/sites/podcasts/files/LearnEnglish-Reading-B2-Millennials-in-the-workplace.pdf</a:t>
            </a:r>
            <a:endParaRPr lang="tr-TR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Dikdörtgen 11"/>
          <p:cNvSpPr/>
          <p:nvPr/>
        </p:nvSpPr>
        <p:spPr>
          <a:xfrm>
            <a:off x="612775" y="3182986"/>
            <a:ext cx="25910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Pre-reading</a:t>
            </a:r>
            <a:r>
              <a:rPr lang="tr-TR" dirty="0" smtClean="0"/>
              <a:t> </a:t>
            </a:r>
            <a:r>
              <a:rPr lang="tr-TR" dirty="0" err="1" smtClean="0"/>
              <a:t>Discussion</a:t>
            </a:r>
            <a:r>
              <a:rPr lang="tr-TR" dirty="0" smtClean="0"/>
              <a:t>:</a:t>
            </a:r>
            <a:endParaRPr lang="en-US" dirty="0"/>
          </a:p>
        </p:txBody>
      </p:sp>
      <p:sp>
        <p:nvSpPr>
          <p:cNvPr id="9" name="Dikdörtgen 8"/>
          <p:cNvSpPr/>
          <p:nvPr/>
        </p:nvSpPr>
        <p:spPr>
          <a:xfrm>
            <a:off x="765175" y="3708048"/>
            <a:ext cx="62004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Who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millennials</a:t>
            </a:r>
            <a:r>
              <a:rPr lang="tr-TR" dirty="0" smtClean="0"/>
              <a:t>?</a:t>
            </a:r>
            <a:endParaRPr lang="en-US" dirty="0"/>
          </a:p>
        </p:txBody>
      </p:sp>
      <p:sp>
        <p:nvSpPr>
          <p:cNvPr id="10" name="Dikdörtgen 9"/>
          <p:cNvSpPr/>
          <p:nvPr/>
        </p:nvSpPr>
        <p:spPr>
          <a:xfrm>
            <a:off x="509398" y="1509703"/>
            <a:ext cx="30908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«</a:t>
            </a:r>
            <a:r>
              <a:rPr lang="tr-TR" dirty="0" err="1"/>
              <a:t>Millennials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 smtClean="0"/>
              <a:t>Workplace</a:t>
            </a:r>
            <a:r>
              <a:rPr lang="tr-TR" dirty="0"/>
              <a:t>»</a:t>
            </a:r>
            <a:endParaRPr lang="en-US" dirty="0"/>
          </a:p>
        </p:txBody>
      </p:sp>
      <p:sp>
        <p:nvSpPr>
          <p:cNvPr id="13" name="Dikdörtgen 12"/>
          <p:cNvSpPr/>
          <p:nvPr/>
        </p:nvSpPr>
        <p:spPr>
          <a:xfrm>
            <a:off x="765175" y="4233110"/>
            <a:ext cx="62004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Characteristics</a:t>
            </a:r>
            <a:r>
              <a:rPr lang="tr-TR" dirty="0" smtClean="0"/>
              <a:t> of </a:t>
            </a:r>
            <a:r>
              <a:rPr lang="tr-TR" dirty="0" err="1" smtClean="0"/>
              <a:t>millennials</a:t>
            </a:r>
            <a:r>
              <a:rPr lang="tr-TR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7790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 descr="kahoo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kahoot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kahoot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Dikdörtgen 8"/>
          <p:cNvSpPr/>
          <p:nvPr/>
        </p:nvSpPr>
        <p:spPr>
          <a:xfrm>
            <a:off x="599765" y="1413930"/>
            <a:ext cx="1637308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 smtClean="0"/>
              <a:t>T</a:t>
            </a:r>
            <a:r>
              <a:rPr lang="tr-TR" dirty="0" err="1" smtClean="0"/>
              <a:t>urnover</a:t>
            </a:r>
            <a:r>
              <a:rPr lang="tr-TR" dirty="0" smtClean="0"/>
              <a:t> </a:t>
            </a:r>
            <a:r>
              <a:rPr lang="tr-TR" dirty="0"/>
              <a:t>rate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Dikdörtgen 9"/>
          <p:cNvSpPr/>
          <p:nvPr/>
        </p:nvSpPr>
        <p:spPr>
          <a:xfrm>
            <a:off x="700672" y="3587141"/>
            <a:ext cx="1466492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 smtClean="0"/>
              <a:t>L</a:t>
            </a:r>
            <a:r>
              <a:rPr lang="tr-TR" dirty="0" err="1" smtClean="0"/>
              <a:t>arge-scale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651202" y="2528293"/>
            <a:ext cx="78488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/>
              <a:t>R</a:t>
            </a:r>
            <a:r>
              <a:rPr lang="tr-TR" dirty="0" smtClean="0"/>
              <a:t>etention</a:t>
            </a:r>
            <a:r>
              <a:rPr lang="tr-TR" dirty="0" smtClean="0"/>
              <a:t>:</a:t>
            </a:r>
            <a:endParaRPr lang="en-US" dirty="0"/>
          </a:p>
        </p:txBody>
      </p:sp>
      <p:sp>
        <p:nvSpPr>
          <p:cNvPr id="7" name="Metin kutusu 6"/>
          <p:cNvSpPr txBox="1"/>
          <p:nvPr/>
        </p:nvSpPr>
        <p:spPr>
          <a:xfrm>
            <a:off x="723114" y="565790"/>
            <a:ext cx="54330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err="1" smtClean="0">
                <a:solidFill>
                  <a:srgbClr val="FF0000"/>
                </a:solidFill>
              </a:rPr>
              <a:t>Vocabulary</a:t>
            </a:r>
            <a:r>
              <a:rPr lang="tr-TR" sz="3200" b="1" dirty="0" smtClean="0">
                <a:solidFill>
                  <a:srgbClr val="FF0000"/>
                </a:solidFill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</a:rPr>
              <a:t>for</a:t>
            </a:r>
            <a:r>
              <a:rPr lang="tr-TR" sz="3200" b="1" dirty="0" smtClean="0">
                <a:solidFill>
                  <a:srgbClr val="FF0000"/>
                </a:solidFill>
              </a:rPr>
              <a:t> Reading: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1078278" y="1870305"/>
            <a:ext cx="72728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tr-TR" dirty="0" err="1" smtClean="0"/>
              <a:t>It</a:t>
            </a:r>
            <a:r>
              <a:rPr lang="tr-TR" dirty="0" smtClean="0"/>
              <a:t> </a:t>
            </a:r>
            <a:r>
              <a:rPr lang="en-US" dirty="0" smtClean="0"/>
              <a:t>refers </a:t>
            </a:r>
            <a:r>
              <a:rPr lang="en-US" dirty="0"/>
              <a:t>to the percentage of employees leaving a company within a certain period of time.</a:t>
            </a:r>
            <a:endParaRPr lang="en-US" dirty="0"/>
          </a:p>
        </p:txBody>
      </p:sp>
      <p:sp>
        <p:nvSpPr>
          <p:cNvPr id="6" name="Dikdörtgen 5"/>
          <p:cNvSpPr/>
          <p:nvPr/>
        </p:nvSpPr>
        <p:spPr>
          <a:xfrm>
            <a:off x="1078278" y="2873522"/>
            <a:ext cx="74217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A</a:t>
            </a:r>
            <a:r>
              <a:rPr lang="en-US" dirty="0" smtClean="0"/>
              <a:t> </a:t>
            </a:r>
            <a:r>
              <a:rPr lang="en-US" dirty="0"/>
              <a:t>preservation of the aftereffects of experience and learning that makes recall or recognition </a:t>
            </a:r>
            <a:r>
              <a:rPr lang="en-US" dirty="0" smtClean="0"/>
              <a:t>possible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1093775" y="3975837"/>
            <a:ext cx="75881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C</a:t>
            </a:r>
            <a:r>
              <a:rPr lang="en-US" dirty="0" err="1" smtClean="0"/>
              <a:t>overing</a:t>
            </a:r>
            <a:r>
              <a:rPr lang="en-US" dirty="0" smtClean="0"/>
              <a:t> </a:t>
            </a:r>
            <a:r>
              <a:rPr lang="en-US" dirty="0"/>
              <a:t>or involving a large </a:t>
            </a:r>
            <a:r>
              <a:rPr lang="en-US" dirty="0" smtClean="0"/>
              <a:t>area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15" name="Dikdörtgen 14"/>
          <p:cNvSpPr/>
          <p:nvPr/>
        </p:nvSpPr>
        <p:spPr>
          <a:xfrm>
            <a:off x="689180" y="4460666"/>
            <a:ext cx="1189108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/>
              <a:t> </a:t>
            </a:r>
            <a:r>
              <a:rPr lang="tr-TR" dirty="0" err="1" smtClean="0"/>
              <a:t>G</a:t>
            </a:r>
            <a:r>
              <a:rPr lang="tr-TR" dirty="0" err="1" smtClean="0"/>
              <a:t>ive</a:t>
            </a:r>
            <a:r>
              <a:rPr lang="tr-TR" dirty="0" smtClean="0"/>
              <a:t> </a:t>
            </a:r>
            <a:r>
              <a:rPr lang="tr-TR" dirty="0" err="1"/>
              <a:t>up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1120593" y="4861019"/>
            <a:ext cx="74541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T</a:t>
            </a:r>
            <a:r>
              <a:rPr lang="en-US" dirty="0" smtClean="0"/>
              <a:t>o </a:t>
            </a:r>
            <a:r>
              <a:rPr lang="en-US" dirty="0"/>
              <a:t>yield control or possession </a:t>
            </a:r>
            <a:r>
              <a:rPr lang="en-US" dirty="0" smtClean="0"/>
              <a:t>of</a:t>
            </a:r>
            <a:r>
              <a:rPr lang="tr-TR" dirty="0" smtClean="0"/>
              <a:t>.</a:t>
            </a:r>
            <a:r>
              <a:rPr lang="en-US" dirty="0"/>
              <a:t>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0061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 descr="kahoo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kahoot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kahoot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Dikdörtgen 8"/>
          <p:cNvSpPr/>
          <p:nvPr/>
        </p:nvSpPr>
        <p:spPr>
          <a:xfrm>
            <a:off x="862959" y="1383919"/>
            <a:ext cx="903774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 smtClean="0"/>
              <a:t>S</a:t>
            </a:r>
            <a:r>
              <a:rPr lang="tr-TR" dirty="0" err="1" smtClean="0"/>
              <a:t>trive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Dikdörtgen 9"/>
          <p:cNvSpPr/>
          <p:nvPr/>
        </p:nvSpPr>
        <p:spPr>
          <a:xfrm>
            <a:off x="836380" y="3057848"/>
            <a:ext cx="1292918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 smtClean="0"/>
              <a:t>E</a:t>
            </a:r>
            <a:r>
              <a:rPr lang="tr-TR" dirty="0" err="1" smtClean="0"/>
              <a:t>xcessive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833366" y="2229705"/>
            <a:ext cx="78488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M</a:t>
            </a:r>
            <a:r>
              <a:rPr lang="tr-TR" dirty="0" err="1" smtClean="0"/>
              <a:t>onitor</a:t>
            </a:r>
            <a:r>
              <a:rPr lang="tr-TR" dirty="0" smtClean="0"/>
              <a:t>:</a:t>
            </a:r>
            <a:endParaRPr lang="en-US" dirty="0"/>
          </a:p>
        </p:txBody>
      </p:sp>
      <p:sp>
        <p:nvSpPr>
          <p:cNvPr id="7" name="Metin kutusu 6"/>
          <p:cNvSpPr txBox="1"/>
          <p:nvPr/>
        </p:nvSpPr>
        <p:spPr>
          <a:xfrm>
            <a:off x="723114" y="565790"/>
            <a:ext cx="54330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err="1" smtClean="0">
                <a:solidFill>
                  <a:srgbClr val="FF0000"/>
                </a:solidFill>
              </a:rPr>
              <a:t>Vocabulary</a:t>
            </a:r>
            <a:r>
              <a:rPr lang="tr-TR" sz="3200" b="1" dirty="0" smtClean="0">
                <a:solidFill>
                  <a:srgbClr val="FF0000"/>
                </a:solidFill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</a:rPr>
              <a:t>for</a:t>
            </a:r>
            <a:r>
              <a:rPr lang="tr-TR" sz="3200" b="1" dirty="0" smtClean="0">
                <a:solidFill>
                  <a:srgbClr val="FF0000"/>
                </a:solidFill>
              </a:rPr>
              <a:t> Reading: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1079246" y="1788732"/>
            <a:ext cx="72728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tr-TR" dirty="0"/>
              <a:t>T</a:t>
            </a:r>
            <a:r>
              <a:rPr lang="en-US" dirty="0" smtClean="0"/>
              <a:t>o </a:t>
            </a:r>
            <a:r>
              <a:rPr lang="en-US" dirty="0"/>
              <a:t>devote serious effort or </a:t>
            </a:r>
            <a:r>
              <a:rPr lang="en-US" dirty="0" smtClean="0"/>
              <a:t>energy</a:t>
            </a:r>
            <a:r>
              <a:rPr lang="tr-TR" dirty="0" smtClean="0"/>
              <a:t>.</a:t>
            </a:r>
            <a:r>
              <a:rPr lang="en-US" dirty="0"/>
              <a:t> </a:t>
            </a:r>
            <a:endParaRPr lang="en-US" dirty="0"/>
          </a:p>
        </p:txBody>
      </p:sp>
      <p:sp>
        <p:nvSpPr>
          <p:cNvPr id="6" name="Dikdörtgen 5"/>
          <p:cNvSpPr/>
          <p:nvPr/>
        </p:nvSpPr>
        <p:spPr>
          <a:xfrm>
            <a:off x="1079246" y="2675341"/>
            <a:ext cx="79083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O</a:t>
            </a:r>
            <a:r>
              <a:rPr lang="en-US" dirty="0" smtClean="0"/>
              <a:t>ne </a:t>
            </a:r>
            <a:r>
              <a:rPr lang="en-US" dirty="0"/>
              <a:t>that warns or </a:t>
            </a:r>
            <a:r>
              <a:rPr lang="en-US" dirty="0" smtClean="0"/>
              <a:t>instructs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1012212" y="3503235"/>
            <a:ext cx="75881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Exceeding</a:t>
            </a:r>
            <a:r>
              <a:rPr lang="tr-TR" dirty="0" smtClean="0"/>
              <a:t> </a:t>
            </a:r>
            <a:r>
              <a:rPr lang="en-US" dirty="0" smtClean="0"/>
              <a:t>what </a:t>
            </a:r>
            <a:r>
              <a:rPr lang="en-US" dirty="0"/>
              <a:t>is usual, proper, necessary, or </a:t>
            </a:r>
            <a:r>
              <a:rPr lang="en-US" dirty="0" err="1" smtClean="0"/>
              <a:t>norma</a:t>
            </a:r>
            <a:r>
              <a:rPr lang="tr-TR" dirty="0" smtClean="0"/>
              <a:t>l.</a:t>
            </a:r>
            <a:endParaRPr lang="en-US" dirty="0"/>
          </a:p>
        </p:txBody>
      </p:sp>
      <p:sp>
        <p:nvSpPr>
          <p:cNvPr id="15" name="Dikdörtgen 14"/>
          <p:cNvSpPr/>
          <p:nvPr/>
        </p:nvSpPr>
        <p:spPr>
          <a:xfrm>
            <a:off x="877032" y="4000887"/>
            <a:ext cx="1260281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/>
              <a:t> </a:t>
            </a:r>
            <a:r>
              <a:rPr lang="tr-TR" dirty="0" err="1" smtClean="0"/>
              <a:t>S</a:t>
            </a:r>
            <a:r>
              <a:rPr lang="tr-TR" dirty="0" err="1" smtClean="0"/>
              <a:t>acrifice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1079245" y="4426910"/>
            <a:ext cx="74541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A</a:t>
            </a:r>
            <a:r>
              <a:rPr lang="en-US" dirty="0" smtClean="0"/>
              <a:t>n </a:t>
            </a:r>
            <a:r>
              <a:rPr lang="en-US" dirty="0"/>
              <a:t>act of offering to a deity something </a:t>
            </a:r>
            <a:r>
              <a:rPr lang="en-US" dirty="0" smtClean="0"/>
              <a:t>precious</a:t>
            </a:r>
            <a:r>
              <a:rPr lang="tr-T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1260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460375" y="345768"/>
            <a:ext cx="7772400" cy="1470025"/>
          </a:xfrm>
        </p:spPr>
        <p:txBody>
          <a:bodyPr>
            <a:normAutofit/>
          </a:bodyPr>
          <a:lstStyle/>
          <a:p>
            <a:pPr algn="l"/>
            <a:r>
              <a:rPr lang="tr-TR" sz="3200" dirty="0" err="1" smtClean="0">
                <a:solidFill>
                  <a:srgbClr val="FF0000"/>
                </a:solidFill>
              </a:rPr>
              <a:t>Listening</a:t>
            </a:r>
            <a:r>
              <a:rPr lang="tr-TR" sz="3200" dirty="0" smtClean="0">
                <a:solidFill>
                  <a:srgbClr val="FF0000"/>
                </a:solidFill>
              </a:rPr>
              <a:t>: </a:t>
            </a:r>
            <a:r>
              <a:rPr lang="tr-TR" sz="3200" dirty="0" smtClean="0">
                <a:solidFill>
                  <a:srgbClr val="FF0000"/>
                </a:solidFill>
              </a:rPr>
              <a:t>Business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3" name="AutoShape 4" descr="kahoo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kahoot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kahoot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Dikdörtgen 5"/>
          <p:cNvSpPr/>
          <p:nvPr/>
        </p:nvSpPr>
        <p:spPr>
          <a:xfrm>
            <a:off x="548666" y="1815793"/>
            <a:ext cx="7772400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Source: </a:t>
            </a:r>
            <a:r>
              <a:rPr lang="tr-TR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tr-TR" dirty="0"/>
              <a:t>“</a:t>
            </a:r>
            <a:r>
              <a:rPr lang="tr-TR" dirty="0" err="1"/>
              <a:t>What</a:t>
            </a:r>
            <a:r>
              <a:rPr lang="tr-TR" dirty="0"/>
              <a:t>  </a:t>
            </a:r>
            <a:r>
              <a:rPr lang="tr-TR" dirty="0" err="1"/>
              <a:t>baby</a:t>
            </a:r>
            <a:r>
              <a:rPr lang="tr-TR" dirty="0"/>
              <a:t> </a:t>
            </a:r>
            <a:r>
              <a:rPr lang="tr-TR" dirty="0" err="1"/>
              <a:t>boomers</a:t>
            </a:r>
            <a:r>
              <a:rPr lang="tr-TR" dirty="0"/>
              <a:t> can </a:t>
            </a:r>
            <a:r>
              <a:rPr lang="tr-TR" dirty="0" err="1"/>
              <a:t>learn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millenials</a:t>
            </a:r>
            <a:r>
              <a:rPr lang="tr-TR" dirty="0" smtClean="0"/>
              <a:t>”</a:t>
            </a:r>
            <a:endParaRPr lang="tr-TR" dirty="0"/>
          </a:p>
        </p:txBody>
      </p:sp>
      <p:sp>
        <p:nvSpPr>
          <p:cNvPr id="7" name="Dikdörtgen 6"/>
          <p:cNvSpPr/>
          <p:nvPr/>
        </p:nvSpPr>
        <p:spPr>
          <a:xfrm>
            <a:off x="620663" y="2450563"/>
            <a:ext cx="76121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u="sng" dirty="0">
                <a:hlinkClick r:id="rId2"/>
              </a:rPr>
              <a:t>https://www.ted.com/talks/chip_conley_what_baby_boomers_can_learn_from_millennials_at_work_and_vice_versa#t-683006</a:t>
            </a:r>
            <a:r>
              <a:rPr lang="tr-TR" dirty="0"/>
              <a:t> </a:t>
            </a:r>
          </a:p>
        </p:txBody>
      </p:sp>
      <p:sp>
        <p:nvSpPr>
          <p:cNvPr id="12" name="Dikdörtgen 11"/>
          <p:cNvSpPr/>
          <p:nvPr/>
        </p:nvSpPr>
        <p:spPr>
          <a:xfrm>
            <a:off x="460375" y="3356112"/>
            <a:ext cx="82253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Discussion</a:t>
            </a:r>
            <a:r>
              <a:rPr lang="tr-TR" dirty="0" smtClean="0"/>
              <a:t> </a:t>
            </a:r>
            <a:r>
              <a:rPr lang="tr-TR" dirty="0" err="1" smtClean="0"/>
              <a:t>about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listening</a:t>
            </a:r>
            <a:r>
              <a:rPr lang="tr-TR" dirty="0" smtClean="0"/>
              <a:t>:</a:t>
            </a:r>
            <a:endParaRPr lang="en-US" dirty="0"/>
          </a:p>
        </p:txBody>
      </p:sp>
      <p:sp>
        <p:nvSpPr>
          <p:cNvPr id="9" name="Dikdörtgen 8"/>
          <p:cNvSpPr/>
          <p:nvPr/>
        </p:nvSpPr>
        <p:spPr>
          <a:xfrm>
            <a:off x="460375" y="3869341"/>
            <a:ext cx="82253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What</a:t>
            </a:r>
            <a:r>
              <a:rPr lang="tr-TR" dirty="0" smtClean="0"/>
              <a:t> is </a:t>
            </a:r>
            <a:r>
              <a:rPr lang="tr-TR" dirty="0" err="1" smtClean="0"/>
              <a:t>the</a:t>
            </a:r>
            <a:r>
              <a:rPr lang="tr-TR" dirty="0" smtClean="0"/>
              <a:t> main </a:t>
            </a:r>
            <a:r>
              <a:rPr lang="tr-TR" dirty="0" err="1" smtClean="0"/>
              <a:t>point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speech</a:t>
            </a:r>
            <a:r>
              <a:rPr lang="tr-TR" dirty="0" smtClean="0"/>
              <a:t>?</a:t>
            </a:r>
            <a:endParaRPr lang="en-US" dirty="0"/>
          </a:p>
        </p:txBody>
      </p:sp>
      <p:sp>
        <p:nvSpPr>
          <p:cNvPr id="10" name="Dikdörtgen 9"/>
          <p:cNvSpPr/>
          <p:nvPr/>
        </p:nvSpPr>
        <p:spPr>
          <a:xfrm>
            <a:off x="460375" y="4351801"/>
            <a:ext cx="82253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Do </a:t>
            </a:r>
            <a:r>
              <a:rPr lang="tr-TR" dirty="0" err="1" smtClean="0"/>
              <a:t>you</a:t>
            </a:r>
            <a:r>
              <a:rPr lang="tr-TR" dirty="0" smtClean="0"/>
              <a:t> </a:t>
            </a:r>
            <a:r>
              <a:rPr lang="tr-TR" dirty="0" err="1" smtClean="0"/>
              <a:t>agree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disagree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speaker</a:t>
            </a:r>
            <a:r>
              <a:rPr lang="tr-TR" dirty="0" smtClean="0"/>
              <a:t>? </a:t>
            </a:r>
            <a:r>
              <a:rPr lang="tr-TR" dirty="0" err="1" smtClean="0"/>
              <a:t>Why</a:t>
            </a:r>
            <a:r>
              <a:rPr lang="tr-TR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9806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460375" y="345768"/>
            <a:ext cx="7772400" cy="1470025"/>
          </a:xfrm>
        </p:spPr>
        <p:txBody>
          <a:bodyPr>
            <a:normAutofit/>
          </a:bodyPr>
          <a:lstStyle/>
          <a:p>
            <a:pPr algn="l"/>
            <a:r>
              <a:rPr lang="tr-TR" sz="3200" dirty="0" err="1" smtClean="0">
                <a:solidFill>
                  <a:srgbClr val="FF0000"/>
                </a:solidFill>
              </a:rPr>
              <a:t>Listening</a:t>
            </a:r>
            <a:r>
              <a:rPr lang="tr-TR" sz="3200" dirty="0" smtClean="0">
                <a:solidFill>
                  <a:srgbClr val="FF0000"/>
                </a:solidFill>
              </a:rPr>
              <a:t>: </a:t>
            </a:r>
            <a:r>
              <a:rPr lang="tr-TR" sz="3200" dirty="0" smtClean="0">
                <a:solidFill>
                  <a:srgbClr val="FF0000"/>
                </a:solidFill>
              </a:rPr>
              <a:t>Business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3" name="AutoShape 4" descr="kahoo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kahoot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kahoot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Dikdörtgen 5"/>
          <p:cNvSpPr/>
          <p:nvPr/>
        </p:nvSpPr>
        <p:spPr>
          <a:xfrm>
            <a:off x="548666" y="1815793"/>
            <a:ext cx="7772400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Source: </a:t>
            </a:r>
            <a:r>
              <a:rPr lang="tr-TR" dirty="0"/>
              <a:t>“How Great </a:t>
            </a:r>
            <a:r>
              <a:rPr lang="tr-TR" dirty="0" err="1"/>
              <a:t>Leaders</a:t>
            </a:r>
            <a:r>
              <a:rPr lang="tr-TR" dirty="0"/>
              <a:t> </a:t>
            </a:r>
            <a:r>
              <a:rPr lang="tr-TR" dirty="0" err="1"/>
              <a:t>Inspire</a:t>
            </a:r>
            <a:r>
              <a:rPr lang="tr-TR" dirty="0"/>
              <a:t> Action”</a:t>
            </a:r>
          </a:p>
        </p:txBody>
      </p:sp>
      <p:sp>
        <p:nvSpPr>
          <p:cNvPr id="7" name="Dikdörtgen 6"/>
          <p:cNvSpPr/>
          <p:nvPr/>
        </p:nvSpPr>
        <p:spPr>
          <a:xfrm>
            <a:off x="620663" y="2450563"/>
            <a:ext cx="76121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u="sng" dirty="0">
                <a:hlinkClick r:id="rId2"/>
              </a:rPr>
              <a:t>https://www.ted.com/talks/simon_sinek_how_great_leaders_inspire_action</a:t>
            </a:r>
            <a:endParaRPr lang="tr-TR" dirty="0"/>
          </a:p>
        </p:txBody>
      </p:sp>
      <p:sp>
        <p:nvSpPr>
          <p:cNvPr id="12" name="Dikdörtgen 11"/>
          <p:cNvSpPr/>
          <p:nvPr/>
        </p:nvSpPr>
        <p:spPr>
          <a:xfrm>
            <a:off x="460375" y="3356112"/>
            <a:ext cx="82253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Discussion</a:t>
            </a:r>
            <a:r>
              <a:rPr lang="tr-TR" dirty="0" smtClean="0"/>
              <a:t> </a:t>
            </a:r>
            <a:r>
              <a:rPr lang="tr-TR" dirty="0" err="1" smtClean="0"/>
              <a:t>about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listening</a:t>
            </a:r>
            <a:r>
              <a:rPr lang="tr-TR" dirty="0" smtClean="0"/>
              <a:t>:</a:t>
            </a:r>
            <a:endParaRPr lang="en-US" dirty="0"/>
          </a:p>
        </p:txBody>
      </p:sp>
      <p:sp>
        <p:nvSpPr>
          <p:cNvPr id="9" name="Dikdörtgen 8"/>
          <p:cNvSpPr/>
          <p:nvPr/>
        </p:nvSpPr>
        <p:spPr>
          <a:xfrm>
            <a:off x="460375" y="3869341"/>
            <a:ext cx="82253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What</a:t>
            </a:r>
            <a:r>
              <a:rPr lang="tr-TR" dirty="0" smtClean="0"/>
              <a:t> is </a:t>
            </a:r>
            <a:r>
              <a:rPr lang="tr-TR" dirty="0" err="1" smtClean="0"/>
              <a:t>the</a:t>
            </a:r>
            <a:r>
              <a:rPr lang="tr-TR" dirty="0" smtClean="0"/>
              <a:t> main </a:t>
            </a:r>
            <a:r>
              <a:rPr lang="tr-TR" dirty="0" err="1" smtClean="0"/>
              <a:t>point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speech</a:t>
            </a:r>
            <a:r>
              <a:rPr lang="tr-TR" dirty="0" smtClean="0"/>
              <a:t>?</a:t>
            </a:r>
            <a:endParaRPr lang="en-US" dirty="0"/>
          </a:p>
        </p:txBody>
      </p:sp>
      <p:sp>
        <p:nvSpPr>
          <p:cNvPr id="10" name="Dikdörtgen 9"/>
          <p:cNvSpPr/>
          <p:nvPr/>
        </p:nvSpPr>
        <p:spPr>
          <a:xfrm>
            <a:off x="460375" y="4351801"/>
            <a:ext cx="82253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Do </a:t>
            </a:r>
            <a:r>
              <a:rPr lang="tr-TR" dirty="0" err="1" smtClean="0"/>
              <a:t>you</a:t>
            </a:r>
            <a:r>
              <a:rPr lang="tr-TR" dirty="0" smtClean="0"/>
              <a:t> </a:t>
            </a:r>
            <a:r>
              <a:rPr lang="tr-TR" dirty="0" err="1" smtClean="0"/>
              <a:t>agree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disagree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speaker</a:t>
            </a:r>
            <a:r>
              <a:rPr lang="tr-TR" dirty="0" smtClean="0"/>
              <a:t>? </a:t>
            </a:r>
            <a:r>
              <a:rPr lang="tr-TR" dirty="0" err="1" smtClean="0"/>
              <a:t>Why</a:t>
            </a:r>
            <a:r>
              <a:rPr lang="tr-TR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177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5002</TotalTime>
  <Words>413</Words>
  <Application>Microsoft Office PowerPoint</Application>
  <PresentationFormat>Ekran Gösterisi (4:3)</PresentationFormat>
  <Paragraphs>61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Times New Roman</vt:lpstr>
      <vt:lpstr>Ofis Teması</vt:lpstr>
      <vt:lpstr>Business</vt:lpstr>
      <vt:lpstr>Reading: Business</vt:lpstr>
      <vt:lpstr>PowerPoint Sunusu</vt:lpstr>
      <vt:lpstr>PowerPoint Sunusu</vt:lpstr>
      <vt:lpstr>Reading: Business</vt:lpstr>
      <vt:lpstr>PowerPoint Sunusu</vt:lpstr>
      <vt:lpstr>PowerPoint Sunusu</vt:lpstr>
      <vt:lpstr>Listening: Business</vt:lpstr>
      <vt:lpstr>Listening: Business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SINIF</dc:creator>
  <cp:lastModifiedBy>ilaum</cp:lastModifiedBy>
  <cp:revision>254</cp:revision>
  <dcterms:created xsi:type="dcterms:W3CDTF">2020-02-06T11:34:11Z</dcterms:created>
  <dcterms:modified xsi:type="dcterms:W3CDTF">2020-05-10T18:39:15Z</dcterms:modified>
</cp:coreProperties>
</file>