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01" r:id="rId2"/>
  </p:sldMasterIdLst>
  <p:notesMasterIdLst>
    <p:notesMasterId r:id="rId19"/>
  </p:notesMasterIdLst>
  <p:sldIdLst>
    <p:sldId id="256" r:id="rId3"/>
    <p:sldId id="264" r:id="rId4"/>
    <p:sldId id="286" r:id="rId5"/>
    <p:sldId id="265" r:id="rId6"/>
    <p:sldId id="283" r:id="rId7"/>
    <p:sldId id="267" r:id="rId8"/>
    <p:sldId id="266" r:id="rId9"/>
    <p:sldId id="287" r:id="rId10"/>
    <p:sldId id="268" r:id="rId11"/>
    <p:sldId id="285" r:id="rId12"/>
    <p:sldId id="288" r:id="rId13"/>
    <p:sldId id="274" r:id="rId14"/>
    <p:sldId id="276" r:id="rId15"/>
    <p:sldId id="289" r:id="rId16"/>
    <p:sldId id="284" r:id="rId17"/>
    <p:sldId id="28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2373"/>
    <a:srgbClr val="005C2A"/>
    <a:srgbClr val="007434"/>
    <a:srgbClr val="996327"/>
    <a:srgbClr val="8C1651"/>
    <a:srgbClr val="863522"/>
    <a:srgbClr val="001E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94660"/>
  </p:normalViewPr>
  <p:slideViewPr>
    <p:cSldViewPr>
      <p:cViewPr varScale="1">
        <p:scale>
          <a:sx n="72" d="100"/>
          <a:sy n="72"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96A1AF-756C-4E66-9D47-D296071C5681}" type="datetimeFigureOut">
              <a:rPr lang="tr-TR" smtClean="0"/>
              <a:pPr/>
              <a:t>4.05.2020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40027E-5829-4C4E-90E6-81F55DBA3F41}"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dirty="0"/>
          </a:p>
        </p:txBody>
      </p:sp>
      <p:sp>
        <p:nvSpPr>
          <p:cNvPr id="4" name="Slide Number Placeholder 3"/>
          <p:cNvSpPr>
            <a:spLocks noGrp="1"/>
          </p:cNvSpPr>
          <p:nvPr>
            <p:ph type="sldNum" sz="quarter" idx="10"/>
          </p:nvPr>
        </p:nvSpPr>
        <p:spPr/>
        <p:txBody>
          <a:bodyPr/>
          <a:lstStyle/>
          <a:p>
            <a:fld id="{FE40027E-5829-4C4E-90E6-81F55DBA3F41}" type="slidenum">
              <a:rPr lang="tr-TR" smtClean="0"/>
              <a:pPr/>
              <a:t>13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29DBF11-56B0-48BD-A65B-53EE83956530}"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2519856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29DBF11-56B0-48BD-A65B-53EE83956530}"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2970668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29DBF11-56B0-48BD-A65B-53EE83956530}"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CBAEE34-893F-4F32-892F-8FDCD247545E}"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65877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29DBF11-56B0-48BD-A65B-53EE83956530}"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1365354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29DBF11-56B0-48BD-A65B-53EE83956530}"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CBAEE34-893F-4F32-892F-8FDCD247545E}"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978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29DBF11-56B0-48BD-A65B-53EE83956530}"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37115153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29DBF11-56B0-48BD-A65B-53EE83956530}"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1432298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29DBF11-56B0-48BD-A65B-53EE83956530}"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36825003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tr-TR"/>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4794483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3508496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326293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29DBF11-56B0-48BD-A65B-53EE83956530}"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540019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6712207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FA0-3342-4266-9637-2BB1463C6F2D}"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5419839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667FA0-3342-4266-9637-2BB1463C6F2D}"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2527459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FA0-3342-4266-9637-2BB1463C6F2D}"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5306754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tr-TR"/>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6438182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81476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1010738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84426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tr-TR"/>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4353918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49549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29DBF11-56B0-48BD-A65B-53EE83956530}"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29723931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93712854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0397126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539950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29DBF11-56B0-48BD-A65B-53EE83956530}"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1995055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29DBF11-56B0-48BD-A65B-53EE83956530}"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639117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029DBF11-56B0-48BD-A65B-53EE83956530}"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720245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9DBF11-56B0-48BD-A65B-53EE83956530}"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626343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29DBF11-56B0-48BD-A65B-53EE83956530}"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3203056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29DBF11-56B0-48BD-A65B-53EE83956530}"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CBAEE34-893F-4F32-892F-8FDCD247545E}" type="slidenum">
              <a:rPr lang="tr-TR" smtClean="0"/>
              <a:pPr/>
              <a:t>‹#›</a:t>
            </a:fld>
            <a:endParaRPr lang="tr-TR"/>
          </a:p>
        </p:txBody>
      </p:sp>
    </p:spTree>
    <p:extLst>
      <p:ext uri="{BB962C8B-B14F-4D97-AF65-F5344CB8AC3E}">
        <p14:creationId xmlns:p14="http://schemas.microsoft.com/office/powerpoint/2010/main" val="1112096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029DBF11-56B0-48BD-A65B-53EE83956530}" type="datetimeFigureOut">
              <a:rPr lang="tr-TR" smtClean="0"/>
              <a:pPr/>
              <a:t>4.05.2020</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CBAEE34-893F-4F32-892F-8FDCD247545E}" type="slidenum">
              <a:rPr lang="tr-TR" smtClean="0"/>
              <a:pPr/>
              <a:t>‹#›</a:t>
            </a:fld>
            <a:endParaRPr lang="tr-TR"/>
          </a:p>
        </p:txBody>
      </p:sp>
    </p:spTree>
    <p:extLst>
      <p:ext uri="{BB962C8B-B14F-4D97-AF65-F5344CB8AC3E}">
        <p14:creationId xmlns:p14="http://schemas.microsoft.com/office/powerpoint/2010/main" val="384601300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675">
                <a:solidFill>
                  <a:schemeClr val="tx1">
                    <a:tint val="75000"/>
                  </a:schemeClr>
                </a:solidFill>
              </a:defRPr>
            </a:lvl1pPr>
          </a:lstStyle>
          <a:p>
            <a:fld id="{26667FA0-3342-4266-9637-2BB1463C6F2D}" type="datetimeFigureOut">
              <a:rPr lang="tr-TR" smtClean="0"/>
              <a:t>4.05.2020</a:t>
            </a:fld>
            <a:endParaRPr lang="tr-T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56E3D226-F39E-4201-B6A3-7CF0465C88F7}" type="slidenum">
              <a:rPr lang="tr-TR" smtClean="0"/>
              <a:t>‹#›</a:t>
            </a:fld>
            <a:endParaRPr lang="tr-TR"/>
          </a:p>
        </p:txBody>
      </p:sp>
    </p:spTree>
    <p:extLst>
      <p:ext uri="{BB962C8B-B14F-4D97-AF65-F5344CB8AC3E}">
        <p14:creationId xmlns:p14="http://schemas.microsoft.com/office/powerpoint/2010/main" val="5034733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tr-TR" b="1" dirty="0">
                <a:solidFill>
                  <a:srgbClr val="C00000"/>
                </a:solidFill>
                <a:latin typeface="Comic Sans MS" pitchFamily="66" charset="0"/>
              </a:rPr>
              <a:t> </a:t>
            </a:r>
            <a:r>
              <a:rPr lang="tr-TR" sz="4400" b="1" dirty="0">
                <a:solidFill>
                  <a:schemeClr val="tx1"/>
                </a:solidFill>
                <a:latin typeface="Times New Roman" panose="02020603050405020304" pitchFamily="18" charset="0"/>
                <a:cs typeface="Times New Roman" panose="02020603050405020304" pitchFamily="18" charset="0"/>
              </a:rPr>
              <a:t>DAVRANIŞ YÖNETİMİ</a:t>
            </a:r>
          </a:p>
        </p:txBody>
      </p:sp>
      <p:sp>
        <p:nvSpPr>
          <p:cNvPr id="3" name="Subtitle 2"/>
          <p:cNvSpPr>
            <a:spLocks noGrp="1"/>
          </p:cNvSpPr>
          <p:nvPr>
            <p:ph type="subTitle" idx="1"/>
          </p:nvPr>
        </p:nvSpPr>
        <p:spPr>
          <a:xfrm>
            <a:off x="1942416" y="4777382"/>
            <a:ext cx="6600451" cy="1126283"/>
          </a:xfrm>
        </p:spPr>
        <p:txBody>
          <a:bodyPr>
            <a:normAutofit/>
          </a:bodyPr>
          <a:lstStyle/>
          <a:p>
            <a:endParaRPr lang="tr-TR" sz="1800" dirty="0"/>
          </a:p>
          <a:p>
            <a:endParaRPr lang="tr-TR" sz="1800" dirty="0">
              <a:solidFill>
                <a:srgbClr val="002060"/>
              </a:solidFill>
              <a:latin typeface="Comic Sans MS" pitchFamily="66" charset="0"/>
            </a:endParaRPr>
          </a:p>
          <a:p>
            <a:endParaRPr lang="tr-TR" i="1" cap="none" dirty="0">
              <a:latin typeface="Comic Sans MS" pitchFamily="66" charset="0"/>
            </a:endParaRPr>
          </a:p>
          <a:p>
            <a:endParaRPr lang="tr-TR" i="1" cap="none" dirty="0">
              <a:solidFill>
                <a:srgbClr val="C00000"/>
              </a:solidFill>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solidFill>
                  <a:srgbClr val="C00000"/>
                </a:solidFill>
                <a:latin typeface="Comic Sans MS" pitchFamily="66" charset="0"/>
              </a:rPr>
              <a:t>Mola verme</a:t>
            </a:r>
          </a:p>
        </p:txBody>
      </p:sp>
      <p:sp>
        <p:nvSpPr>
          <p:cNvPr id="3" name="Content Placeholder 2"/>
          <p:cNvSpPr>
            <a:spLocks noGrp="1"/>
          </p:cNvSpPr>
          <p:nvPr>
            <p:ph idx="1"/>
          </p:nvPr>
        </p:nvSpPr>
        <p:spPr>
          <a:xfrm>
            <a:off x="251520" y="1484784"/>
            <a:ext cx="8503920" cy="4176464"/>
          </a:xfrm>
        </p:spPr>
        <p:txBody>
          <a:bodyPr>
            <a:normAutofit fontScale="70000" lnSpcReduction="20000"/>
          </a:bodyPr>
          <a:lstStyle/>
          <a:p>
            <a:r>
              <a:rPr lang="tr-TR" sz="2000" dirty="0">
                <a:solidFill>
                  <a:srgbClr val="7030A0"/>
                </a:solidFill>
                <a:latin typeface="Comic Sans MS" pitchFamily="66" charset="0"/>
              </a:rPr>
              <a:t>Mola verme; bir olumsuz davranışı söndürme çeşididir.</a:t>
            </a:r>
          </a:p>
          <a:p>
            <a:pPr>
              <a:buNone/>
            </a:pPr>
            <a:r>
              <a:rPr lang="tr-TR" sz="2000" dirty="0">
                <a:solidFill>
                  <a:srgbClr val="7030A0"/>
                </a:solidFill>
                <a:latin typeface="Comic Sans MS" pitchFamily="66" charset="0"/>
              </a:rPr>
              <a:t>       Saldırgan davranışlar, öfke nöbetleri</a:t>
            </a:r>
            <a:r>
              <a:rPr lang="tr-TR" sz="2000" dirty="0">
                <a:solidFill>
                  <a:srgbClr val="7030A0"/>
                </a:solidFill>
                <a:latin typeface="Comic Sans MS" pitchFamily="66" charset="0"/>
                <a:sym typeface="Wingdings" pitchFamily="2" charset="2"/>
              </a:rPr>
              <a:t> uygun</a:t>
            </a:r>
          </a:p>
          <a:p>
            <a:pPr>
              <a:buNone/>
            </a:pPr>
            <a:r>
              <a:rPr lang="tr-TR" sz="2000" dirty="0">
                <a:solidFill>
                  <a:srgbClr val="7030A0"/>
                </a:solidFill>
                <a:latin typeface="Comic Sans MS" pitchFamily="66" charset="0"/>
                <a:sym typeface="Wingdings" pitchFamily="2" charset="2"/>
              </a:rPr>
              <a:t>        Çekingen davranışlar, içine kapanma, korku uygun değil</a:t>
            </a:r>
            <a:endParaRPr lang="tr-TR" sz="2000" dirty="0">
              <a:solidFill>
                <a:srgbClr val="7030A0"/>
              </a:solidFill>
              <a:latin typeface="Comic Sans MS" pitchFamily="66" charset="0"/>
            </a:endParaRPr>
          </a:p>
          <a:p>
            <a:r>
              <a:rPr lang="tr-TR" sz="2000" dirty="0">
                <a:solidFill>
                  <a:srgbClr val="7030A0"/>
                </a:solidFill>
                <a:latin typeface="Comic Sans MS" pitchFamily="66" charset="0"/>
              </a:rPr>
              <a:t>Çocuk değiştirilmek, sıklığı azaltılmak istenen davranışı sergilediğinde bulunduğu ortamdan uzaklaştırılarak, yaptığı davranış üzerinde düşünmesi istenir. Amaç; sergilediği davranış sonucunda ilgiyi üzerine çekmesine izin vermemektir.</a:t>
            </a:r>
          </a:p>
          <a:p>
            <a:pPr>
              <a:buNone/>
            </a:pPr>
            <a:r>
              <a:rPr lang="tr-TR" sz="2000" dirty="0">
                <a:solidFill>
                  <a:srgbClr val="7030A0"/>
                </a:solidFill>
                <a:latin typeface="Comic Sans MS" pitchFamily="66" charset="0"/>
              </a:rPr>
              <a:t>       - Davranışın hemen arkasından uygulanmalı,</a:t>
            </a:r>
          </a:p>
          <a:p>
            <a:pPr>
              <a:buNone/>
            </a:pPr>
            <a:r>
              <a:rPr lang="tr-TR" sz="2000" dirty="0">
                <a:solidFill>
                  <a:srgbClr val="7030A0"/>
                </a:solidFill>
                <a:latin typeface="Comic Sans MS" pitchFamily="66" charset="0"/>
              </a:rPr>
              <a:t>       - Çocukla sözel ve dokunsal iletişime girmemeli,</a:t>
            </a:r>
          </a:p>
          <a:p>
            <a:pPr>
              <a:buNone/>
            </a:pPr>
            <a:r>
              <a:rPr lang="tr-TR" sz="2000" dirty="0">
                <a:solidFill>
                  <a:srgbClr val="7030A0"/>
                </a:solidFill>
                <a:latin typeface="Comic Sans MS" pitchFamily="66" charset="0"/>
              </a:rPr>
              <a:t>       - Süre yaş x 1 dk yı geçmemeli (alarmlı saat kullanılabilir),</a:t>
            </a:r>
          </a:p>
          <a:p>
            <a:pPr>
              <a:buNone/>
            </a:pPr>
            <a:r>
              <a:rPr lang="tr-TR" sz="2000" dirty="0">
                <a:solidFill>
                  <a:srgbClr val="7030A0"/>
                </a:solidFill>
                <a:latin typeface="Comic Sans MS" pitchFamily="66" charset="0"/>
              </a:rPr>
              <a:t>       - Mola yeri kısa bir mesafede olmalı (10 sn),</a:t>
            </a:r>
          </a:p>
          <a:p>
            <a:pPr>
              <a:buNone/>
            </a:pPr>
            <a:r>
              <a:rPr lang="tr-TR" sz="2000" dirty="0">
                <a:solidFill>
                  <a:srgbClr val="7030A0"/>
                </a:solidFill>
                <a:latin typeface="Comic Sans MS" pitchFamily="66" charset="0"/>
              </a:rPr>
              <a:t>       - Çocuğun ilgisini çekecilecek oyuncak vb olmamalı,</a:t>
            </a:r>
          </a:p>
          <a:p>
            <a:pPr>
              <a:buNone/>
            </a:pPr>
            <a:r>
              <a:rPr lang="tr-TR" sz="2000" dirty="0">
                <a:solidFill>
                  <a:srgbClr val="7030A0"/>
                </a:solidFill>
                <a:latin typeface="Comic Sans MS" pitchFamily="66" charset="0"/>
              </a:rPr>
              <a:t>       - İyi aydınlatılmış, güvenli bir yer olmalı, ürkütücü olmamalı,</a:t>
            </a:r>
          </a:p>
          <a:p>
            <a:pPr>
              <a:buNone/>
            </a:pPr>
            <a:r>
              <a:rPr lang="tr-TR" sz="2000" dirty="0">
                <a:solidFill>
                  <a:srgbClr val="7030A0"/>
                </a:solidFill>
                <a:latin typeface="Comic Sans MS" pitchFamily="66" charset="0"/>
              </a:rPr>
              <a:t>       - Çocuğun bulunduğu ortamın ve etkinliklerin mola alanındann daha cazip olduğunu farketmesi sağlanmalı,</a:t>
            </a:r>
          </a:p>
          <a:p>
            <a:pPr>
              <a:buNone/>
            </a:pPr>
            <a:r>
              <a:rPr lang="tr-TR" sz="2000" dirty="0">
                <a:solidFill>
                  <a:srgbClr val="7030A0"/>
                </a:solidFill>
                <a:latin typeface="Comic Sans MS" pitchFamily="66" charset="0"/>
              </a:rPr>
              <a:t>       -Zor davranışlar sergileyen çocukları uzaklaştırma yöntemi olarak suistimal edilmemelidir.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a:solidFill>
                  <a:srgbClr val="C00000"/>
                </a:solidFill>
                <a:latin typeface="Comic Sans MS" pitchFamily="66" charset="0"/>
              </a:rPr>
              <a:t>İletişimde ben dili kullanma </a:t>
            </a:r>
            <a:endParaRPr lang="tr-TR" dirty="0">
              <a:solidFill>
                <a:srgbClr val="C00000"/>
              </a:solidFill>
            </a:endParaRPr>
          </a:p>
        </p:txBody>
      </p:sp>
      <p:sp>
        <p:nvSpPr>
          <p:cNvPr id="3" name="2 İçerik Yer Tutucusu"/>
          <p:cNvSpPr>
            <a:spLocks noGrp="1"/>
          </p:cNvSpPr>
          <p:nvPr>
            <p:ph idx="1"/>
          </p:nvPr>
        </p:nvSpPr>
        <p:spPr/>
        <p:txBody>
          <a:bodyPr>
            <a:normAutofit fontScale="85000" lnSpcReduction="20000"/>
          </a:bodyPr>
          <a:lstStyle/>
          <a:p>
            <a:pPr algn="just">
              <a:buNone/>
            </a:pPr>
            <a:r>
              <a:rPr lang="tr-TR" sz="2400" dirty="0">
                <a:solidFill>
                  <a:srgbClr val="7030A0"/>
                </a:solidFill>
                <a:latin typeface="Comic Sans MS" pitchFamily="66" charset="0"/>
              </a:rPr>
              <a:t>        Çocuğun olumsuz davranışı karşısında rahatsızlık duyduğumuzda kendimizi “ben dili” ile ifade etmek, duygularımızı aktarmak, iletişim engellerini ortadan kaldıracağından, daha sağlıklı bir iletişim ortamı sağlayacaktır.</a:t>
            </a:r>
          </a:p>
          <a:p>
            <a:pPr algn="just">
              <a:buFont typeface="Wingdings" pitchFamily="2" charset="2"/>
              <a:buChar char="v"/>
            </a:pPr>
            <a:r>
              <a:rPr lang="tr-TR" sz="2400" dirty="0">
                <a:solidFill>
                  <a:srgbClr val="7030A0"/>
                </a:solidFill>
                <a:latin typeface="Comic Sans MS" pitchFamily="66" charset="0"/>
              </a:rPr>
              <a:t>  Çocuğun kabul edilmeyen davranışının tanımını yapmak, onu suçlamak, eleştirmek, “sen zaten hep böylesin vb genellemeler yapmak yerine, sadece o anki davranışından söz etmek,</a:t>
            </a:r>
          </a:p>
          <a:p>
            <a:pPr algn="just">
              <a:buFont typeface="Wingdings" pitchFamily="2" charset="2"/>
              <a:buChar char="v"/>
            </a:pPr>
            <a:r>
              <a:rPr lang="tr-TR" sz="2400" dirty="0">
                <a:solidFill>
                  <a:srgbClr val="7030A0"/>
                </a:solidFill>
                <a:latin typeface="Comic Sans MS" pitchFamily="66" charset="0"/>
              </a:rPr>
              <a:t> Çocuğun kabul edilmeyen davranışının, üzerimizde bıraktığı etkiyi ifade etmek,</a:t>
            </a:r>
          </a:p>
          <a:p>
            <a:pPr algn="just">
              <a:buFont typeface="Wingdings" pitchFamily="2" charset="2"/>
              <a:buChar char="v"/>
            </a:pPr>
            <a:r>
              <a:rPr lang="tr-TR" sz="2400" dirty="0">
                <a:solidFill>
                  <a:srgbClr val="7030A0"/>
                </a:solidFill>
                <a:latin typeface="Comic Sans MS" pitchFamily="66" charset="0"/>
              </a:rPr>
              <a:t>Çocuğun kabul edilmeyen davranışının,  bizde meydana getirdiği duyguyu tanımlamak.</a:t>
            </a:r>
          </a:p>
          <a:p>
            <a:pP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chemeClr val="accent5"/>
                </a:solidFill>
                <a:latin typeface="Comic Sans MS" pitchFamily="66" charset="0"/>
              </a:rPr>
              <a:t>PEKİ NE YAPMALI?</a:t>
            </a:r>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q"/>
            </a:pPr>
            <a:r>
              <a:rPr lang="tr-TR" sz="2000" i="1" dirty="0">
                <a:solidFill>
                  <a:srgbClr val="7030A0"/>
                </a:solidFill>
                <a:latin typeface="Comic Sans MS" pitchFamily="66" charset="0"/>
              </a:rPr>
              <a:t>Çocukların herhangi bir davranışına tepkide bulunmadan önce, kendinizi onun yerine koyarak onun yaşındaki birinin ihtiyaç ve düşüncelerini anlamaya çalışarak davranışını değerlendirin. Bu tutum hem onu daha iyi anlamanızı, hem de davranışın altında yatan nedenleri görmenizi  sağlayacaktır. </a:t>
            </a:r>
          </a:p>
          <a:p>
            <a:pPr>
              <a:buNone/>
            </a:pPr>
            <a:endParaRPr lang="tr-TR" sz="2000" b="1" i="1" dirty="0">
              <a:solidFill>
                <a:srgbClr val="7030A0"/>
              </a:solidFill>
              <a:latin typeface="Comic Sans MS" pitchFamily="66" charset="0"/>
            </a:endParaRPr>
          </a:p>
          <a:p>
            <a:pPr>
              <a:buFont typeface="Wingdings" pitchFamily="2" charset="2"/>
              <a:buChar char="q"/>
            </a:pPr>
            <a:r>
              <a:rPr lang="tr-TR" sz="2000" i="1" dirty="0">
                <a:solidFill>
                  <a:schemeClr val="accent1"/>
                </a:solidFill>
                <a:latin typeface="Comic Sans MS" pitchFamily="66" charset="0"/>
              </a:rPr>
              <a:t>Çocukları asla birbirleriyle kıyaslamayın. Arkadaşları ile kıyaslanan çocuk hiç bir gelişme kaydedemeyeceği gibi, onlara karşı düşmanlık duyguları da geliştirebilir. Kendine olan güveni sarsılır ve kendini değersiz hissetmeye başlar. </a:t>
            </a:r>
          </a:p>
          <a:p>
            <a:pPr>
              <a:buNone/>
            </a:pPr>
            <a:endParaRPr lang="tr-TR" sz="2000" i="1" dirty="0">
              <a:solidFill>
                <a:schemeClr val="accent1"/>
              </a:solidFill>
              <a:latin typeface="Comic Sans MS" pitchFamily="66" charset="0"/>
            </a:endParaRPr>
          </a:p>
          <a:p>
            <a:pPr>
              <a:buFont typeface="Wingdings" pitchFamily="2" charset="2"/>
              <a:buChar char="q"/>
            </a:pPr>
            <a:r>
              <a:rPr lang="tr-TR" sz="2000" i="1" dirty="0">
                <a:solidFill>
                  <a:srgbClr val="007434"/>
                </a:solidFill>
                <a:latin typeface="Comic Sans MS" pitchFamily="66" charset="0"/>
              </a:rPr>
              <a:t>Çocuğu dinleyin. Neler hissettiğini, neden bu şekilde davrandığını ifade etmesine fırsat verin.</a:t>
            </a:r>
          </a:p>
          <a:p>
            <a:pPr>
              <a:buFont typeface="Wingdings" pitchFamily="2" charset="2"/>
              <a:buChar char="q"/>
            </a:pPr>
            <a:endParaRPr lang="tr-TR" sz="2000" i="1" dirty="0">
              <a:solidFill>
                <a:srgbClr val="007434"/>
              </a:solidFill>
              <a:latin typeface="Comic Sans MS" pitchFamily="66" charset="0"/>
            </a:endParaRPr>
          </a:p>
          <a:p>
            <a:pPr>
              <a:buFont typeface="Wingdings" pitchFamily="2" charset="2"/>
              <a:buChar char="q"/>
            </a:pPr>
            <a:r>
              <a:rPr lang="tr-TR" sz="2000" i="1" dirty="0">
                <a:solidFill>
                  <a:schemeClr val="accent4"/>
                </a:solidFill>
                <a:latin typeface="Comic Sans MS" pitchFamily="66" charset="0"/>
              </a:rPr>
              <a:t>Çocuğu  sevdiği, başarılı olabileceği alanlara yönlendirerek kendine güven duygusunu yaşamasına destek olun.</a:t>
            </a:r>
          </a:p>
          <a:p>
            <a:pPr>
              <a:buNone/>
            </a:pPr>
            <a:endParaRPr lang="tr-TR" sz="2400" i="1" dirty="0">
              <a:solidFill>
                <a:schemeClr val="accent1"/>
              </a:solidFill>
              <a:latin typeface="Comic Sans MS" pitchFamily="66" charset="0"/>
            </a:endParaRP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b="1" dirty="0">
                <a:solidFill>
                  <a:schemeClr val="accent5"/>
                </a:solidFill>
                <a:latin typeface="Comic Sans MS" pitchFamily="66" charset="0"/>
              </a:rPr>
              <a:t>PEKİ NE YAPMALI?</a:t>
            </a:r>
            <a:endParaRPr lang="tr-TR" sz="2800" b="1" i="1" dirty="0">
              <a:solidFill>
                <a:srgbClr val="7030A0"/>
              </a:solidFill>
              <a:latin typeface="Comic Sans MS" pitchFamily="66" charset="0"/>
            </a:endParaRPr>
          </a:p>
        </p:txBody>
      </p:sp>
      <p:sp>
        <p:nvSpPr>
          <p:cNvPr id="3" name="Content Placeholder 2"/>
          <p:cNvSpPr>
            <a:spLocks noGrp="1"/>
          </p:cNvSpPr>
          <p:nvPr>
            <p:ph idx="1"/>
          </p:nvPr>
        </p:nvSpPr>
        <p:spPr>
          <a:xfrm>
            <a:off x="301752" y="1340768"/>
            <a:ext cx="8503920" cy="4968552"/>
          </a:xfrm>
        </p:spPr>
        <p:txBody>
          <a:bodyPr>
            <a:normAutofit/>
          </a:bodyPr>
          <a:lstStyle/>
          <a:p>
            <a:pPr marL="342900" indent="-342900">
              <a:buFont typeface="Wingdings" pitchFamily="2" charset="2"/>
              <a:buChar char="v"/>
            </a:pPr>
            <a:endParaRPr lang="tr-TR" sz="2000" i="1" dirty="0">
              <a:solidFill>
                <a:schemeClr val="accent1"/>
              </a:solidFill>
              <a:latin typeface="Comic Sans MS" pitchFamily="66" charset="0"/>
            </a:endParaRPr>
          </a:p>
          <a:p>
            <a:pPr marL="342900" indent="-342900">
              <a:buFont typeface="Wingdings" pitchFamily="2" charset="2"/>
              <a:buChar char="q"/>
            </a:pPr>
            <a:r>
              <a:rPr lang="tr-TR" sz="2000" i="1" dirty="0">
                <a:solidFill>
                  <a:srgbClr val="0070C0"/>
                </a:solidFill>
                <a:latin typeface="Comic Sans MS" pitchFamily="66" charset="0"/>
              </a:rPr>
              <a:t>Değiştirilmesini istediğiniz davranışın, çocuğun yaşına uygun olduğundan emin olun.</a:t>
            </a:r>
          </a:p>
          <a:p>
            <a:pPr marL="342900" indent="-342900">
              <a:buFont typeface="Wingdings" pitchFamily="2" charset="2"/>
              <a:buChar char="q"/>
            </a:pPr>
            <a:r>
              <a:rPr lang="tr-TR" sz="2000" i="1" dirty="0">
                <a:solidFill>
                  <a:srgbClr val="C00000"/>
                </a:solidFill>
                <a:latin typeface="Comic Sans MS" pitchFamily="66" charset="0"/>
              </a:rPr>
              <a:t>Problemin biyolojik kökenli olup olmadığı araştırın.</a:t>
            </a:r>
          </a:p>
          <a:p>
            <a:pPr marL="342900" indent="-342900">
              <a:buFont typeface="Wingdings" pitchFamily="2" charset="2"/>
              <a:buChar char="q"/>
            </a:pPr>
            <a:endParaRPr lang="tr-TR" sz="2000" i="1" dirty="0">
              <a:solidFill>
                <a:srgbClr val="0070C0"/>
              </a:solidFill>
              <a:latin typeface="Comic Sans MS" pitchFamily="66" charset="0"/>
            </a:endParaRPr>
          </a:p>
          <a:p>
            <a:pPr marL="342900" indent="-342900">
              <a:buFont typeface="Wingdings" pitchFamily="2" charset="2"/>
              <a:buChar char="q"/>
            </a:pPr>
            <a:r>
              <a:rPr lang="tr-TR" sz="2000" i="1" dirty="0">
                <a:solidFill>
                  <a:srgbClr val="7030A0"/>
                </a:solidFill>
                <a:latin typeface="Comic Sans MS" pitchFamily="66" charset="0"/>
              </a:rPr>
              <a:t>İstenmeyen davranışı nedenleriyle açıklayın.</a:t>
            </a:r>
          </a:p>
          <a:p>
            <a:pPr marL="342900" indent="-342900">
              <a:buNone/>
            </a:pPr>
            <a:r>
              <a:rPr lang="tr-TR" sz="2000" i="1" dirty="0">
                <a:solidFill>
                  <a:srgbClr val="7030A0"/>
                </a:solidFill>
                <a:latin typeface="Comic Sans MS" pitchFamily="66" charset="0"/>
              </a:rPr>
              <a:t>     Net ve açık kurallar koyun.</a:t>
            </a:r>
          </a:p>
          <a:p>
            <a:pPr marL="342900" indent="-342900">
              <a:buNone/>
            </a:pPr>
            <a:r>
              <a:rPr lang="tr-TR" sz="2000" dirty="0">
                <a:solidFill>
                  <a:srgbClr val="7030A0"/>
                </a:solidFill>
                <a:latin typeface="Comic Sans MS" pitchFamily="66" charset="0"/>
              </a:rPr>
              <a:t> </a:t>
            </a:r>
          </a:p>
          <a:p>
            <a:pPr marL="342900" indent="-342900">
              <a:buFont typeface="Wingdings" pitchFamily="2" charset="2"/>
              <a:buChar char="q"/>
            </a:pPr>
            <a:r>
              <a:rPr lang="tr-TR" sz="2000" i="1" dirty="0">
                <a:solidFill>
                  <a:schemeClr val="accent1"/>
                </a:solidFill>
                <a:latin typeface="Comic Sans MS" pitchFamily="66" charset="0"/>
              </a:rPr>
              <a:t>Yapmasını istediğiniz şeyleri net ve tutarlı biçimde anlatın.</a:t>
            </a:r>
          </a:p>
          <a:p>
            <a:pPr marL="342900" indent="-342900">
              <a:buNone/>
            </a:pPr>
            <a:r>
              <a:rPr lang="tr-TR" sz="2000" i="1" dirty="0">
                <a:solidFill>
                  <a:srgbClr val="0070C0"/>
                </a:solidFill>
                <a:latin typeface="Comic Sans MS" pitchFamily="66" charset="0"/>
              </a:rPr>
              <a:t>          </a:t>
            </a:r>
            <a:r>
              <a:rPr lang="tr-TR" sz="2000" i="1" dirty="0">
                <a:solidFill>
                  <a:schemeClr val="accent1"/>
                </a:solidFill>
                <a:latin typeface="Comic Sans MS" pitchFamily="66" charset="0"/>
              </a:rPr>
              <a:t>Ne yapmayacağını değil, ne yapacağını belirtin. </a:t>
            </a:r>
          </a:p>
          <a:p>
            <a:pPr marL="342900" indent="-342900">
              <a:buFont typeface="Wingdings" pitchFamily="2" charset="2"/>
              <a:buChar char="q"/>
            </a:pPr>
            <a:r>
              <a:rPr lang="tr-TR" sz="2000" i="1" dirty="0">
                <a:solidFill>
                  <a:schemeClr val="accent1"/>
                </a:solidFill>
                <a:latin typeface="Comic Sans MS" pitchFamily="66" charset="0"/>
              </a:rPr>
              <a:t> </a:t>
            </a:r>
            <a:r>
              <a:rPr lang="tr-TR" sz="2000" i="1" dirty="0">
                <a:solidFill>
                  <a:schemeClr val="accent5">
                    <a:lumMod val="50000"/>
                  </a:schemeClr>
                </a:solidFill>
                <a:latin typeface="Comic Sans MS" pitchFamily="66" charset="0"/>
              </a:rPr>
              <a:t>Çocuğu davranışından dolayı utandırmayın. Sabırlı ve anlayışlı olun.</a:t>
            </a:r>
          </a:p>
          <a:p>
            <a:pPr marL="342900" indent="-342900">
              <a:buNone/>
            </a:pPr>
            <a:endParaRPr lang="tr-TR" sz="2000" i="1" dirty="0">
              <a:solidFill>
                <a:schemeClr val="accent1"/>
              </a:solidFill>
              <a:latin typeface="Comic Sans MS" pitchFamily="66" charset="0"/>
            </a:endParaRPr>
          </a:p>
          <a:p>
            <a:pPr marL="342900" indent="-342900">
              <a:buNone/>
            </a:pPr>
            <a:endParaRPr lang="tr-TR" sz="2000" i="1" dirty="0">
              <a:solidFill>
                <a:schemeClr val="accent1"/>
              </a:solidFill>
              <a:latin typeface="Comic Sans MS"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marL="342900" indent="-342900">
              <a:buFont typeface="Wingdings" pitchFamily="2" charset="2"/>
              <a:buChar char="q"/>
            </a:pPr>
            <a:r>
              <a:rPr lang="tr-TR" sz="2200" i="1" dirty="0">
                <a:solidFill>
                  <a:srgbClr val="005C2A"/>
                </a:solidFill>
                <a:latin typeface="Comic Sans MS" pitchFamily="66" charset="0"/>
              </a:rPr>
              <a:t>Yeni istenen davranışlar öğretin.</a:t>
            </a:r>
          </a:p>
          <a:p>
            <a:pPr>
              <a:buNone/>
            </a:pPr>
            <a:r>
              <a:rPr lang="tr-TR" sz="2200" dirty="0">
                <a:solidFill>
                  <a:srgbClr val="005C2A"/>
                </a:solidFill>
                <a:latin typeface="Comic Sans MS" pitchFamily="66" charset="0"/>
              </a:rPr>
              <a:t>            </a:t>
            </a:r>
            <a:r>
              <a:rPr lang="tr-TR" sz="2200" i="1" u="sng" dirty="0">
                <a:solidFill>
                  <a:srgbClr val="005C2A"/>
                </a:solidFill>
                <a:latin typeface="Comic Sans MS" pitchFamily="66" charset="0"/>
              </a:rPr>
              <a:t>Model olma- Yönlendirme</a:t>
            </a:r>
            <a:r>
              <a:rPr lang="tr-TR" sz="2200" i="1" dirty="0">
                <a:solidFill>
                  <a:srgbClr val="005C2A"/>
                </a:solidFill>
                <a:latin typeface="Comic Sans MS" pitchFamily="66" charset="0"/>
              </a:rPr>
              <a:t>: Göstererek, yardımcı olarak ve yapabilmesine izin vererek yeni bir davranış öğretebilirsiniz.</a:t>
            </a:r>
          </a:p>
          <a:p>
            <a:pPr>
              <a:buNone/>
            </a:pPr>
            <a:r>
              <a:rPr lang="tr-TR" sz="2200" i="1" dirty="0">
                <a:solidFill>
                  <a:srgbClr val="005C2A"/>
                </a:solidFill>
                <a:latin typeface="Comic Sans MS" pitchFamily="66" charset="0"/>
              </a:rPr>
              <a:t>           </a:t>
            </a:r>
            <a:r>
              <a:rPr lang="tr-TR" sz="2200" i="1" u="sng" dirty="0">
                <a:solidFill>
                  <a:srgbClr val="005C2A"/>
                </a:solidFill>
                <a:latin typeface="Comic Sans MS" pitchFamily="66" charset="0"/>
              </a:rPr>
              <a:t>Her seferde tek bir adım: </a:t>
            </a:r>
            <a:r>
              <a:rPr lang="tr-TR" sz="2200" i="1" dirty="0">
                <a:solidFill>
                  <a:srgbClr val="005C2A"/>
                </a:solidFill>
                <a:latin typeface="Comic Sans MS" pitchFamily="66" charset="0"/>
              </a:rPr>
              <a:t>Zor işleri daha küçük adımlara bölerek, çocuğun her seferde bir adım öğrenmesini sağlayabilirsiniz.</a:t>
            </a:r>
          </a:p>
          <a:p>
            <a:pPr>
              <a:buNone/>
            </a:pPr>
            <a:r>
              <a:rPr lang="tr-TR" sz="2200" i="1" dirty="0">
                <a:solidFill>
                  <a:srgbClr val="005C2A"/>
                </a:solidFill>
                <a:latin typeface="Comic Sans MS" pitchFamily="66" charset="0"/>
              </a:rPr>
              <a:t>          </a:t>
            </a:r>
            <a:r>
              <a:rPr lang="tr-TR" sz="2200" i="1" u="sng" dirty="0">
                <a:solidFill>
                  <a:srgbClr val="005C2A"/>
                </a:solidFill>
                <a:latin typeface="Comic Sans MS" pitchFamily="66" charset="0"/>
              </a:rPr>
              <a:t>Başkalarından öğrenme:</a:t>
            </a:r>
            <a:r>
              <a:rPr lang="tr-TR" sz="2200" i="1" dirty="0">
                <a:solidFill>
                  <a:srgbClr val="005C2A"/>
                </a:solidFill>
                <a:latin typeface="Comic Sans MS" pitchFamily="66" charset="0"/>
              </a:rPr>
              <a:t> Çocuklar öğretmenlerini örnek alır - onlar gibi davranırlar.</a:t>
            </a:r>
          </a:p>
          <a:p>
            <a:pPr>
              <a:buNone/>
            </a:pPr>
            <a:r>
              <a:rPr lang="tr-TR" sz="2200" i="1" dirty="0">
                <a:solidFill>
                  <a:srgbClr val="005C2A"/>
                </a:solidFill>
                <a:latin typeface="Comic Sans MS" pitchFamily="66" charset="0"/>
              </a:rPr>
              <a:t>          Çocuğun sizin istediğiniz gibi bir şey yaptığını </a:t>
            </a:r>
            <a:r>
              <a:rPr lang="tr-TR" sz="2200" i="1" dirty="0" err="1">
                <a:solidFill>
                  <a:srgbClr val="005C2A"/>
                </a:solidFill>
                <a:latin typeface="Comic Sans MS" pitchFamily="66" charset="0"/>
              </a:rPr>
              <a:t>farketmeye</a:t>
            </a:r>
            <a:r>
              <a:rPr lang="tr-TR" sz="2200" i="1" dirty="0">
                <a:solidFill>
                  <a:srgbClr val="005C2A"/>
                </a:solidFill>
                <a:latin typeface="Comic Sans MS" pitchFamily="66" charset="0"/>
              </a:rPr>
              <a:t> dikkat edin ve onu hemen övün.</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buFont typeface="Wingdings" pitchFamily="2" charset="2"/>
              <a:buChar char="q"/>
            </a:pPr>
            <a:r>
              <a:rPr lang="tr-TR" sz="2000" i="1" dirty="0">
                <a:solidFill>
                  <a:srgbClr val="7030A0"/>
                </a:solidFill>
                <a:latin typeface="Comic Sans MS" pitchFamily="66" charset="0"/>
              </a:rPr>
              <a:t>Aile ile işbirliği yapın.</a:t>
            </a:r>
          </a:p>
          <a:p>
            <a:pPr>
              <a:buNone/>
            </a:pPr>
            <a:r>
              <a:rPr lang="tr-TR" sz="2000" i="1" dirty="0">
                <a:solidFill>
                  <a:srgbClr val="7030A0"/>
                </a:solidFill>
                <a:latin typeface="Comic Sans MS" pitchFamily="66" charset="0"/>
              </a:rPr>
              <a:t>       Anne-baba ile öğretmen arasında çocuğa ve soruna yaklaşım açısından bir tutarlılığın olması konusunda gerekli işbirliğini sağlayın.</a:t>
            </a:r>
          </a:p>
          <a:p>
            <a:pPr>
              <a:buNone/>
            </a:pPr>
            <a:r>
              <a:rPr lang="tr-TR" sz="2000" i="1" dirty="0">
                <a:solidFill>
                  <a:srgbClr val="7030A0"/>
                </a:solidFill>
                <a:latin typeface="Comic Sans MS" pitchFamily="66" charset="0"/>
              </a:rPr>
              <a:t> </a:t>
            </a:r>
          </a:p>
          <a:p>
            <a:pPr>
              <a:buFont typeface="Wingdings" pitchFamily="2" charset="2"/>
              <a:buChar char="q"/>
            </a:pPr>
            <a:r>
              <a:rPr lang="tr-TR" sz="2000" i="1" dirty="0">
                <a:solidFill>
                  <a:srgbClr val="7030A0"/>
                </a:solidFill>
                <a:latin typeface="Comic Sans MS" pitchFamily="66" charset="0"/>
              </a:rPr>
              <a:t> Evde ve okulda problemin çözülemediği durumlarda  bir uzmandan yardım  almayı deneyin.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E1DCE-7A2D-4365-8247-DA9CEDFA123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BB54B3-B680-42A0-AAB9-56967E225E2D}"/>
              </a:ext>
            </a:extLst>
          </p:cNvPr>
          <p:cNvSpPr>
            <a:spLocks noGrp="1"/>
          </p:cNvSpPr>
          <p:nvPr>
            <p:ph idx="1"/>
          </p:nvPr>
        </p:nvSpPr>
        <p:spPr/>
        <p:txBody>
          <a:bodyPr/>
          <a:lstStyle/>
          <a:p>
            <a:r>
              <a:rPr lang="tr-TR" dirty="0"/>
              <a:t>Köksal Akyol, A. 2019. Erken Çocukluk Döneminde Gelişim I-II. Anı Yayıncılık, Ankara.</a:t>
            </a:r>
          </a:p>
          <a:p>
            <a:r>
              <a:rPr lang="tr-TR" dirty="0"/>
              <a:t>Fazlıoğlu, Y. 2009. Erken Çocukluk Gelişimi ve Eğitimi. Kriter Yayınevi, İstanbul. </a:t>
            </a:r>
          </a:p>
          <a:p>
            <a:r>
              <a:rPr lang="tr-TR" dirty="0"/>
              <a:t>Milli Eğitim Bakanlığı, 2013. Okul Öncesi Eğitimi Programı. Milli Eğitim Bakanlığı, Ankara. Erişim Adresi: http://tegm.meb.gov.tr/dosya/okuloncesi/ooproram.pdf </a:t>
            </a:r>
          </a:p>
          <a:p>
            <a:r>
              <a:rPr lang="tr-TR" dirty="0"/>
              <a:t>Milli Eğitim Bakanlığı, 2013. 0-36 Aylık Çocuklar İçin Eğitim Programı. Milli Eğitim Bakanlığı, Ankara. Erişim adresi: http://tegm.meb.gov.tr/dosya/okuloncesi/0-36program.pdf</a:t>
            </a:r>
          </a:p>
        </p:txBody>
      </p:sp>
    </p:spTree>
    <p:extLst>
      <p:ext uri="{BB962C8B-B14F-4D97-AF65-F5344CB8AC3E}">
        <p14:creationId xmlns:p14="http://schemas.microsoft.com/office/powerpoint/2010/main" val="1628130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500634"/>
          </a:xfrm>
        </p:spPr>
        <p:txBody>
          <a:bodyPr>
            <a:normAutofit fontScale="90000"/>
          </a:bodyPr>
          <a:lstStyle/>
          <a:p>
            <a:endParaRPr lang="tr-TR" b="1" dirty="0">
              <a:solidFill>
                <a:srgbClr val="C00000"/>
              </a:solidFill>
              <a:latin typeface="Comic Sans MS" pitchFamily="66" charset="0"/>
            </a:endParaRPr>
          </a:p>
        </p:txBody>
      </p:sp>
      <p:sp>
        <p:nvSpPr>
          <p:cNvPr id="3" name="Content Placeholder 2"/>
          <p:cNvSpPr>
            <a:spLocks noGrp="1"/>
          </p:cNvSpPr>
          <p:nvPr>
            <p:ph idx="1"/>
          </p:nvPr>
        </p:nvSpPr>
        <p:spPr/>
        <p:txBody>
          <a:bodyPr/>
          <a:lstStyle/>
          <a:p>
            <a:pPr algn="just">
              <a:buNone/>
            </a:pPr>
            <a:r>
              <a:rPr lang="tr-TR" sz="2000" dirty="0">
                <a:latin typeface="Comic Sans MS" pitchFamily="66" charset="0"/>
              </a:rPr>
              <a:t>       </a:t>
            </a:r>
            <a:r>
              <a:rPr lang="tr-TR" sz="2000" dirty="0">
                <a:solidFill>
                  <a:schemeClr val="tx1"/>
                </a:solidFill>
                <a:latin typeface="Times New Roman" panose="02020603050405020304" pitchFamily="18" charset="0"/>
                <a:cs typeface="Times New Roman" panose="02020603050405020304" pitchFamily="18" charset="0"/>
              </a:rPr>
              <a:t>Davranış yönetimi; Çocuklarda olumlu davranışların artması ve olumsuz davranışların azalması için yapılabilecek tüm yönlendirmelerdir.</a:t>
            </a:r>
            <a:r>
              <a:rPr lang="tr-TR" sz="2000" b="1" dirty="0">
                <a:solidFill>
                  <a:schemeClr val="tx1"/>
                </a:solidFill>
                <a:latin typeface="Times New Roman" panose="02020603050405020304" pitchFamily="18" charset="0"/>
                <a:cs typeface="Times New Roman" panose="02020603050405020304" pitchFamily="18" charset="0"/>
              </a:rPr>
              <a:t> </a:t>
            </a:r>
          </a:p>
          <a:p>
            <a:pPr algn="just">
              <a:buNone/>
            </a:pPr>
            <a:r>
              <a:rPr lang="tr-TR" sz="2000" i="1" dirty="0">
                <a:solidFill>
                  <a:schemeClr val="tx1"/>
                </a:solidFill>
                <a:latin typeface="Times New Roman" panose="02020603050405020304" pitchFamily="18" charset="0"/>
                <a:cs typeface="Times New Roman" panose="02020603050405020304" pitchFamily="18" charset="0"/>
              </a:rPr>
              <a:t>      </a:t>
            </a:r>
          </a:p>
          <a:p>
            <a:pPr algn="just">
              <a:buNone/>
            </a:pPr>
            <a:r>
              <a:rPr lang="tr-TR" sz="2000" i="1" dirty="0">
                <a:solidFill>
                  <a:schemeClr val="tx1"/>
                </a:solidFill>
                <a:latin typeface="Times New Roman" panose="02020603050405020304" pitchFamily="18" charset="0"/>
                <a:cs typeface="Times New Roman" panose="02020603050405020304" pitchFamily="18" charset="0"/>
              </a:rPr>
              <a:t>         Eğer, kişilerin bazı koşullar altında nasıl davrandığı anlaşılırsa, bu koşullar oluşturularak ya da ortadan kaldırılarak davranışlar biçimlendirilebilir.</a:t>
            </a:r>
          </a:p>
          <a:p>
            <a:pPr>
              <a:buNone/>
            </a:pPr>
            <a:endParaRPr lang="tr-TR" sz="2000" i="1" dirty="0">
              <a:solidFill>
                <a:srgbClr val="005C2A"/>
              </a:solidFill>
              <a:latin typeface="Comic Sans MS" pitchFamily="66" charset="0"/>
            </a:endParaRPr>
          </a:p>
          <a:p>
            <a:endParaRPr lang="tr-TR" dirty="0"/>
          </a:p>
          <a:p>
            <a:pPr>
              <a:buNone/>
            </a:pPr>
            <a:endParaRPr lang="tr-TR" dirty="0"/>
          </a:p>
        </p:txBody>
      </p:sp>
      <p:sp>
        <p:nvSpPr>
          <p:cNvPr id="13314" name="AutoShape 2" descr="data:image/png;base64,iVBORw0KGgoAAAANSUhEUgAAAMcAAAD9CAMAAAA/OpM/AAAAkFBMVEX///8AAAC6urq+vr7BwcG5ubm1tbXExMT8/Pyzs7Py8vL5+fnGxsbu7u729vbv7+/l5eWIiIja2tro6OjLy8uoqKidnZ2tra1/f3+MjIzR0dFPT0/f399ubm5NTU3Q0NBeXl5EREQ0NDQhISEoKChBQUEVFRWVlZVnZ2cNDQ1WVlahoaExMTFsbGx3d3ddXV266ut3AAAgAElEQVR4nO1diZaquhKlRBQUEJBZVOZJxf//u1cVQHHqUduz3rr7Dt2NqNlJjUklcNx/+A//4Z+COEWMjXc341dQpE0CLY6S8u7W/BgCQGkvZgjVRyrpu9vzOeaiXxSFHQNsxP6aX0N8HgMNXzyId9/8z2AekeQkSZLuc5h1F0cZjC/uUjfg/X3bvgQ10Js1qrANJb9lV/SeRwDV9vr2FUz+tHlfwy4s9zQO2OvGqad7Hgbsb02UkcTzP2zgHZiy1v0mm3rk0i/bCsLCMCzioRMPVZbN7aHlsYTsnnmywP6rFt/AjFKyndTh1n6Pv5YxjFBvAViHm8TDA53jMqDhSanH1RUMVJof9b8p79IQD1tWuduFT60VMzh6swWn5iHHHTotllseEselyVKdKUxwbHC6D1CZCTiKp8+jYZpqN1/0CaZW8JPmi6Jhu9TrPERMNSWgq1GypD/myX6+hYbreMjUvBk3AnD1A7um5L2r0CG3Z3P5RKsgHgZzjNGO/3qDVgD1zraFL79BmTm6nkGV5yXg98xynV1eMx5Z3d7kwCSptJ6H23bzOE+TBHZ0zYWuiajt7LZOBjseBbjWzlpDOPxix5w99i4yrK0wR/LZ5wxmgSasVxCnruNIs7m4BQtpVUynuablsWpvxa5vG8yRfoyo4QoNIv7BLmc9D0gWLZ80UU48DIjZ91U0oqq2VDWUGQ1bGbmNr90VuRX7fLzH+ohB4BtufYyiKHN4k+t7RY3hEQ8uh7J/8xqmqL5rbJdhBHVrj6J93+pennjQTzzM9iYdNC7YoGnAf22y3G4UbYhNGTqGcWG0TYjaH83d9humafKbLIOsLk15ef1ynZNc3eVRNr0fEGPUcwUKFkxl5YEIKPsNe21ebU4f1omkjTyOzKQtyXRJ4IZhXaHUNWQp8K2mKdVHpj71pueipkAuVcvgpo0EmVmSELnfF8xVTt/LeMxr4sFFq9u7Jj0PHgp/PB3zIl6KWo75adRGwHjM0lRt5YnbQUANpNvSEDstXZw/UzH8pgHoTZTdcmzgfvBvQLT8KJam8fBaHgFsWGPu8CC7OyMeoy5An+HIFOyleXXi4YJJPxY4CDzrXJFkxGbiaaNSKftrkTHbb0ZoFYs9H0kVdm/0mIQoLvfYDScepGCTlsc5tGg/fkxDgd2ie4gN49F9cNn3oA+txhQYYLnM0pGZQ70N2F0zbgz2lVC4Vd/HDSOO+nRXqhDZXR7qYul5OnYsqYY85MEzHqP+8+aRx5o2xm8q+neTJ5lApxd8e10pYNM2ili2ndGgorjMu4/oKzb4fWHhnf3D7mSaZlVIP5aPQ4E6O3WthmgDvCVGHmlpWZam9l9CQQh9iM+aoEPUNsoGUKlBY2zQgMec05LV6a+wQEcBB5X9KdF9Ob2ICjefwmbBGE2x8/gijitAE8axXlKTU+8XbZDcJA91YEJmfuEXbknd0bVFjSrjLDmdnnPhgd1fsra1RhcDLOQhRoyHG6C5MDzX3oMnov/oNXIcZlmmd3+pebxApWFSoEPZKrIFYfvqfE7Dqq/g0ATGNl93nyC337b7wHWsYaevKshWkSPLo75P18lAUo1WuVq5EsBnPBISWLGBFPseXRTJFcNqs9msVoJKgqX2nyCKp49jUZjUdq+x2bhGS8jvXl5Aqiop1Bn7sF6KEuZTl1D1+dktagxawm33MbOeR5kMcgSv7dmA+WmBKZwHARnyEdgO8DIKF88Zte37/iCSW98TZpmpv3SZS21PZgkFyMOIZ8qJW98vpt3FAEL6Mf7Ik5vuwAIoPY8iv+AxO/MYdTwWHI51nCzm1G+1fi81yuBGmh2A9kd0eWPfBo1M9nl0OoRM+AyoH9O4xImHNhyPAhZnHjoOzmx3xCaibKNDmLuu8cAWokm9clo2tC6Ey/dnCVnE0Hc8fkeEnjO8fFcbz8xi+HLYrvSpWpAPJFEf8BAP4MY0BApyjT+M2FjvF6fPEZXdGpqO2ATWPUUnGXR/g7/7sB5+CKdmZBJ7L/ZFHnWrm8FAFBfQypVPPOYRJK61KEocL1W9/ylnjBLIpCXZcwNtEKxOOSGOMTR4eTk9QnbuZhaWFlejuGNy4MOG+zIW0Il0cArJ2cWtYejrPRusYPxp6weYOVkXqUBsmcNXlLC9HMoDy1jgUMzOYXT7EUmKdyz2cPH2T+CdeJzHo8vcsmj1o7RyyvMNz4+CmzjUH+HlC40WV7l2zr9OTaK4X2jDxC9iUVW342FDpJt/MsU8IYsElz4bLVgsc0oWfWcacgm50r170FE/GoafYAPeuBn0IIOBipXAt6SqjdwI0vWn/QlqEuDspuODponC703U6x2P6cdJ8AkGOUWTYnBmmn1vyanKj6cLFW3puJfvVjVrhpblux/Zz2g2+aM4v8cSGx6s8y03DzH8MijnVUvIZlpMGql5pJyPo6Gvwm9XTr5jIhkKEJaa3rj70+TAAzjoYwNINaK+m/tVInHKBqNFH+LJHMWykrilX8mcKv1GQMUqdZwQzhnBV6Fg/ApJvF/xj81D4xONtcjVFH46MMZYGzO9giYCeJZO2NDMMUcET9ulqKDN1x3xFSYs0sa++e6AzLJsNP7YwpVkOih0iNjkdA4F5o0hWogkQB9GL1KKhzK22uKIxQZNZLnHn+mMxGIR7xVGZ0du6pCh+rQzNanN7VZ4KSgWFNGhmk4gxdiLbnNp8iABM/yWExtA3UAcJ98IrL4EcoYBuKK6gkzlzNDD7NW/HHGydn4po2St6d4jWfLAZtmG8T0P0MFNIHJ+by+GkCi+WmMg7H+ueLMAGZU5m00skDqnlF+05NdQbgOaX+KYzDCjQTsmLpdf0juFTUeztHAHV+uE74OGHcrD4ZvvUnWIVJpcn5FT8T9/w8vhoZTb+fTzGy+wyEHrprYwq/rEKb0eRsAd9z+qRdAdDP/Qbi5scN5el6Fg2nz8sRWXQpWSmG+voz0fFqw4r/l5bUgQf98lvwLOL5dYlfQtecANrK9PudwHitWbF/8JYlp+ftPHuEnz3gH59zq6hOztA6Jm9e9jAw8Wn9/0WhjPCDhPNUDvg/dgbfFbeD8Psdw/QbT1t8vVc+pz9O9PFjwX89VTIgr9pznhs6A9p1xKf3cCUl6vDv0M75argHLxJ+DdPLRv59XGZBXdtlmHVb1y3sfFvQ2MHjp3cS5O7Qzi8k4s5bar0m9TkvBmzdrOHMvyDeu2Im+X7KvG0+56G6UJtKUL8I06vqcizK+73+qq7pNrgnPbcz7xmN7b6ttveVB1gjif/yx0rKtft+hnuMPjIyif+Eyq53oL6uobPLQGINI//Lg3hYvCgylQuazr0XUYLEAsTDKwP5iQqB8Wgr0Qu80K7ntzF45+DcmlO1DjkGPlB49TWKOtL7mFKMrjXbZBRO70udOOAVrJMr3Xfyqb5uXMPBtqg9hAwC3rGB5Pni4iKry+hmg6u3gP0DSNi6CageJ5k10+wE7lNvfGQ2srG6z4ovxIoXIWnnm7Bx8ZpHcyMs2tYKV72qwfXEXZlgAfatk3MN+wRor3tFwjyXGoxcNacwU26D147M+7kYyqriG5HlzVDmF9WhlYrvsajgaekYMSZh+E6xpUCidBWsFoeHkLqa5jU+5l8+TK4brCXnFhcxFy8RonESZZBZsfrfvcwPporcaDzFiqXnVV2BXEaZoWdzSASsH263MPM+nfHiG5FVpVWy41TdFOlZy/RPOhgfQqGv2yj0JU/5NANhjYKcU+wsrkZOBvG6qFFatpYNK1f0Z0vPt4skfx/VNfbnd7iD52b0Gvt0azgry0AMIqvqN6c983DF/jNCMo4ClTkGKWf3GCQ0fzjGLzoX/TWZtkDOpXujFry+o/2O5lzHh+Wj9nLc6D8CvTPeIa4oDu/ijdmkcY3VgpwFrq1I4K4e9MPMiOVZZZ2lotV//Z0ugVashmzD1/uJamAEv+jA9XDm2oUEz0A9jzvq4tulxlU23bztvmb+g2wu8ptGhoeyZ8ssgsfKUY1aqZsC8bmLpdKecs7uv3VEvHAShg71jZnuPA43+7SnGN5WSTCcYTXOtyn7OmqWmV9aWcDfMnSw/1Xic3lIQcd0jnIuij12ww9G7Lib+JLfSBGAUBeV86iI7fgdTqdq4mOLBlx+NZQckFPqqO/wpUB+LeNwfoHrptXyLtHNqc6opGpIbIgyMeXy6c/g7mcfWbQNpOQT97itV5l9saokEH7Wj2tUxFFOMJ1aW8ABr8fK7cx3h82Lvbs92wLwwWbZUiHgK48/gl40GF/pc+615ZwuxefGqugLakDobTaGvKCcFFwXHLIxFNdCvZa8aDvv1RvaLIFwgq2b9dkJVysEUDNWKwuWAWx+0KW9agxWpDSlGY9zwaTpVp6+uragamD/IBg50AkBeO40iX4dLC7rahSBc8uMPeI00IYg1zLnZDG9EPl7ab6mUlww8Kj9TR6M5VKrmFpJtu4OHirW7K9nc7cbdAhNlVsaxBs86rLPM4fkrIfhf8d6p1bMgmp6AbQ4JBSrKEIsXmJ1bHg+1r88F1zvH1/GX6QTBSGH9tzkZzL3YrHgcBuL9TYI/6LZPuFxQpzlLqnzU0A+eXvcheEUymy7Hz6aycaJHPHozAaLDT2gKVGSwxCYOyDXi3tEN4iWbt1EnCa/w5QwE56iPtjCw+zphQkWi/znAFZA9pr7fZRIFkhQYLP2zTcRU3SIgfzE5Iz5pjuIULrl9DiOF1AijaDwZlTtsd18E8YruXT4hPqYYM0yUOFghangw2/KS5ym2Lk/o5L+OxA2nXBRSiQJ6tWN54C3GEfbyy2n2zMNzjRNvLOZ5slpzRfBId93MxiTC5SA3m+a+rch5AqSK9yjypk44JCU5M+/ZP46JsG5SepnPcKuyrwRZs5JEpe5J5M2Np8M1qzmaYcYjJoz3Nv8R8czH3ZGLeFktHuhi5BTU9QOmOD4M0eL1PBrqK3R+PWEvXWbfAdjWH4Q8N3NPTqB4enLfDzHYrNFpsmsffbt1jBXWNMWxjyPlAte0LTScD1tKizdUlpKZztbUO7e5ZzqwXTckvgErwW/Apa9Ek6zXRpGGpqdB9OEvjYZp6jg5JtVprFG3Qm6yXlPtfTjIMV6XzK47Pgsk8+diaULdBGbRtx3ZLErYWGoe6soZhMqqiTTqH62z6g7GkN7azFuvLifdh0cS3a52/CB11w6HDuJSadavJptQLkp3SM7t+rC+CD47Ne/R/sP2fJJjoKcpulJTqYvp4UZ3UyX+R1Z1tEoGFS1YX8JHdbTjfruqzYvtXB40x5483zwsVsxda3OVYB7SOXfayBqphc+f1SUHsF6n5ums+ajubVnbbfeEeDDeKojEd7ixuVRsHSEKu5R6FLOfmLtQORccGfUKyvxCfxdm8RdVrkg8JSoNNG7Ya0B0jM0su5gNR8Ic7vdl8AkT+PEfGgFkh5EYMbInAYPtRncUs7Of3AsPY8dCwwwQMbfLsXSs9Gphw1opmwGnyhk5uIAWmDh8Ixupqtk5kc4PmjO6p2OBAlxuRqrv062nqmuR0c0yqrroAdq85QK5J3DxlX0L9p3fzy94Nj0tDeoAoTjHDQK9eMbvb+ff1aZ4Be6S9dZPTATiLhe/7hheW2Wv0Y76CQ4C56YrJs9Mnd8UNj2GWZTCLnHIz0t7KTCEMWqlTzzEjUjI6Hhdf6LyGB81qGDms2bfSbEfIdTzC800m1Bc8vLXEePDEI4H8JHPFIDz3O8+5ulyKhlfx2KFKQsgc1eo0Cv3BHy00kM7tm/ic5wksJAsqFZt7Xp2eZ4NAKmg9p3Lpv6cPT775HY6Q09bI7piLvjsxGx3ymIJ1trur3RwW2GJ2lpSLEchZb7P21KsW6obVaLj5xaSC/prT47BfjQgOOwix51BJV22j6MS3Qb8xHl1zNQhEUMWMacwG0rObn5WXS7YeabwaR345QYvbsSl+PSt+Fw5QAHJk+d0RTiejKHAxV7qspIRm6iw0aXrCWR5JEBJZwfBAEFSOdNhIjVYyd9AhDY/HZmvGr6ljNABNVMXO0BoPsjyaLB/4qzHwMUk72jI1szmlIB5ZBslwpXIJ11NHDcyWKVzjJZMMDkWukGvd4YG9MtN4DPRDjPUcrQ/NpRkoOjOYk1xd1WfASSo7GCX4HowCI7DL+EQjfklYwkJ0diwl2dzT/A3xONXDSkq3HGDT0kYocPNYVnEwLtcVd2epZJBp939Nq1CEebDUXUyAq9esRSn7kys+DIaD4lNgB+QIWzSsNjuR4IBNpRTJZVFLdrUrluat4vMl1e66fxj1zrSl/xpzxXKNjae7ukcjf1Za8terGfMBNm0aJuFTWEa6A92rIbxZMUGvfpbEgNZPE9SNhr8sL/3gpK7fgE4wzuO01NnC7cBh2RioQMgqfyy6TLGgPiehEImwYwSBMRT0INAGseScBb3WBqoN5Bcn2y5ew6OBzNPEOU1bwUU9kpKs6FyeRbrj2DQNW58JPNCZ2EMbvJYnsIv7kxQxoYo0dqDHZRRiv8ZcRSf/S9Zqsmw71F0pKilOOOfWFtdQHO+zmFu7MaID8Chy7bTLomqlUjNHcBWGNC/Z9jmLKVsNBEEYZRT36ajDC5nzqqY1wzadDcmzKizW41C5hqEfwzC+JnGsbdI2NqKsD7qhSSAcfqEYPqhf/B14cKQwgRQlI6Ec23M5McrakxBxBBKdnXF5BFuZYeCYrf3eXatGoK/X6yYr8f9rPeg6ecOG18fh6JeA7ctCTuM16oEuvHZ5dmgf5aZcsZpzAkaMSqyTCNT0xTa3xN7PK3d0pyDkKsaIWEofDjzJLLtIJN1frtXfh7hJT+Y9sOtG9MBXhGi5XOiVsVQTDPrmDWBEvPH8L0V3KyrPGF14ksnlKmj+iuhKjVeaZjVNs9a4hXWgKd2qqth/aJGaLHXRBaf27v4OgzuQaYK6gb7EhCBAfrZY29d4c1qirBJXctzG6AxnH8thCJ6iOLnSg/NV78MEmTn2Qacv93DeLbquXjEHp6BbHnd+WVnZyyWn8WN7H8fxhjOqNQn6N485kFGlrjSbsoF+EJbwrVOuvgqM7B7v5yB9EL/bewbavPDKYwRwmuI+3FTGPgXkEpLNaMIgi88oUVslM7g2ratTzlH/7AiIz+BAMvBk8X6/Tw/WVBPU2eyD47BvQLfPZqplWUtxk6GfmXD+sHqAlZKXJknda7ZKWhgL5nl1ppK0vNI0SUK7KAproSw/IKQoGnv+REpoA9yqymk/0voiw2pDeI9fvWiGWsIIajZT7LKnUq8wbNS9FFNWVHZqWJ4fPf0KtsR+eOs8z+/FWZjOHMJgEOWSLWSnzX77mKuvoYa+gp6XvK5NFXZtVdH2BvduI78AG/PeownGspMiDSYHiJzd7caxJ6HNNxTfxO5Dzy3wTbqvLpqUrU7YZBGOURzFm5il9ANng7/vU50fIaiMzEJDODZhvAVRIZXfYpwp0VteYqwoYjhK0QbHe59lp7mR2VSWzSaijTP41asDyy4O6/Wh2VpsotnQHUsiIWlr1JPINeWzeRY3tN5jwcJMuHKPWWVA4ivTwazP2cZ7B+g+omPt+I+chBJsW5jr+ng81jUNS72qERi5I9aGv70ypGpGYYjbYDI8A4ez6czHKMcQePO6WgzrFTutZdRzOuM8cWnjbuFSZmnReWyveyZICb5kMxRHe/2kvGDB1EZENW/S2Zzm8qZgTq+XoZ8KKmhpPIbC856VF6wr8oRuREdHMx6LtGRe8GWAevaCo1PKhDPWAJtZTUuHOqfZyQvLrTjaIPWSBceGzCurlVlJa4jRqmWvPUhjDaXRHMOa4XlZ84I0ehE5bAYryZq7u6meCLWbCC9M0yzr50UMy94yNdbW/IOnrc32kK2bsoqjlTQejxbz+XMy5+UfP3XJg02z2Tke37BIKs32aYOht6Kqv4iCVOKx/9ODZdwu+UiyyC48Z+vqesNC7zRx7cJkOcVCfXxWwxD0tLuxXNh27BZ+lP+BNJ3h3oTbaRLWp78qAqReprdxe7H0FEVZmMMAvvvDO7QzLC2EovpTHjp4ilsl1TWdXyP70yPvlH03BTOejlZRdNWW3K6zTYTZ1A9oVC/LM+6BojhxizH6uA4b0zC30qreDNtT2oYqcqbp2xTcJo+afcK+rnk04f5zTgX7MsaYOWQrDMePVlmGXUmUYRjrw+rUtCSu63AsY+vMXaE/aH95OJQ8vvE8BuvXrJDfhUTFReeVCHUYaNFjCRzMa4+PO38Da7yhmS7vPZlr8oceRIu/sA6x6DHzjclktpgpo1n7t/iRi5jB6s+O7iP1UFWfAvbCKxT1mdOVCvydYGmwah2IHrWS8sxvtv/uDJMCjs5gDnp587TQ3+Al53/fx5pWycqx/xJBNl5UYnWLoNoXrdda7WR5+tTpSlE29n91qIwB8XZgRvPsKa5LFDl5l2WQV6/aUXAN48YjrJzfrGsjg62VpvvTHOMf8Sghj+64ZvvuqSwfQuSMwnb7Agf4Wx5aQgVKgeVkmG5cFno1zudPKWLAlCPQvQyuUVXJrvkjHibzuPPlcma7evfctAEdDDn0QGO4tmdz9owlvGFz3f48juOdMGEbisI/4iHQ8rAdQ5xlUcTmpNfGfCqtblcKovUlbpqPyDalLA+3UC7y+k8CE/ZIT/W4n1zP8i2L28KRD1GGhX/rQmf53/gPHIgFZ8j5fpAp9A/xVI1A89ZN09xK/iWDZj0NHkjPX/HwSJoBYj2PJpLkOGUY3z74CLVH8UlT+sRD190WsrJcfujn/ooHJ6IzX8mYKBDqdqr68Ty12uLrH1/8WVzSgmr1XjFt+dc8OJ0qk5aKIrhO8URT+Wdy1WOZb7SaCmKyOD4+JwMhj6O+auPpQ+xgYxtPW3+cbf0RZOGxvt7N+XLMS4Ddj3n48glStIk27eRQVpb2n58FKdIRgGnDC63VDSaCcM8VywJhbExiqmrqMXAnmzJy02YnTby3HbettYl6O6F7+q0aTNmeIxA9vPh7bQqTCT8SeF4eb02eH5u8/b5ny6hQ2TdNZnDd0i2LldfIsjOdCuC1ezdbVPVUMPnRaDrmx2NekPmRhD+d/SsKKb8GD5w22s0pdGzso70uDl4jjFHweVOWBXk6lniZjodgNUh51RRhMRpNsPEobXzLYywQD6F533nb6LfYZGg6Nkc87/NjwZ9OeZMayAvTMfXz2OFlC2zkUcWlJW+F8RhlqufBn8dDaF5SEfpFHqBTOYAzlifCSB5NJtgobOmAB488XFDoqBtzKpvmRMDxueLRjsc6/7PJxGuswfJRQy1s20c8dMZD2O6yJHMe8ZBetZ35c6gRmAWVxY2+wsNNoHSsh+PhSK+qFvsUsxxKiEJq+hQT0ykvkdL2PPpro3HNjq2t3AnqP5pbeSSNsPEjdt9oJI/x2nQkOX+8XnvGAt2YZJrY9jH2PRofZzSeTkZ8275WZ7Dvx7HHCvvNKY/c2jEajyd0E903nUpsjKw38tgYJj9xJx/z4ElgeJjwDYaWkxseY8ZjMpHiv12vHfJYTVYZpNmk5cE7SIh4jDoeE8bDAjYeBVS52+vM4L7zeCRv4wHVzitOcsVfjAff8eBdKszjIbMdfjsWbnj04zF2/3bd+QwVVpKJPkEW7o7HtOUxKumR6TzgrbLjTAY8eLxP6Hggv7fxsKHm7SJJY5Qr4cRDaMdD6HlgqqISj/GOjpWQ2H3n8SCz9W4eXkV7cY4racSjjR2hjZ1Mx61fYG4EueE1i+2kofgq1ic82VhBEqY88uVpSNDPsGvO23jMa/QJ05Fp8ky+BfSDEvqFCePBC90YSa095YEWTDBvojGSOj/IeLR+cOTI+pt4KJCMfYESCYFHGRKmzJ9f8xDWbIIL5UrWXeAnNzxwaPC+kSNEb+Ixg5qWytPszOPOeIwaOjEGeZRJ3ni28JCHRU9Ufgd2qBxhUWAc1fNA/cD28QP9GPN2Ws0ZDygw7SO5utaPlgfGJW96gF8DjSNZ1pjveQgSG49LHkW7OwX94BbtrjVhPEj+rng4b4uvXBQptELO1XhMuvadeEgtD09PYphMHoyH8DYetNP8gN2I6oAuQ8C4tvcfmHvTGI2pzaOinT8gu4sGetz2Pd7b8aDwWGK2+F1xYgAlpt/yFBtz5QeJB4rNWBrwEGAn2I3M3+cxmk7exqOEPaZGYTPlR5PH48F3zyhMIK8qGH/I4z16HgLsV66u8wMek0se0mg67p7fo8NGj2DSyZVwI1fEo37LRENYOeieJZQr4jHpePDXPI4tjxKsDCpr3Oo08pBGTK9oGgt5sLi9fIv/KFO3ziAb8BgNeFA/Ew85bHlgiLi3ze2WH8s+5oU+ehJrK493li3ZjifZkrd7zzwD7bbM4sI3zS3LxQc8xmRPTUfmeXPn5blJ3ZyA63jxJq0T/Keq01WaQhRfVC8yf8n99SOr6byCtLErOrzZ9ix7PN6iBd7KU8vemRNhF0PRnaHCNj/cK5OtwrBcN6k+MgxjWpbsiLhF/Mn3Phta25f7pu/TPcRUggsVVEl/nESzNgODae9oGiAG5SkVrDG98g8lb24SlwsV0yttpxlF/h9ryYzVLcw4hf3UdVdfD4pP0HffKaVUoWp03aY3+LSGtoXpYp0qYWmsaO20sKL9vnn7w9C5Vb/vNk+izb16TPW8kGnTr5spd9jNuN1uWqLNSIwsfNkmu+9gAwntGLZ2OEzNfR6nZd6CtqjX7hIOYzObZyCbMiyjSf6XtciP4MCE6yebH/A4ubqCHba4EgJhG005fkonuojG3PsHnr7NDibqcZdHcC4ILZgdE8Ns9ZoTPX4DcXU+sOguj2bIox2arfnKrXU/RHl+tuJdHsuhXL378dQfoDwtVs7XNzxEfreD0loGO4SdvO3Bop+CHpUWFgwY0UN4Gb4uIxgir15yQswzYEKS5u2qc57sk6vtHOWV/00AAAMVSURBVFtY22li72z81zEttYBXnWL+W2zBVsW5GGCuK4p+BpcFb8jy/LxL1WjgJQdBPQNbgKjfF+HdNFOlE1079aHT8N78tPAPQGcE9zJ/uHlyTkCllt3Lop6+a7bqCxDy80kKhxvv5kIknUPA9Wv3Mv8K0aCPg5t9OwbExclL6n9WAf4DjOB8KhZ2//XLIZ1coNCmSI0OTb7/3Jn3Y7GjYvsxzZkvl8sgu8fjhNT7wz1E3wJfwV6hWcO1221SvbrBh9TqsSQzvP8H7a5K9XEo/Ya1hyqv+V1TXT8/e3o+hFQrDkua0frjRn4OC7PtgDM2IepHW5q3vS4LYydYt6JEmy8COgP5RefE/BTzSZ5iOmpSfLVqNX0e3fgHHmJ2zC3a5EjkplNRfOERKz+BeIRC5IQ9JI7iJ61b8G+fjrWGqcWOHebmc4We84hDtPmHdH2pQ2Nb5lLbHjHwm5Eb17yEPX9hiCklgHInSxoI2oJsc/zvjMgGBBFD8sThujMA1F0O4ZVY+ewBzaVvtKEJbU+dFxomU3+55fxDrFnZlOifHnE4Aoh541LNx3iJzaQSkUPryVmBaPmvhFmnVYt2b4uKKkBPJCkvkiSLkZwZGcRzOj97SgNnkKpoAO9ZpL2CDMdhVSF6aZdMklnlw/DJ4Dl1csRxipLEX+Avm9Orzb/BwxuGe0bYegg6Vv46u5CSjWNwM5eO1ZUjel4Wu2zmEfcPQB08IHwaQkZTBwG/p70uV1hgt48zKJsNhD63DSGReGG2zd5XRd2DdtpYJzUw3PY8aRXz1cODOdqdG1A8Twc3tw+tp8Dy1cf4fAjVsbHdVYlxoSfN1bmMkuSipIyKHKIPow05nQT0zDh/uSwqyI33mV1x5mFA69rMD5w2QWKQqFpf7d9FzLZvXj7U4I+BdvMokY0SrcZdJrCbSJIkcIrHTgP9auRnlHRA/ht9oBKT/HDz8QGTIZfS7CW30OgJ5vvyqWcD/AnkFEJzy83LJEOtregRjv9uuv0BZObtuNlBmxtuGTr/TrT3H/7Df/gP/+E//If/C/wPpwO2BSmhi9kAAAAASUVORK5CYI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3316" name="AutoShape 4" descr="data:image/png;base64,iVBORw0KGgoAAAANSUhEUgAAAMcAAAD9CAMAAAA/OpM/AAAAkFBMVEX///8AAAC6urq+vr7BwcG5ubm1tbXExMT8/Pyzs7Py8vL5+fnGxsbu7u729vbv7+/l5eWIiIja2tro6OjLy8uoqKidnZ2tra1/f3+MjIzR0dFPT0/f399ubm5NTU3Q0NBeXl5EREQ0NDQhISEoKChBQUEVFRWVlZVnZ2cNDQ1WVlahoaExMTFsbGx3d3ddXV266ut3AAAgAElEQVR4nO1diZaquhKlRBQUEJBZVOZJxf//u1cVQHHqUduz3rr7Dt2NqNlJjUklcNx/+A//4Z+COEWMjXc341dQpE0CLY6S8u7W/BgCQGkvZgjVRyrpu9vzOeaiXxSFHQNsxP6aX0N8HgMNXzyId9/8z2AekeQkSZLuc5h1F0cZjC/uUjfg/X3bvgQ10Js1qrANJb9lV/SeRwDV9vr2FUz+tHlfwy4s9zQO2OvGqad7Hgbsb02UkcTzP2zgHZiy1v0mm3rk0i/bCsLCMCzioRMPVZbN7aHlsYTsnnmywP6rFt/AjFKyndTh1n6Pv5YxjFBvAViHm8TDA53jMqDhSanH1RUMVJof9b8p79IQD1tWuduFT60VMzh6swWn5iHHHTotllseEselyVKdKUxwbHC6D1CZCTiKp8+jYZpqN1/0CaZW8JPmi6Jhu9TrPERMNSWgq1GypD/myX6+hYbreMjUvBk3AnD1A7um5L2r0CG3Z3P5RKsgHgZzjNGO/3qDVgD1zraFL79BmTm6nkGV5yXg98xynV1eMx5Z3d7kwCSptJ6H23bzOE+TBHZ0zYWuiajt7LZOBjseBbjWzlpDOPxix5w99i4yrK0wR/LZ5wxmgSasVxCnruNIs7m4BQtpVUynuablsWpvxa5vG8yRfoyo4QoNIv7BLmc9D0gWLZ80UU48DIjZ91U0oqq2VDWUGQ1bGbmNr90VuRX7fLzH+ohB4BtufYyiKHN4k+t7RY3hEQ8uh7J/8xqmqL5rbJdhBHVrj6J93+pennjQTzzM9iYdNC7YoGnAf22y3G4UbYhNGTqGcWG0TYjaH83d9humafKbLIOsLk15ef1ynZNc3eVRNr0fEGPUcwUKFkxl5YEIKPsNe21ebU4f1omkjTyOzKQtyXRJ4IZhXaHUNWQp8K2mKdVHpj71pueipkAuVcvgpo0EmVmSELnfF8xVTt/LeMxr4sFFq9u7Jj0PHgp/PB3zIl6KWo75adRGwHjM0lRt5YnbQUANpNvSEDstXZw/UzH8pgHoTZTdcmzgfvBvQLT8KJam8fBaHgFsWGPu8CC7OyMeoy5An+HIFOyleXXi4YJJPxY4CDzrXJFkxGbiaaNSKftrkTHbb0ZoFYs9H0kVdm/0mIQoLvfYDScepGCTlsc5tGg/fkxDgd2ie4gN49F9cNn3oA+txhQYYLnM0pGZQ70N2F0zbgz2lVC4Vd/HDSOO+nRXqhDZXR7qYul5OnYsqYY85MEzHqP+8+aRx5o2xm8q+neTJ5lApxd8e10pYNM2ili2ndGgorjMu4/oKzb4fWHhnf3D7mSaZlVIP5aPQ4E6O3WthmgDvCVGHmlpWZam9l9CQQh9iM+aoEPUNsoGUKlBY2zQgMec05LV6a+wQEcBB5X9KdF9Ob2ICjefwmbBGE2x8/gijitAE8axXlKTU+8XbZDcJA91YEJmfuEXbknd0bVFjSrjLDmdnnPhgd1fsra1RhcDLOQhRoyHG6C5MDzX3oMnov/oNXIcZlmmd3+pebxApWFSoEPZKrIFYfvqfE7Dqq/g0ATGNl93nyC337b7wHWsYaevKshWkSPLo75P18lAUo1WuVq5EsBnPBISWLGBFPseXRTJFcNqs9msVoJKgqX2nyCKp49jUZjUdq+x2bhGS8jvXl5Aqiop1Bn7sF6KEuZTl1D1+dktagxawm33MbOeR5kMcgSv7dmA+WmBKZwHARnyEdgO8DIKF88Zte37/iCSW98TZpmpv3SZS21PZgkFyMOIZ8qJW98vpt3FAEL6Mf7Ik5vuwAIoPY8iv+AxO/MYdTwWHI51nCzm1G+1fi81yuBGmh2A9kd0eWPfBo1M9nl0OoRM+AyoH9O4xImHNhyPAhZnHjoOzmx3xCaibKNDmLuu8cAWokm9clo2tC6Ey/dnCVnE0Hc8fkeEnjO8fFcbz8xi+HLYrvSpWpAPJFEf8BAP4MY0BApyjT+M2FjvF6fPEZXdGpqO2ATWPUUnGXR/g7/7sB5+CKdmZBJ7L/ZFHnWrm8FAFBfQypVPPOYRJK61KEocL1W9/ylnjBLIpCXZcwNtEKxOOSGOMTR4eTk9QnbuZhaWFlejuGNy4MOG+zIW0Il0cArJ2cWtYejrPRusYPxp6weYOVkXqUBsmcNXlLC9HMoDy1jgUMzOYXT7EUmKdyz2cPH2T+CdeJzHo8vcsmj1o7RyyvMNz4+CmzjUH+HlC40WV7l2zr9OTaK4X2jDxC9iUVW342FDpJt/MsU8IYsElz4bLVgsc0oWfWcacgm50r170FE/GoafYAPeuBn0IIOBipXAt6SqjdwI0vWn/QlqEuDspuODponC703U6x2P6cdJ8AkGOUWTYnBmmn1vyanKj6cLFW3puJfvVjVrhpblux/Zz2g2+aM4v8cSGx6s8y03DzH8MijnVUvIZlpMGql5pJyPo6Gvwm9XTr5jIhkKEJaa3rj70+TAAzjoYwNINaK+m/tVInHKBqNFH+LJHMWykrilX8mcKv1GQMUqdZwQzhnBV6Fg/ApJvF/xj81D4xONtcjVFH46MMZYGzO9giYCeJZO2NDMMUcET9ulqKDN1x3xFSYs0sa++e6AzLJsNP7YwpVkOih0iNjkdA4F5o0hWogkQB9GL1KKhzK22uKIxQZNZLnHn+mMxGIR7xVGZ0du6pCh+rQzNanN7VZ4KSgWFNGhmk4gxdiLbnNp8iABM/yWExtA3UAcJ98IrL4EcoYBuKK6gkzlzNDD7NW/HHGydn4po2St6d4jWfLAZtmG8T0P0MFNIHJ+by+GkCi+WmMg7H+ueLMAGZU5m00skDqnlF+05NdQbgOaX+KYzDCjQTsmLpdf0juFTUeztHAHV+uE74OGHcrD4ZvvUnWIVJpcn5FT8T9/w8vhoZTb+fTzGy+wyEHrprYwq/rEKb0eRsAd9z+qRdAdDP/Qbi5scN5el6Fg2nz8sRWXQpWSmG+voz0fFqw4r/l5bUgQf98lvwLOL5dYlfQtecANrK9PudwHitWbF/8JYlp+ftPHuEnz3gH59zq6hOztA6Jm9e9jAw8Wn9/0WhjPCDhPNUDvg/dgbfFbeD8Psdw/QbT1t8vVc+pz9O9PFjwX89VTIgr9pznhs6A9p1xKf3cCUl6vDv0M75argHLxJ+DdPLRv59XGZBXdtlmHVb1y3sfFvQ2MHjp3cS5O7Qzi8k4s5bar0m9TkvBmzdrOHMvyDeu2Im+X7KvG0+56G6UJtKUL8I06vqcizK+73+qq7pNrgnPbcz7xmN7b6ttveVB1gjif/yx0rKtft+hnuMPjIyif+Eyq53oL6uobPLQGINI//Lg3hYvCgylQuazr0XUYLEAsTDKwP5iQqB8Wgr0Qu80K7ntzF45+DcmlO1DjkGPlB49TWKOtL7mFKMrjXbZBRO70udOOAVrJMr3Xfyqb5uXMPBtqg9hAwC3rGB5Pni4iKry+hmg6u3gP0DSNi6CageJ5k10+wE7lNvfGQ2srG6z4ovxIoXIWnnm7Bx8ZpHcyMs2tYKV72qwfXEXZlgAfatk3MN+wRor3tFwjyXGoxcNacwU26D147M+7kYyqriG5HlzVDmF9WhlYrvsajgaekYMSZh+E6xpUCidBWsFoeHkLqa5jU+5l8+TK4brCXnFhcxFy8RonESZZBZsfrfvcwPporcaDzFiqXnVV2BXEaZoWdzSASsH263MPM+nfHiG5FVpVWy41TdFOlZy/RPOhgfQqGv2yj0JU/5NANhjYKcU+wsrkZOBvG6qFFatpYNK1f0Z0vPt4skfx/VNfbnd7iD52b0Gvt0azgry0AMIqvqN6c983DF/jNCMo4ClTkGKWf3GCQ0fzjGLzoX/TWZtkDOpXujFry+o/2O5lzHh+Wj9nLc6D8CvTPeIa4oDu/ijdmkcY3VgpwFrq1I4K4e9MPMiOVZZZ2lotV//Z0ugVashmzD1/uJamAEv+jA9XDm2oUEz0A9jzvq4tulxlU23bztvmb+g2wu8ptGhoeyZ8ssgsfKUY1aqZsC8bmLpdKecs7uv3VEvHAShg71jZnuPA43+7SnGN5WSTCcYTXOtyn7OmqWmV9aWcDfMnSw/1Xic3lIQcd0jnIuij12ww9G7Lib+JLfSBGAUBeV86iI7fgdTqdq4mOLBlx+NZQckFPqqO/wpUB+LeNwfoHrptXyLtHNqc6opGpIbIgyMeXy6c/g7mcfWbQNpOQT97itV5l9saokEH7Wj2tUxFFOMJ1aW8ABr8fK7cx3h82Lvbs92wLwwWbZUiHgK48/gl40GF/pc+615ZwuxefGqugLakDobTaGvKCcFFwXHLIxFNdCvZa8aDvv1RvaLIFwgq2b9dkJVysEUDNWKwuWAWx+0KW9agxWpDSlGY9zwaTpVp6+uragamD/IBg50AkBeO40iX4dLC7rahSBc8uMPeI00IYg1zLnZDG9EPl7ab6mUlww8Kj9TR6M5VKrmFpJtu4OHirW7K9nc7cbdAhNlVsaxBs86rLPM4fkrIfhf8d6p1bMgmp6AbQ4JBSrKEIsXmJ1bHg+1r88F1zvH1/GX6QTBSGH9tzkZzL3YrHgcBuL9TYI/6LZPuFxQpzlLqnzU0A+eXvcheEUymy7Hz6aycaJHPHozAaLDT2gKVGSwxCYOyDXi3tEN4iWbt1EnCa/w5QwE56iPtjCw+zphQkWi/znAFZA9pr7fZRIFkhQYLP2zTcRU3SIgfzE5Iz5pjuIULrl9DiOF1AijaDwZlTtsd18E8YruXT4hPqYYM0yUOFghangw2/KS5ym2Lk/o5L+OxA2nXBRSiQJ6tWN54C3GEfbyy2n2zMNzjRNvLOZ5slpzRfBId93MxiTC5SA3m+a+rch5AqSK9yjypk44JCU5M+/ZP46JsG5SepnPcKuyrwRZs5JEpe5J5M2Np8M1qzmaYcYjJoz3Nv8R8czH3ZGLeFktHuhi5BTU9QOmOD4M0eL1PBrqK3R+PWEvXWbfAdjWH4Q8N3NPTqB4enLfDzHYrNFpsmsffbt1jBXWNMWxjyPlAte0LTScD1tKizdUlpKZztbUO7e5ZzqwXTckvgErwW/Apa9Ek6zXRpGGpqdB9OEvjYZp6jg5JtVprFG3Qm6yXlPtfTjIMV6XzK47Pgsk8+diaULdBGbRtx3ZLErYWGoe6soZhMqqiTTqH62z6g7GkN7azFuvLifdh0cS3a52/CB11w6HDuJSadavJptQLkp3SM7t+rC+CD47Ne/R/sP2fJJjoKcpulJTqYvp4UZ3UyX+R1Z1tEoGFS1YX8JHdbTjfruqzYvtXB40x5483zwsVsxda3OVYB7SOXfayBqphc+f1SUHsF6n5ums+ajubVnbbfeEeDDeKojEd7ixuVRsHSEKu5R6FLOfmLtQORccGfUKyvxCfxdm8RdVrkg8JSoNNG7Ya0B0jM0su5gNR8Ic7vdl8AkT+PEfGgFkh5EYMbInAYPtRncUs7Of3AsPY8dCwwwQMbfLsXSs9Gphw1opmwGnyhk5uIAWmDh8Ixupqtk5kc4PmjO6p2OBAlxuRqrv062nqmuR0c0yqrroAdq85QK5J3DxlX0L9p3fzy94Nj0tDeoAoTjHDQK9eMbvb+ff1aZ4Be6S9dZPTATiLhe/7hheW2Wv0Y76CQ4C56YrJs9Mnd8UNj2GWZTCLnHIz0t7KTCEMWqlTzzEjUjI6Hhdf6LyGB81qGDms2bfSbEfIdTzC800m1Bc8vLXEePDEI4H8JHPFIDz3O8+5ulyKhlfx2KFKQsgc1eo0Cv3BHy00kM7tm/ic5wksJAsqFZt7Xp2eZ4NAKmg9p3Lpv6cPT775HY6Q09bI7piLvjsxGx3ymIJ1trur3RwW2GJ2lpSLEchZb7P21KsW6obVaLj5xaSC/prT47BfjQgOOwix51BJV22j6MS3Qb8xHl1zNQhEUMWMacwG0rObn5WXS7YeabwaR345QYvbsSl+PSt+Fw5QAHJk+d0RTiejKHAxV7qspIRm6iw0aXrCWR5JEBJZwfBAEFSOdNhIjVYyd9AhDY/HZmvGr6ljNABNVMXO0BoPsjyaLB/4qzHwMUk72jI1szmlIB5ZBslwpXIJ11NHDcyWKVzjJZMMDkWukGvd4YG9MtN4DPRDjPUcrQ/NpRkoOjOYk1xd1WfASSo7GCX4HowCI7DL+EQjfklYwkJ0diwl2dzT/A3xONXDSkq3HGDT0kYocPNYVnEwLtcVd2epZJBp939Nq1CEebDUXUyAq9esRSn7kys+DIaD4lNgB+QIWzSsNjuR4IBNpRTJZVFLdrUrluat4vMl1e66fxj1zrSl/xpzxXKNjae7ukcjf1Za8terGfMBNm0aJuFTWEa6A92rIbxZMUGvfpbEgNZPE9SNhr8sL/3gpK7fgE4wzuO01NnC7cBh2RioQMgqfyy6TLGgPiehEImwYwSBMRT0INAGseScBb3WBqoN5Bcn2y5ew6OBzNPEOU1bwUU9kpKs6FyeRbrj2DQNW58JPNCZ2EMbvJYnsIv7kxQxoYo0dqDHZRRiv8ZcRSf/S9Zqsmw71F0pKilOOOfWFtdQHO+zmFu7MaID8Chy7bTLomqlUjNHcBWGNC/Z9jmLKVsNBEEYZRT36ajDC5nzqqY1wzadDcmzKizW41C5hqEfwzC+JnGsbdI2NqKsD7qhSSAcfqEYPqhf/B14cKQwgRQlI6Ec23M5McrakxBxBBKdnXF5BFuZYeCYrf3eXatGoK/X6yYr8f9rPeg6ecOG18fh6JeA7ctCTuM16oEuvHZ5dmgf5aZcsZpzAkaMSqyTCNT0xTa3xN7PK3d0pyDkKsaIWEofDjzJLLtIJN1frtXfh7hJT+Y9sOtG9MBXhGi5XOiVsVQTDPrmDWBEvPH8L0V3KyrPGF14ksnlKmj+iuhKjVeaZjVNs9a4hXWgKd2qqth/aJGaLHXRBaf27v4OgzuQaYK6gb7EhCBAfrZY29d4c1qirBJXctzG6AxnH8thCJ6iOLnSg/NV78MEmTn2Qacv93DeLbquXjEHp6BbHnd+WVnZyyWn8WN7H8fxhjOqNQn6N485kFGlrjSbsoF+EJbwrVOuvgqM7B7v5yB9EL/bewbavPDKYwRwmuI+3FTGPgXkEpLNaMIgi88oUVslM7g2ratTzlH/7AiIz+BAMvBk8X6/Tw/WVBPU2eyD47BvQLfPZqplWUtxk6GfmXD+sHqAlZKXJknda7ZKWhgL5nl1ppK0vNI0SUK7KAproSw/IKQoGnv+REpoA9yqymk/0voiw2pDeI9fvWiGWsIIajZT7LKnUq8wbNS9FFNWVHZqWJ4fPf0KtsR+eOs8z+/FWZjOHMJgEOWSLWSnzX77mKuvoYa+gp6XvK5NFXZtVdH2BvduI78AG/PeownGspMiDSYHiJzd7caxJ6HNNxTfxO5Dzy3wTbqvLpqUrU7YZBGOURzFm5il9ANng7/vU50fIaiMzEJDODZhvAVRIZXfYpwp0VteYqwoYjhK0QbHe59lp7mR2VSWzSaijTP41asDyy4O6/Wh2VpsotnQHUsiIWlr1JPINeWzeRY3tN5jwcJMuHKPWWVA4ivTwazP2cZ7B+g+omPt+I+chBJsW5jr+ng81jUNS72qERi5I9aGv70ypGpGYYjbYDI8A4ez6czHKMcQePO6WgzrFTutZdRzOuM8cWnjbuFSZmnReWyveyZICb5kMxRHe/2kvGDB1EZENW/S2Zzm8qZgTq+XoZ8KKmhpPIbC856VF6wr8oRuREdHMx6LtGRe8GWAevaCo1PKhDPWAJtZTUuHOqfZyQvLrTjaIPWSBceGzCurlVlJa4jRqmWvPUhjDaXRHMOa4XlZ84I0ehE5bAYryZq7u6meCLWbCC9M0yzr50UMy94yNdbW/IOnrc32kK2bsoqjlTQejxbz+XMy5+UfP3XJg02z2Tke37BIKs32aYOht6Kqv4iCVOKx/9ODZdwu+UiyyC48Z+vqesNC7zRx7cJkOcVCfXxWwxD0tLuxXNh27BZ+lP+BNJ3h3oTbaRLWp78qAqReprdxe7H0FEVZmMMAvvvDO7QzLC2EovpTHjp4ilsl1TWdXyP70yPvlH03BTOejlZRdNWW3K6zTYTZ1A9oVC/LM+6BojhxizH6uA4b0zC30qreDNtT2oYqcqbp2xTcJo+afcK+rnk04f5zTgX7MsaYOWQrDMePVlmGXUmUYRjrw+rUtCSu63AsY+vMXaE/aH95OJQ8vvE8BuvXrJDfhUTFReeVCHUYaNFjCRzMa4+PO38Da7yhmS7vPZlr8oceRIu/sA6x6DHzjclktpgpo1n7t/iRi5jB6s+O7iP1UFWfAvbCKxT1mdOVCvydYGmwah2IHrWS8sxvtv/uDJMCjs5gDnp587TQ3+Al53/fx5pWycqx/xJBNl5UYnWLoNoXrdda7WR5+tTpSlE29n91qIwB8XZgRvPsKa5LFDl5l2WQV6/aUXAN48YjrJzfrGsjg62VpvvTHOMf8Sghj+64ZvvuqSwfQuSMwnb7Agf4Wx5aQgVKgeVkmG5cFno1zudPKWLAlCPQvQyuUVXJrvkjHibzuPPlcma7evfctAEdDDn0QGO4tmdz9owlvGFz3f48juOdMGEbisI/4iHQ8rAdQ5xlUcTmpNfGfCqtblcKovUlbpqPyDalLA+3UC7y+k8CE/ZIT/W4n1zP8i2L28KRD1GGhX/rQmf53/gPHIgFZ8j5fpAp9A/xVI1A89ZN09xK/iWDZj0NHkjPX/HwSJoBYj2PJpLkOGUY3z74CLVH8UlT+sRD190WsrJcfujn/ooHJ6IzX8mYKBDqdqr68Ty12uLrH1/8WVzSgmr1XjFt+dc8OJ0qk5aKIrhO8URT+Wdy1WOZb7SaCmKyOD4+JwMhj6O+auPpQ+xgYxtPW3+cbf0RZOGxvt7N+XLMS4Ddj3n48glStIk27eRQVpb2n58FKdIRgGnDC63VDSaCcM8VywJhbExiqmrqMXAnmzJy02YnTby3HbettYl6O6F7+q0aTNmeIxA9vPh7bQqTCT8SeF4eb02eH5u8/b5ny6hQ2TdNZnDd0i2LldfIsjOdCuC1ezdbVPVUMPnRaDrmx2NekPmRhD+d/SsKKb8GD5w22s0pdGzso70uDl4jjFHweVOWBXk6lniZjodgNUh51RRhMRpNsPEobXzLYywQD6F533nb6LfYZGg6Nkc87/NjwZ9OeZMayAvTMfXz2OFlC2zkUcWlJW+F8RhlqufBn8dDaF5SEfpFHqBTOYAzlifCSB5NJtgobOmAB488XFDoqBtzKpvmRMDxueLRjsc6/7PJxGuswfJRQy1s20c8dMZD2O6yJHMe8ZBetZ35c6gRmAWVxY2+wsNNoHSsh+PhSK+qFvsUsxxKiEJq+hQT0ykvkdL2PPpro3HNjq2t3AnqP5pbeSSNsPEjdt9oJI/x2nQkOX+8XnvGAt2YZJrY9jH2PRofZzSeTkZ8275WZ7Dvx7HHCvvNKY/c2jEajyd0E903nUpsjKw38tgYJj9xJx/z4ElgeJjwDYaWkxseY8ZjMpHiv12vHfJYTVYZpNmk5cE7SIh4jDoeE8bDAjYeBVS52+vM4L7zeCRv4wHVzitOcsVfjAff8eBdKszjIbMdfjsWbnj04zF2/3bd+QwVVpKJPkEW7o7HtOUxKumR6TzgrbLjTAY8eLxP6Hggv7fxsKHm7SJJY5Qr4cRDaMdD6HlgqqISj/GOjpWQ2H3n8SCz9W4eXkV7cY4racSjjR2hjZ1Mx61fYG4EueE1i+2kofgq1ic82VhBEqY88uVpSNDPsGvO23jMa/QJ05Fp8ky+BfSDEvqFCePBC90YSa095YEWTDBvojGSOj/IeLR+cOTI+pt4KJCMfYESCYFHGRKmzJ9f8xDWbIIL5UrWXeAnNzxwaPC+kSNEb+Ixg5qWytPszOPOeIwaOjEGeZRJ3ni28JCHRU9Ufgd2qBxhUWAc1fNA/cD28QP9GPN2Ws0ZDygw7SO5utaPlgfGJW96gF8DjSNZ1pjveQgSG49LHkW7OwX94BbtrjVhPEj+rng4b4uvXBQptELO1XhMuvadeEgtD09PYphMHoyH8DYetNP8gN2I6oAuQ8C4tvcfmHvTGI2pzaOinT8gu4sGetz2Pd7b8aDwWGK2+F1xYgAlpt/yFBtz5QeJB4rNWBrwEGAn2I3M3+cxmk7exqOEPaZGYTPlR5PH48F3zyhMIK8qGH/I4z16HgLsV66u8wMek0se0mg67p7fo8NGj2DSyZVwI1fEo37LRENYOeieJZQr4jHpePDXPI4tjxKsDCpr3Oo08pBGTK9oGgt5sLi9fIv/KFO3ziAb8BgNeFA/Ew85bHlgiLi3ze2WH8s+5oU+ehJrK493li3ZjifZkrd7zzwD7bbM4sI3zS3LxQc8xmRPTUfmeXPn5blJ3ZyA63jxJq0T/Keq01WaQhRfVC8yf8n99SOr6byCtLErOrzZ9ix7PN6iBd7KU8vemRNhF0PRnaHCNj/cK5OtwrBcN6k+MgxjWpbsiLhF/Mn3Phta25f7pu/TPcRUggsVVEl/nESzNgODae9oGiAG5SkVrDG98g8lb24SlwsV0yttpxlF/h9ryYzVLcw4hf3UdVdfD4pP0HffKaVUoWp03aY3+LSGtoXpYp0qYWmsaO20sKL9vnn7w9C5Vb/vNk+izb16TPW8kGnTr5spd9jNuN1uWqLNSIwsfNkmu+9gAwntGLZ2OEzNfR6nZd6CtqjX7hIOYzObZyCbMiyjSf6XtciP4MCE6yebH/A4ubqCHba4EgJhG005fkonuojG3PsHnr7NDibqcZdHcC4ILZgdE8Ns9ZoTPX4DcXU+sOguj2bIox2arfnKrXU/RHl+tuJdHsuhXL378dQfoDwtVs7XNzxEfreD0loGO4SdvO3Bop+CHpUWFgwY0UN4Gb4uIxgir15yQswzYEKS5u2qc57sk6vtHOWV/00AAAMVSURBVFtY22li72z81zEttYBXnWL+W2zBVsW5GGCuK4p+BpcFb8jy/LxL1WjgJQdBPQNbgKjfF+HdNFOlE1079aHT8N78tPAPQGcE9zJ/uHlyTkCllt3Lop6+a7bqCxDy80kKhxvv5kIknUPA9Wv3Mv8K0aCPg5t9OwbExclL6n9WAf4DjOB8KhZ2//XLIZ1coNCmSI0OTb7/3Jn3Y7GjYvsxzZkvl8sgu8fjhNT7wz1E3wJfwV6hWcO1221SvbrBh9TqsSQzvP8H7a5K9XEo/Ya1hyqv+V1TXT8/e3o+hFQrDkua0frjRn4OC7PtgDM2IepHW5q3vS4LYydYt6JEmy8COgP5RefE/BTzSZ5iOmpSfLVqNX0e3fgHHmJ2zC3a5EjkplNRfOERKz+BeIRC5IQ9JI7iJ61b8G+fjrWGqcWOHebmc4We84hDtPmHdH2pQ2Nb5lLbHjHwm5Eb17yEPX9hiCklgHInSxoI2oJsc/zvjMgGBBFD8sThujMA1F0O4ZVY+ewBzaVvtKEJbU+dFxomU3+55fxDrFnZlOifHnE4Aoh541LNx3iJzaQSkUPryVmBaPmvhFmnVYt2b4uKKkBPJCkvkiSLkZwZGcRzOj97SgNnkKpoAO9ZpL2CDMdhVSF6aZdMklnlw/DJ4Dl1csRxipLEX+Avm9Orzb/BwxuGe0bYegg6Vv46u5CSjWNwM5eO1ZUjel4Wu2zmEfcPQB08IHwaQkZTBwG/p70uV1hgt48zKJsNhD63DSGReGG2zd5XRd2DdtpYJzUw3PY8aRXz1cODOdqdG1A8Twc3tw+tp8Dy1cf4fAjVsbHdVYlxoSfN1bmMkuSipIyKHKIPow05nQT0zDh/uSwqyI33mV1x5mFA69rMD5w2QWKQqFpf7d9FzLZvXj7U4I+BdvMokY0SrcZdJrCbSJIkcIrHTgP9auRnlHRA/ht9oBKT/HDz8QGTIZfS7CW30OgJ5vvyqWcD/AnkFEJzy83LJEOtregRjv9uuv0BZObtuNlBmxtuGTr/TrT3H/7Df/gP/+E//If/C/wPpwO2BSmhi9kAAAAASUVORK5CYI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3318" name="AutoShape 6" descr="data:image/png;base64,iVBORw0KGgoAAAANSUhEUgAAAMcAAAD9CAMAAAA/OpM/AAAAkFBMVEX///8AAAC6urq+vr7BwcG5ubm1tbXExMT8/Pyzs7Py8vL5+fnGxsbu7u729vbv7+/l5eWIiIja2tro6OjLy8uoqKidnZ2tra1/f3+MjIzR0dFPT0/f399ubm5NTU3Q0NBeXl5EREQ0NDQhISEoKChBQUEVFRWVlZVnZ2cNDQ1WVlahoaExMTFsbGx3d3ddXV266ut3AAAgAElEQVR4nO1diZaquhKlRBQUEJBZVOZJxf//u1cVQHHqUduz3rr7Dt2NqNlJjUklcNx/+A//4Z+COEWMjXc341dQpE0CLY6S8u7W/BgCQGkvZgjVRyrpu9vzOeaiXxSFHQNsxP6aX0N8HgMNXzyId9/8z2AekeQkSZLuc5h1F0cZjC/uUjfg/X3bvgQ10Js1qrANJb9lV/SeRwDV9vr2FUz+tHlfwy4s9zQO2OvGqad7Hgbsb02UkcTzP2zgHZiy1v0mm3rk0i/bCsLCMCzioRMPVZbN7aHlsYTsnnmywP6rFt/AjFKyndTh1n6Pv5YxjFBvAViHm8TDA53jMqDhSanH1RUMVJof9b8p79IQD1tWuduFT60VMzh6swWn5iHHHTotllseEselyVKdKUxwbHC6D1CZCTiKp8+jYZpqN1/0CaZW8JPmi6Jhu9TrPERMNSWgq1GypD/myX6+hYbreMjUvBk3AnD1A7um5L2r0CG3Z3P5RKsgHgZzjNGO/3qDVgD1zraFL79BmTm6nkGV5yXg98xynV1eMx5Z3d7kwCSptJ6H23bzOE+TBHZ0zYWuiajt7LZOBjseBbjWzlpDOPxix5w99i4yrK0wR/LZ5wxmgSasVxCnruNIs7m4BQtpVUynuablsWpvxa5vG8yRfoyo4QoNIv7BLmc9D0gWLZ80UU48DIjZ91U0oqq2VDWUGQ1bGbmNr90VuRX7fLzH+ohB4BtufYyiKHN4k+t7RY3hEQ8uh7J/8xqmqL5rbJdhBHVrj6J93+pennjQTzzM9iYdNC7YoGnAf22y3G4UbYhNGTqGcWG0TYjaH83d9humafKbLIOsLk15ef1ynZNc3eVRNr0fEGPUcwUKFkxl5YEIKPsNe21ebU4f1omkjTyOzKQtyXRJ4IZhXaHUNWQp8K2mKdVHpj71pueipkAuVcvgpo0EmVmSELnfF8xVTt/LeMxr4sFFq9u7Jj0PHgp/PB3zIl6KWo75adRGwHjM0lRt5YnbQUANpNvSEDstXZw/UzH8pgHoTZTdcmzgfvBvQLT8KJam8fBaHgFsWGPu8CC7OyMeoy5An+HIFOyleXXi4YJJPxY4CDzrXJFkxGbiaaNSKftrkTHbb0ZoFYs9H0kVdm/0mIQoLvfYDScepGCTlsc5tGg/fkxDgd2ie4gN49F9cNn3oA+txhQYYLnM0pGZQ70N2F0zbgz2lVC4Vd/HDSOO+nRXqhDZXR7qYul5OnYsqYY85MEzHqP+8+aRx5o2xm8q+neTJ5lApxd8e10pYNM2ili2ndGgorjMu4/oKzb4fWHhnf3D7mSaZlVIP5aPQ4E6O3WthmgDvCVGHmlpWZam9l9CQQh9iM+aoEPUNsoGUKlBY2zQgMec05LV6a+wQEcBB5X9KdF9Ob2ICjefwmbBGE2x8/gijitAE8axXlKTU+8XbZDcJA91YEJmfuEXbknd0bVFjSrjLDmdnnPhgd1fsra1RhcDLOQhRoyHG6C5MDzX3oMnov/oNXIcZlmmd3+pebxApWFSoEPZKrIFYfvqfE7Dqq/g0ATGNl93nyC337b7wHWsYaevKshWkSPLo75P18lAUo1WuVq5EsBnPBISWLGBFPseXRTJFcNqs9msVoJKgqX2nyCKp49jUZjUdq+x2bhGS8jvXl5Aqiop1Bn7sF6KEuZTl1D1+dktagxawm33MbOeR5kMcgSv7dmA+WmBKZwHARnyEdgO8DIKF88Zte37/iCSW98TZpmpv3SZS21PZgkFyMOIZ8qJW98vpt3FAEL6Mf7Ik5vuwAIoPY8iv+AxO/MYdTwWHI51nCzm1G+1fi81yuBGmh2A9kd0eWPfBo1M9nl0OoRM+AyoH9O4xImHNhyPAhZnHjoOzmx3xCaibKNDmLuu8cAWokm9clo2tC6Ey/dnCVnE0Hc8fkeEnjO8fFcbz8xi+HLYrvSpWpAPJFEf8BAP4MY0BApyjT+M2FjvF6fPEZXdGpqO2ATWPUUnGXR/g7/7sB5+CKdmZBJ7L/ZFHnWrm8FAFBfQypVPPOYRJK61KEocL1W9/ylnjBLIpCXZcwNtEKxOOSGOMTR4eTk9QnbuZhaWFlejuGNy4MOG+zIW0Il0cArJ2cWtYejrPRusYPxp6weYOVkXqUBsmcNXlLC9HMoDy1jgUMzOYXT7EUmKdyz2cPH2T+CdeJzHo8vcsmj1o7RyyvMNz4+CmzjUH+HlC40WV7l2zr9OTaK4X2jDxC9iUVW342FDpJt/MsU8IYsElz4bLVgsc0oWfWcacgm50r170FE/GoafYAPeuBn0IIOBipXAt6SqjdwI0vWn/QlqEuDspuODponC703U6x2P6cdJ8AkGOUWTYnBmmn1vyanKj6cLFW3puJfvVjVrhpblux/Zz2g2+aM4v8cSGx6s8y03DzH8MijnVUvIZlpMGql5pJyPo6Gvwm9XTr5jIhkKEJaa3rj70+TAAzjoYwNINaK+m/tVInHKBqNFH+LJHMWykrilX8mcKv1GQMUqdZwQzhnBV6Fg/ApJvF/xj81D4xONtcjVFH46MMZYGzO9giYCeJZO2NDMMUcET9ulqKDN1x3xFSYs0sa++e6AzLJsNP7YwpVkOih0iNjkdA4F5o0hWogkQB9GL1KKhzK22uKIxQZNZLnHn+mMxGIR7xVGZ0du6pCh+rQzNanN7VZ4KSgWFNGhmk4gxdiLbnNp8iABM/yWExtA3UAcJ98IrL4EcoYBuKK6gkzlzNDD7NW/HHGydn4po2St6d4jWfLAZtmG8T0P0MFNIHJ+by+GkCi+WmMg7H+ueLMAGZU5m00skDqnlF+05NdQbgOaX+KYzDCjQTsmLpdf0juFTUeztHAHV+uE74OGHcrD4ZvvUnWIVJpcn5FT8T9/w8vhoZTb+fTzGy+wyEHrprYwq/rEKb0eRsAd9z+qRdAdDP/Qbi5scN5el6Fg2nz8sRWXQpWSmG+voz0fFqw4r/l5bUgQf98lvwLOL5dYlfQtecANrK9PudwHitWbF/8JYlp+ftPHuEnz3gH59zq6hOztA6Jm9e9jAw8Wn9/0WhjPCDhPNUDvg/dgbfFbeD8Psdw/QbT1t8vVc+pz9O9PFjwX89VTIgr9pznhs6A9p1xKf3cCUl6vDv0M75argHLxJ+DdPLRv59XGZBXdtlmHVb1y3sfFvQ2MHjp3cS5O7Qzi8k4s5bar0m9TkvBmzdrOHMvyDeu2Im+X7KvG0+56G6UJtKUL8I06vqcizK+73+qq7pNrgnPbcz7xmN7b6ttveVB1gjif/yx0rKtft+hnuMPjIyif+Eyq53oL6uobPLQGINI//Lg3hYvCgylQuazr0XUYLEAsTDKwP5iQqB8Wgr0Qu80K7ntzF45+DcmlO1DjkGPlB49TWKOtL7mFKMrjXbZBRO70udOOAVrJMr3Xfyqb5uXMPBtqg9hAwC3rGB5Pni4iKry+hmg6u3gP0DSNi6CageJ5k10+wE7lNvfGQ2srG6z4ovxIoXIWnnm7Bx8ZpHcyMs2tYKV72qwfXEXZlgAfatk3MN+wRor3tFwjyXGoxcNacwU26D147M+7kYyqriG5HlzVDmF9WhlYrvsajgaekYMSZh+E6xpUCidBWsFoeHkLqa5jU+5l8+TK4brCXnFhcxFy8RonESZZBZsfrfvcwPporcaDzFiqXnVV2BXEaZoWdzSASsH263MPM+nfHiG5FVpVWy41TdFOlZy/RPOhgfQqGv2yj0JU/5NANhjYKcU+wsrkZOBvG6qFFatpYNK1f0Z0vPt4skfx/VNfbnd7iD52b0Gvt0azgry0AMIqvqN6c983DF/jNCMo4ClTkGKWf3GCQ0fzjGLzoX/TWZtkDOpXujFry+o/2O5lzHh+Wj9nLc6D8CvTPeIa4oDu/ijdmkcY3VgpwFrq1I4K4e9MPMiOVZZZ2lotV//Z0ugVashmzD1/uJamAEv+jA9XDm2oUEz0A9jzvq4tulxlU23bztvmb+g2wu8ptGhoeyZ8ssgsfKUY1aqZsC8bmLpdKecs7uv3VEvHAShg71jZnuPA43+7SnGN5WSTCcYTXOtyn7OmqWmV9aWcDfMnSw/1Xic3lIQcd0jnIuij12ww9G7Lib+JLfSBGAUBeV86iI7fgdTqdq4mOLBlx+NZQckFPqqO/wpUB+LeNwfoHrptXyLtHNqc6opGpIbIgyMeXy6c/g7mcfWbQNpOQT97itV5l9saokEH7Wj2tUxFFOMJ1aW8ABr8fK7cx3h82Lvbs92wLwwWbZUiHgK48/gl40GF/pc+615ZwuxefGqugLakDobTaGvKCcFFwXHLIxFNdCvZa8aDvv1RvaLIFwgq2b9dkJVysEUDNWKwuWAWx+0KW9agxWpDSlGY9zwaTpVp6+uragamD/IBg50AkBeO40iX4dLC7rahSBc8uMPeI00IYg1zLnZDG9EPl7ab6mUlww8Kj9TR6M5VKrmFpJtu4OHirW7K9nc7cbdAhNlVsaxBs86rLPM4fkrIfhf8d6p1bMgmp6AbQ4JBSrKEIsXmJ1bHg+1r88F1zvH1/GX6QTBSGH9tzkZzL3YrHgcBuL9TYI/6LZPuFxQpzlLqnzU0A+eXvcheEUymy7Hz6aycaJHPHozAaLDT2gKVGSwxCYOyDXi3tEN4iWbt1EnCa/w5QwE56iPtjCw+zphQkWi/znAFZA9pr7fZRIFkhQYLP2zTcRU3SIgfzE5Iz5pjuIULrl9DiOF1AijaDwZlTtsd18E8YruXT4hPqYYM0yUOFghangw2/KS5ym2Lk/o5L+OxA2nXBRSiQJ6tWN54C3GEfbyy2n2zMNzjRNvLOZ5slpzRfBId93MxiTC5SA3m+a+rch5AqSK9yjypk44JCU5M+/ZP46JsG5SepnPcKuyrwRZs5JEpe5J5M2Np8M1qzmaYcYjJoz3Nv8R8czH3ZGLeFktHuhi5BTU9QOmOD4M0eL1PBrqK3R+PWEvXWbfAdjWH4Q8N3NPTqB4enLfDzHYrNFpsmsffbt1jBXWNMWxjyPlAte0LTScD1tKizdUlpKZztbUO7e5ZzqwXTckvgErwW/Apa9Ek6zXRpGGpqdB9OEvjYZp6jg5JtVprFG3Qm6yXlPtfTjIMV6XzK47Pgsk8+diaULdBGbRtx3ZLErYWGoe6soZhMqqiTTqH62z6g7GkN7azFuvLifdh0cS3a52/CB11w6HDuJSadavJptQLkp3SM7t+rC+CD47Ne/R/sP2fJJjoKcpulJTqYvp4UZ3UyX+R1Z1tEoGFS1YX8JHdbTjfruqzYvtXB40x5483zwsVsxda3OVYB7SOXfayBqphc+f1SUHsF6n5ums+ajubVnbbfeEeDDeKojEd7ixuVRsHSEKu5R6FLOfmLtQORccGfUKyvxCfxdm8RdVrkg8JSoNNG7Ya0B0jM0su5gNR8Ic7vdl8AkT+PEfGgFkh5EYMbInAYPtRncUs7Of3AsPY8dCwwwQMbfLsXSs9Gphw1opmwGnyhk5uIAWmDh8Ixupqtk5kc4PmjO6p2OBAlxuRqrv062nqmuR0c0yqrroAdq85QK5J3DxlX0L9p3fzy94Nj0tDeoAoTjHDQK9eMbvb+ff1aZ4Be6S9dZPTATiLhe/7hheW2Wv0Y76CQ4C56YrJs9Mnd8UNj2GWZTCLnHIz0t7KTCEMWqlTzzEjUjI6Hhdf6LyGB81qGDms2bfSbEfIdTzC800m1Bc8vLXEePDEI4H8JHPFIDz3O8+5ulyKhlfx2KFKQsgc1eo0Cv3BHy00kM7tm/ic5wksJAsqFZt7Xp2eZ4NAKmg9p3Lpv6cPT775HY6Q09bI7piLvjsxGx3ymIJ1trur3RwW2GJ2lpSLEchZb7P21KsW6obVaLj5xaSC/prT47BfjQgOOwix51BJV22j6MS3Qb8xHl1zNQhEUMWMacwG0rObn5WXS7YeabwaR345QYvbsSl+PSt+Fw5QAHJk+d0RTiejKHAxV7qspIRm6iw0aXrCWR5JEBJZwfBAEFSOdNhIjVYyd9AhDY/HZmvGr6ljNABNVMXO0BoPsjyaLB/4qzHwMUk72jI1szmlIB5ZBslwpXIJ11NHDcyWKVzjJZMMDkWukGvd4YG9MtN4DPRDjPUcrQ/NpRkoOjOYk1xd1WfASSo7GCX4HowCI7DL+EQjfklYwkJ0diwl2dzT/A3xONXDSkq3HGDT0kYocPNYVnEwLtcVd2epZJBp939Nq1CEebDUXUyAq9esRSn7kys+DIaD4lNgB+QIWzSsNjuR4IBNpRTJZVFLdrUrluat4vMl1e66fxj1zrSl/xpzxXKNjae7ukcjf1Za8terGfMBNm0aJuFTWEa6A92rIbxZMUGvfpbEgNZPE9SNhr8sL/3gpK7fgE4wzuO01NnC7cBh2RioQMgqfyy6TLGgPiehEImwYwSBMRT0INAGseScBb3WBqoN5Bcn2y5ew6OBzNPEOU1bwUU9kpKs6FyeRbrj2DQNW58JPNCZ2EMbvJYnsIv7kxQxoYo0dqDHZRRiv8ZcRSf/S9Zqsmw71F0pKilOOOfWFtdQHO+zmFu7MaID8Chy7bTLomqlUjNHcBWGNC/Z9jmLKVsNBEEYZRT36ajDC5nzqqY1wzadDcmzKizW41C5hqEfwzC+JnGsbdI2NqKsD7qhSSAcfqEYPqhf/B14cKQwgRQlI6Ec23M5McrakxBxBBKdnXF5BFuZYeCYrf3eXatGoK/X6yYr8f9rPeg6ecOG18fh6JeA7ctCTuM16oEuvHZ5dmgf5aZcsZpzAkaMSqyTCNT0xTa3xN7PK3d0pyDkKsaIWEofDjzJLLtIJN1frtXfh7hJT+Y9sOtG9MBXhGi5XOiVsVQTDPrmDWBEvPH8L0V3KyrPGF14ksnlKmj+iuhKjVeaZjVNs9a4hXWgKd2qqth/aJGaLHXRBaf27v4OgzuQaYK6gb7EhCBAfrZY29d4c1qirBJXctzG6AxnH8thCJ6iOLnSg/NV78MEmTn2Qacv93DeLbquXjEHp6BbHnd+WVnZyyWn8WN7H8fxhjOqNQn6N485kFGlrjSbsoF+EJbwrVOuvgqM7B7v5yB9EL/bewbavPDKYwRwmuI+3FTGPgXkEpLNaMIgi88oUVslM7g2ratTzlH/7AiIz+BAMvBk8X6/Tw/WVBPU2eyD47BvQLfPZqplWUtxk6GfmXD+sHqAlZKXJknda7ZKWhgL5nl1ppK0vNI0SUK7KAproSw/IKQoGnv+REpoA9yqymk/0voiw2pDeI9fvWiGWsIIajZT7LKnUq8wbNS9FFNWVHZqWJ4fPf0KtsR+eOs8z+/FWZjOHMJgEOWSLWSnzX77mKuvoYa+gp6XvK5NFXZtVdH2BvduI78AG/PeownGspMiDSYHiJzd7caxJ6HNNxTfxO5Dzy3wTbqvLpqUrU7YZBGOURzFm5il9ANng7/vU50fIaiMzEJDODZhvAVRIZXfYpwp0VteYqwoYjhK0QbHe59lp7mR2VSWzSaijTP41asDyy4O6/Wh2VpsotnQHUsiIWlr1JPINeWzeRY3tN5jwcJMuHKPWWVA4ivTwazP2cZ7B+g+omPt+I+chBJsW5jr+ng81jUNS72qERi5I9aGv70ypGpGYYjbYDI8A4ez6czHKMcQePO6WgzrFTutZdRzOuM8cWnjbuFSZmnReWyveyZICb5kMxRHe/2kvGDB1EZENW/S2Zzm8qZgTq+XoZ8KKmhpPIbC856VF6wr8oRuREdHMx6LtGRe8GWAevaCo1PKhDPWAJtZTUuHOqfZyQvLrTjaIPWSBceGzCurlVlJa4jRqmWvPUhjDaXRHMOa4XlZ84I0ehE5bAYryZq7u6meCLWbCC9M0yzr50UMy94yNdbW/IOnrc32kK2bsoqjlTQejxbz+XMy5+UfP3XJg02z2Tke37BIKs32aYOht6Kqv4iCVOKx/9ODZdwu+UiyyC48Z+vqesNC7zRx7cJkOcVCfXxWwxD0tLuxXNh27BZ+lP+BNJ3h3oTbaRLWp78qAqReprdxe7H0FEVZmMMAvvvDO7QzLC2EovpTHjp4ilsl1TWdXyP70yPvlH03BTOejlZRdNWW3K6zTYTZ1A9oVC/LM+6BojhxizH6uA4b0zC30qreDNtT2oYqcqbp2xTcJo+afcK+rnk04f5zTgX7MsaYOWQrDMePVlmGXUmUYRjrw+rUtCSu63AsY+vMXaE/aH95OJQ8vvE8BuvXrJDfhUTFReeVCHUYaNFjCRzMa4+PO38Da7yhmS7vPZlr8oceRIu/sA6x6DHzjclktpgpo1n7t/iRi5jB6s+O7iP1UFWfAvbCKxT1mdOVCvydYGmwah2IHrWS8sxvtv/uDJMCjs5gDnp587TQ3+Al53/fx5pWycqx/xJBNl5UYnWLoNoXrdda7WR5+tTpSlE29n91qIwB8XZgRvPsKa5LFDl5l2WQV6/aUXAN48YjrJzfrGsjg62VpvvTHOMf8Sghj+64ZvvuqSwfQuSMwnb7Agf4Wx5aQgVKgeVkmG5cFno1zudPKWLAlCPQvQyuUVXJrvkjHibzuPPlcma7evfctAEdDDn0QGO4tmdz9owlvGFz3f48juOdMGEbisI/4iHQ8rAdQ5xlUcTmpNfGfCqtblcKovUlbpqPyDalLA+3UC7y+k8CE/ZIT/W4n1zP8i2L28KRD1GGhX/rQmf53/gPHIgFZ8j5fpAp9A/xVI1A89ZN09xK/iWDZj0NHkjPX/HwSJoBYj2PJpLkOGUY3z74CLVH8UlT+sRD190WsrJcfujn/ooHJ6IzX8mYKBDqdqr68Ty12uLrH1/8WVzSgmr1XjFt+dc8OJ0qk5aKIrhO8URT+Wdy1WOZb7SaCmKyOD4+JwMhj6O+auPpQ+xgYxtPW3+cbf0RZOGxvt7N+XLMS4Ddj3n48glStIk27eRQVpb2n58FKdIRgGnDC63VDSaCcM8VywJhbExiqmrqMXAnmzJy02YnTby3HbettYl6O6F7+q0aTNmeIxA9vPh7bQqTCT8SeF4eb02eH5u8/b5ny6hQ2TdNZnDd0i2LldfIsjOdCuC1ezdbVPVUMPnRaDrmx2NekPmRhD+d/SsKKb8GD5w22s0pdGzso70uDl4jjFHweVOWBXk6lniZjodgNUh51RRhMRpNsPEobXzLYywQD6F533nb6LfYZGg6Nkc87/NjwZ9OeZMayAvTMfXz2OFlC2zkUcWlJW+F8RhlqufBn8dDaF5SEfpFHqBTOYAzlifCSB5NJtgobOmAB488XFDoqBtzKpvmRMDxueLRjsc6/7PJxGuswfJRQy1s20c8dMZD2O6yJHMe8ZBetZ35c6gRmAWVxY2+wsNNoHSsh+PhSK+qFvsUsxxKiEJq+hQT0ykvkdL2PPpro3HNjq2t3AnqP5pbeSSNsPEjdt9oJI/x2nQkOX+8XnvGAt2YZJrY9jH2PRofZzSeTkZ8275WZ7Dvx7HHCvvNKY/c2jEajyd0E903nUpsjKw38tgYJj9xJx/z4ElgeJjwDYaWkxseY8ZjMpHiv12vHfJYTVYZpNmk5cE7SIh4jDoeE8bDAjYeBVS52+vM4L7zeCRv4wHVzitOcsVfjAff8eBdKszjIbMdfjsWbnj04zF2/3bd+QwVVpKJPkEW7o7HtOUxKumR6TzgrbLjTAY8eLxP6Hggv7fxsKHm7SJJY5Qr4cRDaMdD6HlgqqISj/GOjpWQ2H3n8SCz9W4eXkV7cY4racSjjR2hjZ1Mx61fYG4EueE1i+2kofgq1ic82VhBEqY88uVpSNDPsGvO23jMa/QJ05Fp8ky+BfSDEvqFCePBC90YSa095YEWTDBvojGSOj/IeLR+cOTI+pt4KJCMfYESCYFHGRKmzJ9f8xDWbIIL5UrWXeAnNzxwaPC+kSNEb+Ixg5qWytPszOPOeIwaOjEGeZRJ3ni28JCHRU9Ufgd2qBxhUWAc1fNA/cD28QP9GPN2Ws0ZDygw7SO5utaPlgfGJW96gF8DjSNZ1pjveQgSG49LHkW7OwX94BbtrjVhPEj+rng4b4uvXBQptELO1XhMuvadeEgtD09PYphMHoyH8DYetNP8gN2I6oAuQ8C4tvcfmHvTGI2pzaOinT8gu4sGetz2Pd7b8aDwWGK2+F1xYgAlpt/yFBtz5QeJB4rNWBrwEGAn2I3M3+cxmk7exqOEPaZGYTPlR5PH48F3zyhMIK8qGH/I4z16HgLsV66u8wMek0se0mg67p7fo8NGj2DSyZVwI1fEo37LRENYOeieJZQr4jHpePDXPI4tjxKsDCpr3Oo08pBGTK9oGgt5sLi9fIv/KFO3ziAb8BgNeFA/Ew85bHlgiLi3ze2WH8s+5oU+ehJrK493li3ZjifZkrd7zzwD7bbM4sI3zS3LxQc8xmRPTUfmeXPn5blJ3ZyA63jxJq0T/Keq01WaQhRfVC8yf8n99SOr6byCtLErOrzZ9ix7PN6iBd7KU8vemRNhF0PRnaHCNj/cK5OtwrBcN6k+MgxjWpbsiLhF/Mn3Phta25f7pu/TPcRUggsVVEl/nESzNgODae9oGiAG5SkVrDG98g8lb24SlwsV0yttpxlF/h9ryYzVLcw4hf3UdVdfD4pP0HffKaVUoWp03aY3+LSGtoXpYp0qYWmsaO20sKL9vnn7w9C5Vb/vNk+izb16TPW8kGnTr5spd9jNuN1uWqLNSIwsfNkmu+9gAwntGLZ2OEzNfR6nZd6CtqjX7hIOYzObZyCbMiyjSf6XtciP4MCE6yebH/A4ubqCHba4EgJhG005fkonuojG3PsHnr7NDibqcZdHcC4ILZgdE8Ns9ZoTPX4DcXU+sOguj2bIox2arfnKrXU/RHl+tuJdHsuhXL378dQfoDwtVs7XNzxEfreD0loGO4SdvO3Bop+CHpUWFgwY0UN4Gb4uIxgir15yQswzYEKS5u2qc57sk6vtHOWV/00AAAMVSURBVFtY22li72z81zEttYBXnWL+W2zBVsW5GGCuK4p+BpcFb8jy/LxL1WjgJQdBPQNbgKjfF+HdNFOlE1079aHT8N78tPAPQGcE9zJ/uHlyTkCllt3Lop6+a7bqCxDy80kKhxvv5kIknUPA9Wv3Mv8K0aCPg5t9OwbExclL6n9WAf4DjOB8KhZ2//XLIZ1coNCmSI0OTb7/3Jn3Y7GjYvsxzZkvl8sgu8fjhNT7wz1E3wJfwV6hWcO1221SvbrBh9TqsSQzvP8H7a5K9XEo/Ya1hyqv+V1TXT8/e3o+hFQrDkua0frjRn4OC7PtgDM2IepHW5q3vS4LYydYt6JEmy8COgP5RefE/BTzSZ5iOmpSfLVqNX0e3fgHHmJ2zC3a5EjkplNRfOERKz+BeIRC5IQ9JI7iJ61b8G+fjrWGqcWOHebmc4We84hDtPmHdH2pQ2Nb5lLbHjHwm5Eb17yEPX9hiCklgHInSxoI2oJsc/zvjMgGBBFD8sThujMA1F0O4ZVY+ewBzaVvtKEJbU+dFxomU3+55fxDrFnZlOifHnE4Aoh541LNx3iJzaQSkUPryVmBaPmvhFmnVYt2b4uKKkBPJCkvkiSLkZwZGcRzOj97SgNnkKpoAO9ZpL2CDMdhVSF6aZdMklnlw/DJ4Dl1csRxipLEX+Avm9Orzb/BwxuGe0bYegg6Vv46u5CSjWNwM5eO1ZUjel4Wu2zmEfcPQB08IHwaQkZTBwG/p70uV1hgt48zKJsNhD63DSGReGG2zd5XRd2DdtpYJzUw3PY8aRXz1cODOdqdG1A8Twc3tw+tp8Dy1cf4fAjVsbHdVYlxoSfN1bmMkuSipIyKHKIPow05nQT0zDh/uSwqyI33mV1x5mFA69rMD5w2QWKQqFpf7d9FzLZvXj7U4I+BdvMokY0SrcZdJrCbSJIkcIrHTgP9auRnlHRA/ht9oBKT/HDz8QGTIZfS7CW30OgJ5vvyqWcD/AnkFEJzy83LJEOtregRjv9uuv0BZObtuNlBmxtuGTr/TrT3H/7Df/gP/+E//If/C/wPpwO2BSmhi9kAAAAASUVORK5CYI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3320" name="AutoShape 8" descr="data:image/png;base64,iVBORw0KGgoAAAANSUhEUgAAAMcAAAD9CAMAAAA/OpM/AAAAkFBMVEX///8AAAC6urq+vr7BwcG5ubm1tbXExMT8/Pyzs7Py8vL5+fnGxsbu7u729vbv7+/l5eWIiIja2tro6OjLy8uoqKidnZ2tra1/f3+MjIzR0dFPT0/f399ubm5NTU3Q0NBeXl5EREQ0NDQhISEoKChBQUEVFRWVlZVnZ2cNDQ1WVlahoaExMTFsbGx3d3ddXV266ut3AAAgAElEQVR4nO1diZaquhKlRBQUEJBZVOZJxf//u1cVQHHqUduz3rr7Dt2NqNlJjUklcNx/+A//4Z+COEWMjXc341dQpE0CLY6S8u7W/BgCQGkvZgjVRyrpu9vzOeaiXxSFHQNsxP6aX0N8HgMNXzyId9/8z2AekeQkSZLuc5h1F0cZjC/uUjfg/X3bvgQ10Js1qrANJb9lV/SeRwDV9vr2FUz+tHlfwy4s9zQO2OvGqad7Hgbsb02UkcTzP2zgHZiy1v0mm3rk0i/bCsLCMCzioRMPVZbN7aHlsYTsnnmywP6rFt/AjFKyndTh1n6Pv5YxjFBvAViHm8TDA53jMqDhSanH1RUMVJof9b8p79IQD1tWuduFT60VMzh6swWn5iHHHTotllseEselyVKdKUxwbHC6D1CZCTiKp8+jYZpqN1/0CaZW8JPmi6Jhu9TrPERMNSWgq1GypD/myX6+hYbreMjUvBk3AnD1A7um5L2r0CG3Z3P5RKsgHgZzjNGO/3qDVgD1zraFL79BmTm6nkGV5yXg98xynV1eMx5Z3d7kwCSptJ6H23bzOE+TBHZ0zYWuiajt7LZOBjseBbjWzlpDOPxix5w99i4yrK0wR/LZ5wxmgSasVxCnruNIs7m4BQtpVUynuablsWpvxa5vG8yRfoyo4QoNIv7BLmc9D0gWLZ80UU48DIjZ91U0oqq2VDWUGQ1bGbmNr90VuRX7fLzH+ohB4BtufYyiKHN4k+t7RY3hEQ8uh7J/8xqmqL5rbJdhBHVrj6J93+pennjQTzzM9iYdNC7YoGnAf22y3G4UbYhNGTqGcWG0TYjaH83d9humafKbLIOsLk15ef1ynZNc3eVRNr0fEGPUcwUKFkxl5YEIKPsNe21ebU4f1omkjTyOzKQtyXRJ4IZhXaHUNWQp8K2mKdVHpj71pueipkAuVcvgpo0EmVmSELnfF8xVTt/LeMxr4sFFq9u7Jj0PHgp/PB3zIl6KWo75adRGwHjM0lRt5YnbQUANpNvSEDstXZw/UzH8pgHoTZTdcmzgfvBvQLT8KJam8fBaHgFsWGPu8CC7OyMeoy5An+HIFOyleXXi4YJJPxY4CDzrXJFkxGbiaaNSKftrkTHbb0ZoFYs9H0kVdm/0mIQoLvfYDScepGCTlsc5tGg/fkxDgd2ie4gN49F9cNn3oA+txhQYYLnM0pGZQ70N2F0zbgz2lVC4Vd/HDSOO+nRXqhDZXR7qYul5OnYsqYY85MEzHqP+8+aRx5o2xm8q+neTJ5lApxd8e10pYNM2ili2ndGgorjMu4/oKzb4fWHhnf3D7mSaZlVIP5aPQ4E6O3WthmgDvCVGHmlpWZam9l9CQQh9iM+aoEPUNsoGUKlBY2zQgMec05LV6a+wQEcBB5X9KdF9Ob2ICjefwmbBGE2x8/gijitAE8axXlKTU+8XbZDcJA91YEJmfuEXbknd0bVFjSrjLDmdnnPhgd1fsra1RhcDLOQhRoyHG6C5MDzX3oMnov/oNXIcZlmmd3+pebxApWFSoEPZKrIFYfvqfE7Dqq/g0ATGNl93nyC337b7wHWsYaevKshWkSPLo75P18lAUo1WuVq5EsBnPBISWLGBFPseXRTJFcNqs9msVoJKgqX2nyCKp49jUZjUdq+x2bhGS8jvXl5Aqiop1Bn7sF6KEuZTl1D1+dktagxawm33MbOeR5kMcgSv7dmA+WmBKZwHARnyEdgO8DIKF88Zte37/iCSW98TZpmpv3SZS21PZgkFyMOIZ8qJW98vpt3FAEL6Mf7Ik5vuwAIoPY8iv+AxO/MYdTwWHI51nCzm1G+1fi81yuBGmh2A9kd0eWPfBo1M9nl0OoRM+AyoH9O4xImHNhyPAhZnHjoOzmx3xCaibKNDmLuu8cAWokm9clo2tC6Ey/dnCVnE0Hc8fkeEnjO8fFcbz8xi+HLYrvSpWpAPJFEf8BAP4MY0BApyjT+M2FjvF6fPEZXdGpqO2ATWPUUnGXR/g7/7sB5+CKdmZBJ7L/ZFHnWrm8FAFBfQypVPPOYRJK61KEocL1W9/ylnjBLIpCXZcwNtEKxOOSGOMTR4eTk9QnbuZhaWFlejuGNy4MOG+zIW0Il0cArJ2cWtYejrPRusYPxp6weYOVkXqUBsmcNXlLC9HMoDy1jgUMzOYXT7EUmKdyz2cPH2T+CdeJzHo8vcsmj1o7RyyvMNz4+CmzjUH+HlC40WV7l2zr9OTaK4X2jDxC9iUVW342FDpJt/MsU8IYsElz4bLVgsc0oWfWcacgm50r170FE/GoafYAPeuBn0IIOBipXAt6SqjdwI0vWn/QlqEuDspuODponC703U6x2P6cdJ8AkGOUWTYnBmmn1vyanKj6cLFW3puJfvVjVrhpblux/Zz2g2+aM4v8cSGx6s8y03DzH8MijnVUvIZlpMGql5pJyPo6Gvwm9XTr5jIhkKEJaa3rj70+TAAzjoYwNINaK+m/tVInHKBqNFH+LJHMWykrilX8mcKv1GQMUqdZwQzhnBV6Fg/ApJvF/xj81D4xONtcjVFH46MMZYGzO9giYCeJZO2NDMMUcET9ulqKDN1x3xFSYs0sa++e6AzLJsNP7YwpVkOih0iNjkdA4F5o0hWogkQB9GL1KKhzK22uKIxQZNZLnHn+mMxGIR7xVGZ0du6pCh+rQzNanN7VZ4KSgWFNGhmk4gxdiLbnNp8iABM/yWExtA3UAcJ98IrL4EcoYBuKK6gkzlzNDD7NW/HHGydn4po2St6d4jWfLAZtmG8T0P0MFNIHJ+by+GkCi+WmMg7H+ueLMAGZU5m00skDqnlF+05NdQbgOaX+KYzDCjQTsmLpdf0juFTUeztHAHV+uE74OGHcrD4ZvvUnWIVJpcn5FT8T9/w8vhoZTb+fTzGy+wyEHrprYwq/rEKb0eRsAd9z+qRdAdDP/Qbi5scN5el6Fg2nz8sRWXQpWSmG+voz0fFqw4r/l5bUgQf98lvwLOL5dYlfQtecANrK9PudwHitWbF/8JYlp+ftPHuEnz3gH59zq6hOztA6Jm9e9jAw8Wn9/0WhjPCDhPNUDvg/dgbfFbeD8Psdw/QbT1t8vVc+pz9O9PFjwX89VTIgr9pznhs6A9p1xKf3cCUl6vDv0M75argHLxJ+DdPLRv59XGZBXdtlmHVb1y3sfFvQ2MHjp3cS5O7Qzi8k4s5bar0m9TkvBmzdrOHMvyDeu2Im+X7KvG0+56G6UJtKUL8I06vqcizK+73+qq7pNrgnPbcz7xmN7b6ttveVB1gjif/yx0rKtft+hnuMPjIyif+Eyq53oL6uobPLQGINI//Lg3hYvCgylQuazr0XUYLEAsTDKwP5iQqB8Wgr0Qu80K7ntzF45+DcmlO1DjkGPlB49TWKOtL7mFKMrjXbZBRO70udOOAVrJMr3Xfyqb5uXMPBtqg9hAwC3rGB5Pni4iKry+hmg6u3gP0DSNi6CageJ5k10+wE7lNvfGQ2srG6z4ovxIoXIWnnm7Bx8ZpHcyMs2tYKV72qwfXEXZlgAfatk3MN+wRor3tFwjyXGoxcNacwU26D147M+7kYyqriG5HlzVDmF9WhlYrvsajgaekYMSZh+E6xpUCidBWsFoeHkLqa5jU+5l8+TK4brCXnFhcxFy8RonESZZBZsfrfvcwPporcaDzFiqXnVV2BXEaZoWdzSASsH263MPM+nfHiG5FVpVWy41TdFOlZy/RPOhgfQqGv2yj0JU/5NANhjYKcU+wsrkZOBvG6qFFatpYNK1f0Z0vPt4skfx/VNfbnd7iD52b0Gvt0azgry0AMIqvqN6c983DF/jNCMo4ClTkGKWf3GCQ0fzjGLzoX/TWZtkDOpXujFry+o/2O5lzHh+Wj9nLc6D8CvTPeIa4oDu/ijdmkcY3VgpwFrq1I4K4e9MPMiOVZZZ2lotV//Z0ugVashmzD1/uJamAEv+jA9XDm2oUEz0A9jzvq4tulxlU23bztvmb+g2wu8ptGhoeyZ8ssgsfKUY1aqZsC8bmLpdKecs7uv3VEvHAShg71jZnuPA43+7SnGN5WSTCcYTXOtyn7OmqWmV9aWcDfMnSw/1Xic3lIQcd0jnIuij12ww9G7Lib+JLfSBGAUBeV86iI7fgdTqdq4mOLBlx+NZQckFPqqO/wpUB+LeNwfoHrptXyLtHNqc6opGpIbIgyMeXy6c/g7mcfWbQNpOQT97itV5l9saokEH7Wj2tUxFFOMJ1aW8ABr8fK7cx3h82Lvbs92wLwwWbZUiHgK48/gl40GF/pc+615ZwuxefGqugLakDobTaGvKCcFFwXHLIxFNdCvZa8aDvv1RvaLIFwgq2b9dkJVysEUDNWKwuWAWx+0KW9agxWpDSlGY9zwaTpVp6+uragamD/IBg50AkBeO40iX4dLC7rahSBc8uMPeI00IYg1zLnZDG9EPl7ab6mUlww8Kj9TR6M5VKrmFpJtu4OHirW7K9nc7cbdAhNlVsaxBs86rLPM4fkrIfhf8d6p1bMgmp6AbQ4JBSrKEIsXmJ1bHg+1r88F1zvH1/GX6QTBSGH9tzkZzL3YrHgcBuL9TYI/6LZPuFxQpzlLqnzU0A+eXvcheEUymy7Hz6aycaJHPHozAaLDT2gKVGSwxCYOyDXi3tEN4iWbt1EnCa/w5QwE56iPtjCw+zphQkWi/znAFZA9pr7fZRIFkhQYLP2zTcRU3SIgfzE5Iz5pjuIULrl9DiOF1AijaDwZlTtsd18E8YruXT4hPqYYM0yUOFghangw2/KS5ym2Lk/o5L+OxA2nXBRSiQJ6tWN54C3GEfbyy2n2zMNzjRNvLOZ5slpzRfBId93MxiTC5SA3m+a+rch5AqSK9yjypk44JCU5M+/ZP46JsG5SepnPcKuyrwRZs5JEpe5J5M2Np8M1qzmaYcYjJoz3Nv8R8czH3ZGLeFktHuhi5BTU9QOmOD4M0eL1PBrqK3R+PWEvXWbfAdjWH4Q8N3NPTqB4enLfDzHYrNFpsmsffbt1jBXWNMWxjyPlAte0LTScD1tKizdUlpKZztbUO7e5ZzqwXTckvgErwW/Apa9Ek6zXRpGGpqdB9OEvjYZp6jg5JtVprFG3Qm6yXlPtfTjIMV6XzK47Pgsk8+diaULdBGbRtx3ZLErYWGoe6soZhMqqiTTqH62z6g7GkN7azFuvLifdh0cS3a52/CB11w6HDuJSadavJptQLkp3SM7t+rC+CD47Ne/R/sP2fJJjoKcpulJTqYvp4UZ3UyX+R1Z1tEoGFS1YX8JHdbTjfruqzYvtXB40x5483zwsVsxda3OVYB7SOXfayBqphc+f1SUHsF6n5ums+ajubVnbbfeEeDDeKojEd7ixuVRsHSEKu5R6FLOfmLtQORccGfUKyvxCfxdm8RdVrkg8JSoNNG7Ya0B0jM0su5gNR8Ic7vdl8AkT+PEfGgFkh5EYMbInAYPtRncUs7Of3AsPY8dCwwwQMbfLsXSs9Gphw1opmwGnyhk5uIAWmDh8Ixupqtk5kc4PmjO6p2OBAlxuRqrv062nqmuR0c0yqrroAdq85QK5J3DxlX0L9p3fzy94Nj0tDeoAoTjHDQK9eMbvb+ff1aZ4Be6S9dZPTATiLhe/7hheW2Wv0Y76CQ4C56YrJs9Mnd8UNj2GWZTCLnHIz0t7KTCEMWqlTzzEjUjI6Hhdf6LyGB81qGDms2bfSbEfIdTzC800m1Bc8vLXEePDEI4H8JHPFIDz3O8+5ulyKhlfx2KFKQsgc1eo0Cv3BHy00kM7tm/ic5wksJAsqFZt7Xp2eZ4NAKmg9p3Lpv6cPT775HY6Q09bI7piLvjsxGx3ymIJ1trur3RwW2GJ2lpSLEchZb7P21KsW6obVaLj5xaSC/prT47BfjQgOOwix51BJV22j6MS3Qb8xHl1zNQhEUMWMacwG0rObn5WXS7YeabwaR345QYvbsSl+PSt+Fw5QAHJk+d0RTiejKHAxV7qspIRm6iw0aXrCWR5JEBJZwfBAEFSOdNhIjVYyd9AhDY/HZmvGr6ljNABNVMXO0BoPsjyaLB/4qzHwMUk72jI1szmlIB5ZBslwpXIJ11NHDcyWKVzjJZMMDkWukGvd4YG9MtN4DPRDjPUcrQ/NpRkoOjOYk1xd1WfASSo7GCX4HowCI7DL+EQjfklYwkJ0diwl2dzT/A3xONXDSkq3HGDT0kYocPNYVnEwLtcVd2epZJBp939Nq1CEebDUXUyAq9esRSn7kys+DIaD4lNgB+QIWzSsNjuR4IBNpRTJZVFLdrUrluat4vMl1e66fxj1zrSl/xpzxXKNjae7ukcjf1Za8terGfMBNm0aJuFTWEa6A92rIbxZMUGvfpbEgNZPE9SNhr8sL/3gpK7fgE4wzuO01NnC7cBh2RioQMgqfyy6TLGgPiehEImwYwSBMRT0INAGseScBb3WBqoN5Bcn2y5ew6OBzNPEOU1bwUU9kpKs6FyeRbrj2DQNW58JPNCZ2EMbvJYnsIv7kxQxoYo0dqDHZRRiv8ZcRSf/S9Zqsmw71F0pKilOOOfWFtdQHO+zmFu7MaID8Chy7bTLomqlUjNHcBWGNC/Z9jmLKVsNBEEYZRT36ajDC5nzqqY1wzadDcmzKizW41C5hqEfwzC+JnGsbdI2NqKsD7qhSSAcfqEYPqhf/B14cKQwgRQlI6Ec23M5McrakxBxBBKdnXF5BFuZYeCYrf3eXatGoK/X6yYr8f9rPeg6ecOG18fh6JeA7ctCTuM16oEuvHZ5dmgf5aZcsZpzAkaMSqyTCNT0xTa3xN7PK3d0pyDkKsaIWEofDjzJLLtIJN1frtXfh7hJT+Y9sOtG9MBXhGi5XOiVsVQTDPrmDWBEvPH8L0V3KyrPGF14ksnlKmj+iuhKjVeaZjVNs9a4hXWgKd2qqth/aJGaLHXRBaf27v4OgzuQaYK6gb7EhCBAfrZY29d4c1qirBJXctzG6AxnH8thCJ6iOLnSg/NV78MEmTn2Qacv93DeLbquXjEHp6BbHnd+WVnZyyWn8WN7H8fxhjOqNQn6N485kFGlrjSbsoF+EJbwrVOuvgqM7B7v5yB9EL/bewbavPDKYwRwmuI+3FTGPgXkEpLNaMIgi88oUVslM7g2ratTzlH/7AiIz+BAMvBk8X6/Tw/WVBPU2eyD47BvQLfPZqplWUtxk6GfmXD+sHqAlZKXJknda7ZKWhgL5nl1ppK0vNI0SUK7KAproSw/IKQoGnv+REpoA9yqymk/0voiw2pDeI9fvWiGWsIIajZT7LKnUq8wbNS9FFNWVHZqWJ4fPf0KtsR+eOs8z+/FWZjOHMJgEOWSLWSnzX77mKuvoYa+gp6XvK5NFXZtVdH2BvduI78AG/PeownGspMiDSYHiJzd7caxJ6HNNxTfxO5Dzy3wTbqvLpqUrU7YZBGOURzFm5il9ANng7/vU50fIaiMzEJDODZhvAVRIZXfYpwp0VteYqwoYjhK0QbHe59lp7mR2VSWzSaijTP41asDyy4O6/Wh2VpsotnQHUsiIWlr1JPINeWzeRY3tN5jwcJMuHKPWWVA4ivTwazP2cZ7B+g+omPt+I+chBJsW5jr+ng81jUNS72qERi5I9aGv70ypGpGYYjbYDI8A4ez6czHKMcQePO6WgzrFTutZdRzOuM8cWnjbuFSZmnReWyveyZICb5kMxRHe/2kvGDB1EZENW/S2Zzm8qZgTq+XoZ8KKmhpPIbC856VF6wr8oRuREdHMx6LtGRe8GWAevaCo1PKhDPWAJtZTUuHOqfZyQvLrTjaIPWSBceGzCurlVlJa4jRqmWvPUhjDaXRHMOa4XlZ84I0ehE5bAYryZq7u6meCLWbCC9M0yzr50UMy94yNdbW/IOnrc32kK2bsoqjlTQejxbz+XMy5+UfP3XJg02z2Tke37BIKs32aYOht6Kqv4iCVOKx/9ODZdwu+UiyyC48Z+vqesNC7zRx7cJkOcVCfXxWwxD0tLuxXNh27BZ+lP+BNJ3h3oTbaRLWp78qAqReprdxe7H0FEVZmMMAvvvDO7QzLC2EovpTHjp4ilsl1TWdXyP70yPvlH03BTOejlZRdNWW3K6zTYTZ1A9oVC/LM+6BojhxizH6uA4b0zC30qreDNtT2oYqcqbp2xTcJo+afcK+rnk04f5zTgX7MsaYOWQrDMePVlmGXUmUYRjrw+rUtCSu63AsY+vMXaE/aH95OJQ8vvE8BuvXrJDfhUTFReeVCHUYaNFjCRzMa4+PO38Da7yhmS7vPZlr8oceRIu/sA6x6DHzjclktpgpo1n7t/iRi5jB6s+O7iP1UFWfAvbCKxT1mdOVCvydYGmwah2IHrWS8sxvtv/uDJMCjs5gDnp587TQ3+Al53/fx5pWycqx/xJBNl5UYnWLoNoXrdda7WR5+tTpSlE29n91qIwB8XZgRvPsKa5LFDl5l2WQV6/aUXAN48YjrJzfrGsjg62VpvvTHOMf8Sghj+64ZvvuqSwfQuSMwnb7Agf4Wx5aQgVKgeVkmG5cFno1zudPKWLAlCPQvQyuUVXJrvkjHibzuPPlcma7evfctAEdDDn0QGO4tmdz9owlvGFz3f48juOdMGEbisI/4iHQ8rAdQ5xlUcTmpNfGfCqtblcKovUlbpqPyDalLA+3UC7y+k8CE/ZIT/W4n1zP8i2L28KRD1GGhX/rQmf53/gPHIgFZ8j5fpAp9A/xVI1A89ZN09xK/iWDZj0NHkjPX/HwSJoBYj2PJpLkOGUY3z74CLVH8UlT+sRD190WsrJcfujn/ooHJ6IzX8mYKBDqdqr68Ty12uLrH1/8WVzSgmr1XjFt+dc8OJ0qk5aKIrhO8URT+Wdy1WOZb7SaCmKyOD4+JwMhj6O+auPpQ+xgYxtPW3+cbf0RZOGxvt7N+XLMS4Ddj3n48glStIk27eRQVpb2n58FKdIRgGnDC63VDSaCcM8VywJhbExiqmrqMXAnmzJy02YnTby3HbettYl6O6F7+q0aTNmeIxA9vPh7bQqTCT8SeF4eb02eH5u8/b5ny6hQ2TdNZnDd0i2LldfIsjOdCuC1ezdbVPVUMPnRaDrmx2NekPmRhD+d/SsKKb8GD5w22s0pdGzso70uDl4jjFHweVOWBXk6lniZjodgNUh51RRhMRpNsPEobXzLYywQD6F533nb6LfYZGg6Nkc87/NjwZ9OeZMayAvTMfXz2OFlC2zkUcWlJW+F8RhlqufBn8dDaF5SEfpFHqBTOYAzlifCSB5NJtgobOmAB488XFDoqBtzKpvmRMDxueLRjsc6/7PJxGuswfJRQy1s20c8dMZD2O6yJHMe8ZBetZ35c6gRmAWVxY2+wsNNoHSsh+PhSK+qFvsUsxxKiEJq+hQT0ykvkdL2PPpro3HNjq2t3AnqP5pbeSSNsPEjdt9oJI/x2nQkOX+8XnvGAt2YZJrY9jH2PRofZzSeTkZ8275WZ7Dvx7HHCvvNKY/c2jEajyd0E903nUpsjKw38tgYJj9xJx/z4ElgeJjwDYaWkxseY8ZjMpHiv12vHfJYTVYZpNmk5cE7SIh4jDoeE8bDAjYeBVS52+vM4L7zeCRv4wHVzitOcsVfjAff8eBdKszjIbMdfjsWbnj04zF2/3bd+QwVVpKJPkEW7o7HtOUxKumR6TzgrbLjTAY8eLxP6Hggv7fxsKHm7SJJY5Qr4cRDaMdD6HlgqqISj/GOjpWQ2H3n8SCz9W4eXkV7cY4racSjjR2hjZ1Mx61fYG4EueE1i+2kofgq1ic82VhBEqY88uVpSNDPsGvO23jMa/QJ05Fp8ky+BfSDEvqFCePBC90YSa095YEWTDBvojGSOj/IeLR+cOTI+pt4KJCMfYESCYFHGRKmzJ9f8xDWbIIL5UrWXeAnNzxwaPC+kSNEb+Ixg5qWytPszOPOeIwaOjEGeZRJ3ni28JCHRU9Ufgd2qBxhUWAc1fNA/cD28QP9GPN2Ws0ZDygw7SO5utaPlgfGJW96gF8DjSNZ1pjveQgSG49LHkW7OwX94BbtrjVhPEj+rng4b4uvXBQptELO1XhMuvadeEgtD09PYphMHoyH8DYetNP8gN2I6oAuQ8C4tvcfmHvTGI2pzaOinT8gu4sGetz2Pd7b8aDwWGK2+F1xYgAlpt/yFBtz5QeJB4rNWBrwEGAn2I3M3+cxmk7exqOEPaZGYTPlR5PH48F3zyhMIK8qGH/I4z16HgLsV66u8wMek0se0mg67p7fo8NGj2DSyZVwI1fEo37LRENYOeieJZQr4jHpePDXPI4tjxKsDCpr3Oo08pBGTK9oGgt5sLi9fIv/KFO3ziAb8BgNeFA/Ew85bHlgiLi3ze2WH8s+5oU+ehJrK493li3ZjifZkrd7zzwD7bbM4sI3zS3LxQc8xmRPTUfmeXPn5blJ3ZyA63jxJq0T/Keq01WaQhRfVC8yf8n99SOr6byCtLErOrzZ9ix7PN6iBd7KU8vemRNhF0PRnaHCNj/cK5OtwrBcN6k+MgxjWpbsiLhF/Mn3Phta25f7pu/TPcRUggsVVEl/nESzNgODae9oGiAG5SkVrDG98g8lb24SlwsV0yttpxlF/h9ryYzVLcw4hf3UdVdfD4pP0HffKaVUoWp03aY3+LSGtoXpYp0qYWmsaO20sKL9vnn7w9C5Vb/vNk+izb16TPW8kGnTr5spd9jNuN1uWqLNSIwsfNkmu+9gAwntGLZ2OEzNfR6nZd6CtqjX7hIOYzObZyCbMiyjSf6XtciP4MCE6yebH/A4ubqCHba4EgJhG005fkonuojG3PsHnr7NDibqcZdHcC4ILZgdE8Ns9ZoTPX4DcXU+sOguj2bIox2arfnKrXU/RHl+tuJdHsuhXL378dQfoDwtVs7XNzxEfreD0loGO4SdvO3Bop+CHpUWFgwY0UN4Gb4uIxgir15yQswzYEKS5u2qc57sk6vtHOWV/00AAAMVSURBVFtY22li72z81zEttYBXnWL+W2zBVsW5GGCuK4p+BpcFb8jy/LxL1WjgJQdBPQNbgKjfF+HdNFOlE1079aHT8N78tPAPQGcE9zJ/uHlyTkCllt3Lop6+a7bqCxDy80kKhxvv5kIknUPA9Wv3Mv8K0aCPg5t9OwbExclL6n9WAf4DjOB8KhZ2//XLIZ1coNCmSI0OTb7/3Jn3Y7GjYvsxzZkvl8sgu8fjhNT7wz1E3wJfwV6hWcO1221SvbrBh9TqsSQzvP8H7a5K9XEo/Ya1hyqv+V1TXT8/e3o+hFQrDkua0frjRn4OC7PtgDM2IepHW5q3vS4LYydYt6JEmy8COgP5RefE/BTzSZ5iOmpSfLVqNX0e3fgHHmJ2zC3a5EjkplNRfOERKz+BeIRC5IQ9JI7iJ61b8G+fjrWGqcWOHebmc4We84hDtPmHdH2pQ2Nb5lLbHjHwm5Eb17yEPX9hiCklgHInSxoI2oJsc/zvjMgGBBFD8sThujMA1F0O4ZVY+ewBzaVvtKEJbU+dFxomU3+55fxDrFnZlOifHnE4Aoh541LNx3iJzaQSkUPryVmBaPmvhFmnVYt2b4uKKkBPJCkvkiSLkZwZGcRzOj97SgNnkKpoAO9ZpL2CDMdhVSF6aZdMklnlw/DJ4Dl1csRxipLEX+Avm9Orzb/BwxuGe0bYegg6Vv46u5CSjWNwM5eO1ZUjel4Wu2zmEfcPQB08IHwaQkZTBwG/p70uV1hgt48zKJsNhD63DSGReGG2zd5XRd2DdtpYJzUw3PY8aRXz1cODOdqdG1A8Twc3tw+tp8Dy1cf4fAjVsbHdVYlxoSfN1bmMkuSipIyKHKIPow05nQT0zDh/uSwqyI33mV1x5mFA69rMD5w2QWKQqFpf7d9FzLZvXj7U4I+BdvMokY0SrcZdJrCbSJIkcIrHTgP9auRnlHRA/ht9oBKT/HDz8QGTIZfS7CW30OgJ5vvyqWcD/AnkFEJzy83LJEOtregRjv9uuv0BZObtuNlBmxtuGTr/TrT3H/7Df/gP/+E//If/C/wPpwO2BSmhi9kAAAAASUVORK5CYI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3322" name="AutoShape 10" descr="data:image/png;base64,iVBORw0KGgoAAAANSUhEUgAAAMcAAAD9CAMAAAA/OpM/AAAAkFBMVEX///8AAAC6urq+vr7BwcG5ubm1tbXExMT8/Pyzs7Py8vL5+fnGxsbu7u729vbv7+/l5eWIiIja2tro6OjLy8uoqKidnZ2tra1/f3+MjIzR0dFPT0/f399ubm5NTU3Q0NBeXl5EREQ0NDQhISEoKChBQUEVFRWVlZVnZ2cNDQ1WVlahoaExMTFsbGx3d3ddXV266ut3AAAgAElEQVR4nO1diZaquhKlRBQUEJBZVOZJxf//u1cVQHHqUduz3rr7Dt2NqNlJjUklcNx/+A//4Z+COEWMjXc341dQpE0CLY6S8u7W/BgCQGkvZgjVRyrpu9vzOeaiXxSFHQNsxP6aX0N8HgMNXzyId9/8z2AekeQkSZLuc5h1F0cZjC/uUjfg/X3bvgQ10Js1qrANJb9lV/SeRwDV9vr2FUz+tHlfwy4s9zQO2OvGqad7Hgbsb02UkcTzP2zgHZiy1v0mm3rk0i/bCsLCMCzioRMPVZbN7aHlsYTsnnmywP6rFt/AjFKyndTh1n6Pv5YxjFBvAViHm8TDA53jMqDhSanH1RUMVJof9b8p79IQD1tWuduFT60VMzh6swWn5iHHHTotllseEselyVKdKUxwbHC6D1CZCTiKp8+jYZpqN1/0CaZW8JPmi6Jhu9TrPERMNSWgq1GypD/myX6+hYbreMjUvBk3AnD1A7um5L2r0CG3Z3P5RKsgHgZzjNGO/3qDVgD1zraFL79BmTm6nkGV5yXg98xynV1eMx5Z3d7kwCSptJ6H23bzOE+TBHZ0zYWuiajt7LZOBjseBbjWzlpDOPxix5w99i4yrK0wR/LZ5wxmgSasVxCnruNIs7m4BQtpVUynuablsWpvxa5vG8yRfoyo4QoNIv7BLmc9D0gWLZ80UU48DIjZ91U0oqq2VDWUGQ1bGbmNr90VuRX7fLzH+ohB4BtufYyiKHN4k+t7RY3hEQ8uh7J/8xqmqL5rbJdhBHVrj6J93+pennjQTzzM9iYdNC7YoGnAf22y3G4UbYhNGTqGcWG0TYjaH83d9humafKbLIOsLk15ef1ynZNc3eVRNr0fEGPUcwUKFkxl5YEIKPsNe21ebU4f1omkjTyOzKQtyXRJ4IZhXaHUNWQp8K2mKdVHpj71pueipkAuVcvgpo0EmVmSELnfF8xVTt/LeMxr4sFFq9u7Jj0PHgp/PB3zIl6KWo75adRGwHjM0lRt5YnbQUANpNvSEDstXZw/UzH8pgHoTZTdcmzgfvBvQLT8KJam8fBaHgFsWGPu8CC7OyMeoy5An+HIFOyleXXi4YJJPxY4CDzrXJFkxGbiaaNSKftrkTHbb0ZoFYs9H0kVdm/0mIQoLvfYDScepGCTlsc5tGg/fkxDgd2ie4gN49F9cNn3oA+txhQYYLnM0pGZQ70N2F0zbgz2lVC4Vd/HDSOO+nRXqhDZXR7qYul5OnYsqYY85MEzHqP+8+aRx5o2xm8q+neTJ5lApxd8e10pYNM2ili2ndGgorjMu4/oKzb4fWHhnf3D7mSaZlVIP5aPQ4E6O3WthmgDvCVGHmlpWZam9l9CQQh9iM+aoEPUNsoGUKlBY2zQgMec05LV6a+wQEcBB5X9KdF9Ob2ICjefwmbBGE2x8/gijitAE8axXlKTU+8XbZDcJA91YEJmfuEXbknd0bVFjSrjLDmdnnPhgd1fsra1RhcDLOQhRoyHG6C5MDzX3oMnov/oNXIcZlmmd3+pebxApWFSoEPZKrIFYfvqfE7Dqq/g0ATGNl93nyC337b7wHWsYaevKshWkSPLo75P18lAUo1WuVq5EsBnPBISWLGBFPseXRTJFcNqs9msVoJKgqX2nyCKp49jUZjUdq+x2bhGS8jvXl5Aqiop1Bn7sF6KEuZTl1D1+dktagxawm33MbOeR5kMcgSv7dmA+WmBKZwHARnyEdgO8DIKF88Zte37/iCSW98TZpmpv3SZS21PZgkFyMOIZ8qJW98vpt3FAEL6Mf7Ik5vuwAIoPY8iv+AxO/MYdTwWHI51nCzm1G+1fi81yuBGmh2A9kd0eWPfBo1M9nl0OoRM+AyoH9O4xImHNhyPAhZnHjoOzmx3xCaibKNDmLuu8cAWokm9clo2tC6Ey/dnCVnE0Hc8fkeEnjO8fFcbz8xi+HLYrvSpWpAPJFEf8BAP4MY0BApyjT+M2FjvF6fPEZXdGpqO2ATWPUUnGXR/g7/7sB5+CKdmZBJ7L/ZFHnWrm8FAFBfQypVPPOYRJK61KEocL1W9/ylnjBLIpCXZcwNtEKxOOSGOMTR4eTk9QnbuZhaWFlejuGNy4MOG+zIW0Il0cArJ2cWtYejrPRusYPxp6weYOVkXqUBsmcNXlLC9HMoDy1jgUMzOYXT7EUmKdyz2cPH2T+CdeJzHo8vcsmj1o7RyyvMNz4+CmzjUH+HlC40WV7l2zr9OTaK4X2jDxC9iUVW342FDpJt/MsU8IYsElz4bLVgsc0oWfWcacgm50r170FE/GoafYAPeuBn0IIOBipXAt6SqjdwI0vWn/QlqEuDspuODponC703U6x2P6cdJ8AkGOUWTYnBmmn1vyanKj6cLFW3puJfvVjVrhpblux/Zz2g2+aM4v8cSGx6s8y03DzH8MijnVUvIZlpMGql5pJyPo6Gvwm9XTr5jIhkKEJaa3rj70+TAAzjoYwNINaK+m/tVInHKBqNFH+LJHMWykrilX8mcKv1GQMUqdZwQzhnBV6Fg/ApJvF/xj81D4xONtcjVFH46MMZYGzO9giYCeJZO2NDMMUcET9ulqKDN1x3xFSYs0sa++e6AzLJsNP7YwpVkOih0iNjkdA4F5o0hWogkQB9GL1KKhzK22uKIxQZNZLnHn+mMxGIR7xVGZ0du6pCh+rQzNanN7VZ4KSgWFNGhmk4gxdiLbnNp8iABM/yWExtA3UAcJ98IrL4EcoYBuKK6gkzlzNDD7NW/HHGydn4po2St6d4jWfLAZtmG8T0P0MFNIHJ+by+GkCi+WmMg7H+ueLMAGZU5m00skDqnlF+05NdQbgOaX+KYzDCjQTsmLpdf0juFTUeztHAHV+uE74OGHcrD4ZvvUnWIVJpcn5FT8T9/w8vhoZTb+fTzGy+wyEHrprYwq/rEKb0eRsAd9z+qRdAdDP/Qbi5scN5el6Fg2nz8sRWXQpWSmG+voz0fFqw4r/l5bUgQf98lvwLOL5dYlfQtecANrK9PudwHitWbF/8JYlp+ftPHuEnz3gH59zq6hOztA6Jm9e9jAw8Wn9/0WhjPCDhPNUDvg/dgbfFbeD8Psdw/QbT1t8vVc+pz9O9PFjwX89VTIgr9pznhs6A9p1xKf3cCUl6vDv0M75argHLxJ+DdPLRv59XGZBXdtlmHVb1y3sfFvQ2MHjp3cS5O7Qzi8k4s5bar0m9TkvBmzdrOHMvyDeu2Im+X7KvG0+56G6UJtKUL8I06vqcizK+73+qq7pNrgnPbcz7xmN7b6ttveVB1gjif/yx0rKtft+hnuMPjIyif+Eyq53oL6uobPLQGINI//Lg3hYvCgylQuazr0XUYLEAsTDKwP5iQqB8Wgr0Qu80K7ntzF45+DcmlO1DjkGPlB49TWKOtL7mFKMrjXbZBRO70udOOAVrJMr3Xfyqb5uXMPBtqg9hAwC3rGB5Pni4iKry+hmg6u3gP0DSNi6CageJ5k10+wE7lNvfGQ2srG6z4ovxIoXIWnnm7Bx8ZpHcyMs2tYKV72qwfXEXZlgAfatk3MN+wRor3tFwjyXGoxcNacwU26D147M+7kYyqriG5HlzVDmF9WhlYrvsajgaekYMSZh+E6xpUCidBWsFoeHkLqa5jU+5l8+TK4brCXnFhcxFy8RonESZZBZsfrfvcwPporcaDzFiqXnVV2BXEaZoWdzSASsH263MPM+nfHiG5FVpVWy41TdFOlZy/RPOhgfQqGv2yj0JU/5NANhjYKcU+wsrkZOBvG6qFFatpYNK1f0Z0vPt4skfx/VNfbnd7iD52b0Gvt0azgry0AMIqvqN6c983DF/jNCMo4ClTkGKWf3GCQ0fzjGLzoX/TWZtkDOpXujFry+o/2O5lzHh+Wj9nLc6D8CvTPeIa4oDu/ijdmkcY3VgpwFrq1I4K4e9MPMiOVZZZ2lotV//Z0ugVashmzD1/uJamAEv+jA9XDm2oUEz0A9jzvq4tulxlU23bztvmb+g2wu8ptGhoeyZ8ssgsfKUY1aqZsC8bmLpdKecs7uv3VEvHAShg71jZnuPA43+7SnGN5WSTCcYTXOtyn7OmqWmV9aWcDfMnSw/1Xic3lIQcd0jnIuij12ww9G7Lib+JLfSBGAUBeV86iI7fgdTqdq4mOLBlx+NZQckFPqqO/wpUB+LeNwfoHrptXyLtHNqc6opGpIbIgyMeXy6c/g7mcfWbQNpOQT97itV5l9saokEH7Wj2tUxFFOMJ1aW8ABr8fK7cx3h82Lvbs92wLwwWbZUiHgK48/gl40GF/pc+615ZwuxefGqugLakDobTaGvKCcFFwXHLIxFNdCvZa8aDvv1RvaLIFwgq2b9dkJVysEUDNWKwuWAWx+0KW9agxWpDSlGY9zwaTpVp6+uragamD/IBg50AkBeO40iX4dLC7rahSBc8uMPeI00IYg1zLnZDG9EPl7ab6mUlww8Kj9TR6M5VKrmFpJtu4OHirW7K9nc7cbdAhNlVsaxBs86rLPM4fkrIfhf8d6p1bMgmp6AbQ4JBSrKEIsXmJ1bHg+1r88F1zvH1/GX6QTBSGH9tzkZzL3YrHgcBuL9TYI/6LZPuFxQpzlLqnzU0A+eXvcheEUymy7Hz6aycaJHPHozAaLDT2gKVGSwxCYOyDXi3tEN4iWbt1EnCa/w5QwE56iPtjCw+zphQkWi/znAFZA9pr7fZRIFkhQYLP2zTcRU3SIgfzE5Iz5pjuIULrl9DiOF1AijaDwZlTtsd18E8YruXT4hPqYYM0yUOFghangw2/KS5ym2Lk/o5L+OxA2nXBRSiQJ6tWN54C3GEfbyy2n2zMNzjRNvLOZ5slpzRfBId93MxiTC5SA3m+a+rch5AqSK9yjypk44JCU5M+/ZP46JsG5SepnPcKuyrwRZs5JEpe5J5M2Np8M1qzmaYcYjJoz3Nv8R8czH3ZGLeFktHuhi5BTU9QOmOD4M0eL1PBrqK3R+PWEvXWbfAdjWH4Q8N3NPTqB4enLfDzHYrNFpsmsffbt1jBXWNMWxjyPlAte0LTScD1tKizdUlpKZztbUO7e5ZzqwXTckvgErwW/Apa9Ek6zXRpGGpqdB9OEvjYZp6jg5JtVprFG3Qm6yXlPtfTjIMV6XzK47Pgsk8+diaULdBGbRtx3ZLErYWGoe6soZhMqqiTTqH62z6g7GkN7azFuvLifdh0cS3a52/CB11w6HDuJSadavJptQLkp3SM7t+rC+CD47Ne/R/sP2fJJjoKcpulJTqYvp4UZ3UyX+R1Z1tEoGFS1YX8JHdbTjfruqzYvtXB40x5483zwsVsxda3OVYB7SOXfayBqphc+f1SUHsF6n5ums+ajubVnbbfeEeDDeKojEd7ixuVRsHSEKu5R6FLOfmLtQORccGfUKyvxCfxdm8RdVrkg8JSoNNG7Ya0B0jM0su5gNR8Ic7vdl8AkT+PEfGgFkh5EYMbInAYPtRncUs7Of3AsPY8dCwwwQMbfLsXSs9Gphw1opmwGnyhk5uIAWmDh8Ixupqtk5kc4PmjO6p2OBAlxuRqrv062nqmuR0c0yqrroAdq85QK5J3DxlX0L9p3fzy94Nj0tDeoAoTjHDQK9eMbvb+ff1aZ4Be6S9dZPTATiLhe/7hheW2Wv0Y76CQ4C56YrJs9Mnd8UNj2GWZTCLnHIz0t7KTCEMWqlTzzEjUjI6Hhdf6LyGB81qGDms2bfSbEfIdTzC800m1Bc8vLXEePDEI4H8JHPFIDz3O8+5ulyKhlfx2KFKQsgc1eo0Cv3BHy00kM7tm/ic5wksJAsqFZt7Xp2eZ4NAKmg9p3Lpv6cPT775HY6Q09bI7piLvjsxGx3ymIJ1trur3RwW2GJ2lpSLEchZb7P21KsW6obVaLj5xaSC/prT47BfjQgOOwix51BJV22j6MS3Qb8xHl1zNQhEUMWMacwG0rObn5WXS7YeabwaR345QYvbsSl+PSt+Fw5QAHJk+d0RTiejKHAxV7qspIRm6iw0aXrCWR5JEBJZwfBAEFSOdNhIjVYyd9AhDY/HZmvGr6ljNABNVMXO0BoPsjyaLB/4qzHwMUk72jI1szmlIB5ZBslwpXIJ11NHDcyWKVzjJZMMDkWukGvd4YG9MtN4DPRDjPUcrQ/NpRkoOjOYk1xd1WfASSo7GCX4HowCI7DL+EQjfklYwkJ0diwl2dzT/A3xONXDSkq3HGDT0kYocPNYVnEwLtcVd2epZJBp939Nq1CEebDUXUyAq9esRSn7kys+DIaD4lNgB+QIWzSsNjuR4IBNpRTJZVFLdrUrluat4vMl1e66fxj1zrSl/xpzxXKNjae7ukcjf1Za8terGfMBNm0aJuFTWEa6A92rIbxZMUGvfpbEgNZPE9SNhr8sL/3gpK7fgE4wzuO01NnC7cBh2RioQMgqfyy6TLGgPiehEImwYwSBMRT0INAGseScBb3WBqoN5Bcn2y5ew6OBzNPEOU1bwUU9kpKs6FyeRbrj2DQNW58JPNCZ2EMbvJYnsIv7kxQxoYo0dqDHZRRiv8ZcRSf/S9Zqsmw71F0pKilOOOfWFtdQHO+zmFu7MaID8Chy7bTLomqlUjNHcBWGNC/Z9jmLKVsNBEEYZRT36ajDC5nzqqY1wzadDcmzKizW41C5hqEfwzC+JnGsbdI2NqKsD7qhSSAcfqEYPqhf/B14cKQwgRQlI6Ec23M5McrakxBxBBKdnXF5BFuZYeCYrf3eXatGoK/X6yYr8f9rPeg6ecOG18fh6JeA7ctCTuM16oEuvHZ5dmgf5aZcsZpzAkaMSqyTCNT0xTa3xN7PK3d0pyDkKsaIWEofDjzJLLtIJN1frtXfh7hJT+Y9sOtG9MBXhGi5XOiVsVQTDPrmDWBEvPH8L0V3KyrPGF14ksnlKmj+iuhKjVeaZjVNs9a4hXWgKd2qqth/aJGaLHXRBaf27v4OgzuQaYK6gb7EhCBAfrZY29d4c1qirBJXctzG6AxnH8thCJ6iOLnSg/NV78MEmTn2Qacv93DeLbquXjEHp6BbHnd+WVnZyyWn8WN7H8fxhjOqNQn6N485kFGlrjSbsoF+EJbwrVOuvgqM7B7v5yB9EL/bewbavPDKYwRwmuI+3FTGPgXkEpLNaMIgi88oUVslM7g2ratTzlH/7AiIz+BAMvBk8X6/Tw/WVBPU2eyD47BvQLfPZqplWUtxk6GfmXD+sHqAlZKXJknda7ZKWhgL5nl1ppK0vNI0SUK7KAproSw/IKQoGnv+REpoA9yqymk/0voiw2pDeI9fvWiGWsIIajZT7LKnUq8wbNS9FFNWVHZqWJ4fPf0KtsR+eOs8z+/FWZjOHMJgEOWSLWSnzX77mKuvoYa+gp6XvK5NFXZtVdH2BvduI78AG/PeownGspMiDSYHiJzd7caxJ6HNNxTfxO5Dzy3wTbqvLpqUrU7YZBGOURzFm5il9ANng7/vU50fIaiMzEJDODZhvAVRIZXfYpwp0VteYqwoYjhK0QbHe59lp7mR2VSWzSaijTP41asDyy4O6/Wh2VpsotnQHUsiIWlr1JPINeWzeRY3tN5jwcJMuHKPWWVA4ivTwazP2cZ7B+g+omPt+I+chBJsW5jr+ng81jUNS72qERi5I9aGv70ypGpGYYjbYDI8A4ez6czHKMcQePO6WgzrFTutZdRzOuM8cWnjbuFSZmnReWyveyZICb5kMxRHe/2kvGDB1EZENW/S2Zzm8qZgTq+XoZ8KKmhpPIbC856VF6wr8oRuREdHMx6LtGRe8GWAevaCo1PKhDPWAJtZTUuHOqfZyQvLrTjaIPWSBceGzCurlVlJa4jRqmWvPUhjDaXRHMOa4XlZ84I0ehE5bAYryZq7u6meCLWbCC9M0yzr50UMy94yNdbW/IOnrc32kK2bsoqjlTQejxbz+XMy5+UfP3XJg02z2Tke37BIKs32aYOht6Kqv4iCVOKx/9ODZdwu+UiyyC48Z+vqesNC7zRx7cJkOcVCfXxWwxD0tLuxXNh27BZ+lP+BNJ3h3oTbaRLWp78qAqReprdxe7H0FEVZmMMAvvvDO7QzLC2EovpTHjp4ilsl1TWdXyP70yPvlH03BTOejlZRdNWW3K6zTYTZ1A9oVC/LM+6BojhxizH6uA4b0zC30qreDNtT2oYqcqbp2xTcJo+afcK+rnk04f5zTgX7MsaYOWQrDMePVlmGXUmUYRjrw+rUtCSu63AsY+vMXaE/aH95OJQ8vvE8BuvXrJDfhUTFReeVCHUYaNFjCRzMa4+PO38Da7yhmS7vPZlr8oceRIu/sA6x6DHzjclktpgpo1n7t/iRi5jB6s+O7iP1UFWfAvbCKxT1mdOVCvydYGmwah2IHrWS8sxvtv/uDJMCjs5gDnp587TQ3+Al53/fx5pWycqx/xJBNl5UYnWLoNoXrdda7WR5+tTpSlE29n91qIwB8XZgRvPsKa5LFDl5l2WQV6/aUXAN48YjrJzfrGsjg62VpvvTHOMf8Sghj+64ZvvuqSwfQuSMwnb7Agf4Wx5aQgVKgeVkmG5cFno1zudPKWLAlCPQvQyuUVXJrvkjHibzuPPlcma7evfctAEdDDn0QGO4tmdz9owlvGFz3f48juOdMGEbisI/4iHQ8rAdQ5xlUcTmpNfGfCqtblcKovUlbpqPyDalLA+3UC7y+k8CE/ZIT/W4n1zP8i2L28KRD1GGhX/rQmf53/gPHIgFZ8j5fpAp9A/xVI1A89ZN09xK/iWDZj0NHkjPX/HwSJoBYj2PJpLkOGUY3z74CLVH8UlT+sRD190WsrJcfujn/ooHJ6IzX8mYKBDqdqr68Ty12uLrH1/8WVzSgmr1XjFt+dc8OJ0qk5aKIrhO8URT+Wdy1WOZb7SaCmKyOD4+JwMhj6O+auPpQ+xgYxtPW3+cbf0RZOGxvt7N+XLMS4Ddj3n48glStIk27eRQVpb2n58FKdIRgGnDC63VDSaCcM8VywJhbExiqmrqMXAnmzJy02YnTby3HbettYl6O6F7+q0aTNmeIxA9vPh7bQqTCT8SeF4eb02eH5u8/b5ny6hQ2TdNZnDd0i2LldfIsjOdCuC1ezdbVPVUMPnRaDrmx2NekPmRhD+d/SsKKb8GD5w22s0pdGzso70uDl4jjFHweVOWBXk6lniZjodgNUh51RRhMRpNsPEobXzLYywQD6F533nb6LfYZGg6Nkc87/NjwZ9OeZMayAvTMfXz2OFlC2zkUcWlJW+F8RhlqufBn8dDaF5SEfpFHqBTOYAzlifCSB5NJtgobOmAB488XFDoqBtzKpvmRMDxueLRjsc6/7PJxGuswfJRQy1s20c8dMZD2O6yJHMe8ZBetZ35c6gRmAWVxY2+wsNNoHSsh+PhSK+qFvsUsxxKiEJq+hQT0ykvkdL2PPpro3HNjq2t3AnqP5pbeSSNsPEjdt9oJI/x2nQkOX+8XnvGAt2YZJrY9jH2PRofZzSeTkZ8275WZ7Dvx7HHCvvNKY/c2jEajyd0E903nUpsjKw38tgYJj9xJx/z4ElgeJjwDYaWkxseY8ZjMpHiv12vHfJYTVYZpNmk5cE7SIh4jDoeE8bDAjYeBVS52+vM4L7zeCRv4wHVzitOcsVfjAff8eBdKszjIbMdfjsWbnj04zF2/3bd+QwVVpKJPkEW7o7HtOUxKumR6TzgrbLjTAY8eLxP6Hggv7fxsKHm7SJJY5Qr4cRDaMdD6HlgqqISj/GOjpWQ2H3n8SCz9W4eXkV7cY4racSjjR2hjZ1Mx61fYG4EueE1i+2kofgq1ic82VhBEqY88uVpSNDPsGvO23jMa/QJ05Fp8ky+BfSDEvqFCePBC90YSa095YEWTDBvojGSOj/IeLR+cOTI+pt4KJCMfYESCYFHGRKmzJ9f8xDWbIIL5UrWXeAnNzxwaPC+kSNEb+Ixg5qWytPszOPOeIwaOjEGeZRJ3ni28JCHRU9Ufgd2qBxhUWAc1fNA/cD28QP9GPN2Ws0ZDygw7SO5utaPlgfGJW96gF8DjSNZ1pjveQgSG49LHkW7OwX94BbtrjVhPEj+rng4b4uvXBQptELO1XhMuvadeEgtD09PYphMHoyH8DYetNP8gN2I6oAuQ8C4tvcfmHvTGI2pzaOinT8gu4sGetz2Pd7b8aDwWGK2+F1xYgAlpt/yFBtz5QeJB4rNWBrwEGAn2I3M3+cxmk7exqOEPaZGYTPlR5PH48F3zyhMIK8qGH/I4z16HgLsV66u8wMek0se0mg67p7fo8NGj2DSyZVwI1fEo37LRENYOeieJZQr4jHpePDXPI4tjxKsDCpr3Oo08pBGTK9oGgt5sLi9fIv/KFO3ziAb8BgNeFA/Ew85bHlgiLi3ze2WH8s+5oU+ehJrK493li3ZjifZkrd7zzwD7bbM4sI3zS3LxQc8xmRPTUfmeXPn5blJ3ZyA63jxJq0T/Keq01WaQhRfVC8yf8n99SOr6byCtLErOrzZ9ix7PN6iBd7KU8vemRNhF0PRnaHCNj/cK5OtwrBcN6k+MgxjWpbsiLhF/Mn3Phta25f7pu/TPcRUggsVVEl/nESzNgODae9oGiAG5SkVrDG98g8lb24SlwsV0yttpxlF/h9ryYzVLcw4hf3UdVdfD4pP0HffKaVUoWp03aY3+LSGtoXpYp0qYWmsaO20sKL9vnn7w9C5Vb/vNk+izb16TPW8kGnTr5spd9jNuN1uWqLNSIwsfNkmu+9gAwntGLZ2OEzNfR6nZd6CtqjX7hIOYzObZyCbMiyjSf6XtciP4MCE6yebH/A4ubqCHba4EgJhG005fkonuojG3PsHnr7NDibqcZdHcC4ILZgdE8Ns9ZoTPX4DcXU+sOguj2bIox2arfnKrXU/RHl+tuJdHsuhXL378dQfoDwtVs7XNzxEfreD0loGO4SdvO3Bop+CHpUWFgwY0UN4Gb4uIxgir15yQswzYEKS5u2qc57sk6vtHOWV/00AAAMVSURBVFtY22li72z81zEttYBXnWL+W2zBVsW5GGCuK4p+BpcFb8jy/LxL1WjgJQdBPQNbgKjfF+HdNFOlE1079aHT8N78tPAPQGcE9zJ/uHlyTkCllt3Lop6+a7bqCxDy80kKhxvv5kIknUPA9Wv3Mv8K0aCPg5t9OwbExclL6n9WAf4DjOB8KhZ2//XLIZ1coNCmSI0OTb7/3Jn3Y7GjYvsxzZkvl8sgu8fjhNT7wz1E3wJfwV6hWcO1221SvbrBh9TqsSQzvP8H7a5K9XEo/Ya1hyqv+V1TXT8/e3o+hFQrDkua0frjRn4OC7PtgDM2IepHW5q3vS4LYydYt6JEmy8COgP5RefE/BTzSZ5iOmpSfLVqNX0e3fgHHmJ2zC3a5EjkplNRfOERKz+BeIRC5IQ9JI7iJ61b8G+fjrWGqcWOHebmc4We84hDtPmHdH2pQ2Nb5lLbHjHwm5Eb17yEPX9hiCklgHInSxoI2oJsc/zvjMgGBBFD8sThujMA1F0O4ZVY+ewBzaVvtKEJbU+dFxomU3+55fxDrFnZlOifHnE4Aoh541LNx3iJzaQSkUPryVmBaPmvhFmnVYt2b4uKKkBPJCkvkiSLkZwZGcRzOj97SgNnkKpoAO9ZpL2CDMdhVSF6aZdMklnlw/DJ4Dl1csRxipLEX+Avm9Orzb/BwxuGe0bYegg6Vv46u5CSjWNwM5eO1ZUjel4Wu2zmEfcPQB08IHwaQkZTBwG/p70uV1hgt48zKJsNhD63DSGReGG2zd5XRd2DdtpYJzUw3PY8aRXz1cODOdqdG1A8Twc3tw+tp8Dy1cf4fAjVsbHdVYlxoSfN1bmMkuSipIyKHKIPow05nQT0zDh/uSwqyI33mV1x5mFA69rMD5w2QWKQqFpf7d9FzLZvXj7U4I+BdvMokY0SrcZdJrCbSJIkcIrHTgP9auRnlHRA/ht9oBKT/HDz8QGTIZfS7CW30OgJ5vvyqWcD/AnkFEJzy83LJEOtregRjv9uuv0BZObtuNlBmxtuGTr/TrT3H/7Df/gP/+E//If/C/wPpwO2BSmhi9kAAAAASUVORK5CYI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764704"/>
            <a:ext cx="7200800" cy="1280890"/>
          </a:xfrm>
        </p:spPr>
        <p:txBody>
          <a:bodyPr>
            <a:normAutofit/>
          </a:bodyPr>
          <a:lstStyle/>
          <a:p>
            <a:r>
              <a:rPr lang="tr-TR" sz="2400" dirty="0">
                <a:solidFill>
                  <a:srgbClr val="FF0000"/>
                </a:solidFill>
                <a:latin typeface="Times New Roman" panose="02020603050405020304" pitchFamily="18" charset="0"/>
                <a:cs typeface="Times New Roman" panose="02020603050405020304" pitchFamily="18" charset="0"/>
              </a:rPr>
              <a:t>Uygun Olmayan Davranışın Ortaya Çıkmasını Önleme</a:t>
            </a:r>
            <a:br>
              <a:rPr lang="tr-TR" sz="2400" dirty="0">
                <a:solidFill>
                  <a:schemeClr val="accent1"/>
                </a:solidFill>
                <a:latin typeface="Comic Sans MS" pitchFamily="66" charset="0"/>
              </a:rPr>
            </a:br>
            <a:r>
              <a:rPr lang="tr-TR" sz="2400" i="1" u="sng" dirty="0">
                <a:solidFill>
                  <a:srgbClr val="FF0000"/>
                </a:solidFill>
                <a:latin typeface="Times New Roman" panose="02020603050405020304" pitchFamily="18" charset="0"/>
                <a:cs typeface="Times New Roman" panose="02020603050405020304" pitchFamily="18" charset="0"/>
              </a:rPr>
              <a:t>Davranış zincirini kırma</a:t>
            </a:r>
          </a:p>
        </p:txBody>
      </p:sp>
      <p:sp>
        <p:nvSpPr>
          <p:cNvPr id="3" name="Content Placeholder 2"/>
          <p:cNvSpPr>
            <a:spLocks noGrp="1"/>
          </p:cNvSpPr>
          <p:nvPr>
            <p:ph idx="1"/>
          </p:nvPr>
        </p:nvSpPr>
        <p:spPr>
          <a:xfrm>
            <a:off x="301752" y="1772816"/>
            <a:ext cx="8503920" cy="4326232"/>
          </a:xfrm>
        </p:spPr>
        <p:txBody>
          <a:bodyPr>
            <a:normAutofit fontScale="85000" lnSpcReduction="10000"/>
          </a:bodyPr>
          <a:lstStyle/>
          <a:p>
            <a:pPr>
              <a:buNone/>
            </a:pPr>
            <a:endParaRPr lang="tr-TR" sz="2400" dirty="0">
              <a:solidFill>
                <a:schemeClr val="accent1"/>
              </a:solidFill>
              <a:latin typeface="Comic Sans MS" pitchFamily="66" charset="0"/>
            </a:endParaRPr>
          </a:p>
          <a:p>
            <a:pPr>
              <a:buNone/>
            </a:pPr>
            <a:r>
              <a:rPr lang="tr-TR" sz="1800" dirty="0">
                <a:solidFill>
                  <a:schemeClr val="accent1"/>
                </a:solidFill>
                <a:latin typeface="Comic Sans MS" pitchFamily="66" charset="0"/>
              </a:rPr>
              <a:t>         </a:t>
            </a:r>
            <a:r>
              <a:rPr lang="tr-TR" sz="1800" i="1" dirty="0">
                <a:solidFill>
                  <a:schemeClr val="tx1"/>
                </a:solidFill>
                <a:latin typeface="Times New Roman" panose="02020603050405020304" pitchFamily="18" charset="0"/>
                <a:cs typeface="Times New Roman" panose="02020603050405020304" pitchFamily="18" charset="0"/>
              </a:rPr>
              <a:t>Uygun olmayan davranışla ilgili, davranışın hemen öncesinde oluşan ve olumsuz davranışa zemin hazırlayan çevresel koşulları belirlemek ve değiştirmek yoluyla davranışı  önlemek,  uygun olmayan davranışı azaltmaktan daha kolaydır.</a:t>
            </a:r>
          </a:p>
          <a:p>
            <a:pPr>
              <a:buNone/>
            </a:pPr>
            <a:endParaRPr lang="tr-TR" sz="1800" dirty="0">
              <a:solidFill>
                <a:schemeClr val="tx1"/>
              </a:solidFill>
              <a:latin typeface="Times New Roman" panose="02020603050405020304" pitchFamily="18" charset="0"/>
              <a:cs typeface="Times New Roman" panose="02020603050405020304" pitchFamily="18" charset="0"/>
            </a:endParaRPr>
          </a:p>
          <a:p>
            <a:pPr>
              <a:buNone/>
            </a:pPr>
            <a:r>
              <a:rPr lang="tr-TR" sz="1800" dirty="0">
                <a:solidFill>
                  <a:schemeClr val="tx1"/>
                </a:solidFill>
                <a:latin typeface="Times New Roman" panose="02020603050405020304" pitchFamily="18" charset="0"/>
                <a:cs typeface="Times New Roman" panose="02020603050405020304" pitchFamily="18" charset="0"/>
              </a:rPr>
              <a:t>        </a:t>
            </a:r>
            <a:r>
              <a:rPr lang="tr-TR" sz="1800" u="sng" dirty="0">
                <a:solidFill>
                  <a:schemeClr val="tx1"/>
                </a:solidFill>
                <a:latin typeface="Times New Roman" panose="02020603050405020304" pitchFamily="18" charset="0"/>
                <a:cs typeface="Times New Roman" panose="02020603050405020304" pitchFamily="18" charset="0"/>
              </a:rPr>
              <a:t>Yakınlık kontrolü</a:t>
            </a:r>
            <a:r>
              <a:rPr lang="tr-TR" sz="1800" dirty="0">
                <a:solidFill>
                  <a:schemeClr val="tx1"/>
                </a:solidFill>
                <a:latin typeface="Times New Roman" panose="02020603050405020304" pitchFamily="18" charset="0"/>
                <a:cs typeface="Times New Roman" panose="02020603050405020304" pitchFamily="18" charset="0"/>
              </a:rPr>
              <a:t>: Bir olay ya da durumda çocuğun olası tepkisini tahmin edip, duruşunu değiştirerek, sakin kalarak, iletişim fırsatı yaratarak davranışın alışılagelmiş sırası durdurulabilir.</a:t>
            </a:r>
          </a:p>
          <a:p>
            <a:pPr>
              <a:buNone/>
            </a:pPr>
            <a:r>
              <a:rPr lang="tr-TR" sz="1800" dirty="0">
                <a:solidFill>
                  <a:schemeClr val="tx1"/>
                </a:solidFill>
                <a:latin typeface="Times New Roman" panose="02020603050405020304" pitchFamily="18" charset="0"/>
                <a:cs typeface="Times New Roman" panose="02020603050405020304" pitchFamily="18" charset="0"/>
              </a:rPr>
              <a:t>       </a:t>
            </a:r>
            <a:r>
              <a:rPr lang="tr-TR" sz="1800" u="sng" dirty="0">
                <a:solidFill>
                  <a:schemeClr val="tx1"/>
                </a:solidFill>
                <a:latin typeface="Times New Roman" panose="02020603050405020304" pitchFamily="18" charset="0"/>
                <a:cs typeface="Times New Roman" panose="02020603050405020304" pitchFamily="18" charset="0"/>
              </a:rPr>
              <a:t>Şakayla karışık kontrol</a:t>
            </a:r>
            <a:r>
              <a:rPr lang="tr-TR" sz="1800" dirty="0">
                <a:solidFill>
                  <a:schemeClr val="tx1"/>
                </a:solidFill>
                <a:latin typeface="Times New Roman" panose="02020603050405020304" pitchFamily="18" charset="0"/>
                <a:cs typeface="Times New Roman" panose="02020603050405020304" pitchFamily="18" charset="0"/>
              </a:rPr>
              <a:t>: Şaka patlamak üzere olan gerginliği azaltabilir. Olası davranışı konu alan komik bir gerçek yaşantı / hikaye etkili olabilir.</a:t>
            </a:r>
            <a:endParaRPr lang="tr-TR" sz="1800" u="sng" dirty="0">
              <a:solidFill>
                <a:schemeClr val="tx1"/>
              </a:solidFill>
              <a:latin typeface="Times New Roman" panose="02020603050405020304" pitchFamily="18" charset="0"/>
              <a:cs typeface="Times New Roman" panose="02020603050405020304" pitchFamily="18" charset="0"/>
            </a:endParaRPr>
          </a:p>
          <a:p>
            <a:pPr>
              <a:buNone/>
            </a:pPr>
            <a:r>
              <a:rPr lang="tr-TR" sz="1800" dirty="0">
                <a:solidFill>
                  <a:schemeClr val="tx1"/>
                </a:solidFill>
                <a:latin typeface="Times New Roman" panose="02020603050405020304" pitchFamily="18" charset="0"/>
                <a:cs typeface="Times New Roman" panose="02020603050405020304" pitchFamily="18" charset="0"/>
              </a:rPr>
              <a:t>       </a:t>
            </a:r>
            <a:r>
              <a:rPr lang="tr-TR" sz="1800" u="sng" dirty="0">
                <a:solidFill>
                  <a:schemeClr val="tx1"/>
                </a:solidFill>
                <a:latin typeface="Times New Roman" panose="02020603050405020304" pitchFamily="18" charset="0"/>
                <a:cs typeface="Times New Roman" panose="02020603050405020304" pitchFamily="18" charset="0"/>
              </a:rPr>
              <a:t>Uygun yönergeler verme</a:t>
            </a:r>
            <a:r>
              <a:rPr lang="tr-TR" sz="1800" dirty="0">
                <a:solidFill>
                  <a:schemeClr val="tx1"/>
                </a:solidFill>
                <a:latin typeface="Times New Roman" panose="02020603050405020304" pitchFamily="18" charset="0"/>
                <a:cs typeface="Times New Roman" panose="02020603050405020304" pitchFamily="18" charset="0"/>
              </a:rPr>
              <a:t>:  İstenmeyen değil, istenen davranışla ilgili kısa ve net yönergeler önleyici olabilir.</a:t>
            </a:r>
          </a:p>
          <a:p>
            <a:pPr>
              <a:buNone/>
            </a:pPr>
            <a:r>
              <a:rPr lang="tr-TR" sz="1800" dirty="0">
                <a:solidFill>
                  <a:schemeClr val="tx1"/>
                </a:solidFill>
                <a:latin typeface="Times New Roman" panose="02020603050405020304" pitchFamily="18" charset="0"/>
                <a:cs typeface="Times New Roman" panose="02020603050405020304" pitchFamily="18" charset="0"/>
              </a:rPr>
              <a:t>       </a:t>
            </a:r>
            <a:r>
              <a:rPr lang="tr-TR" sz="1800" u="sng" dirty="0">
                <a:solidFill>
                  <a:schemeClr val="tx1"/>
                </a:solidFill>
                <a:latin typeface="Times New Roman" panose="02020603050405020304" pitchFamily="18" charset="0"/>
                <a:cs typeface="Times New Roman" panose="02020603050405020304" pitchFamily="18" charset="0"/>
              </a:rPr>
              <a:t>Uyaran değişikliği</a:t>
            </a:r>
            <a:r>
              <a:rPr lang="tr-TR" sz="1800" dirty="0">
                <a:solidFill>
                  <a:schemeClr val="tx1"/>
                </a:solidFill>
                <a:latin typeface="Times New Roman" panose="02020603050405020304" pitchFamily="18" charset="0"/>
                <a:cs typeface="Times New Roman" panose="02020603050405020304" pitchFamily="18" charset="0"/>
              </a:rPr>
              <a:t>: Nesnelerin kaldırılması,  çocukların yerlerinin değiştirilmesi, etkinliğin süresinin, materyallerin çocukların ilgi ve ihtiyaçlarına, dikkat sürelerine göre ayarlanması önleyici olabilir.</a:t>
            </a:r>
          </a:p>
          <a:p>
            <a:pPr>
              <a:buNone/>
            </a:pPr>
            <a:r>
              <a:rPr lang="tr-TR" sz="1800" dirty="0">
                <a:solidFill>
                  <a:schemeClr val="tx1"/>
                </a:solidFill>
                <a:latin typeface="Times New Roman" panose="02020603050405020304" pitchFamily="18" charset="0"/>
                <a:cs typeface="Times New Roman" panose="02020603050405020304"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88640"/>
            <a:ext cx="8534400" cy="720080"/>
          </a:xfrm>
        </p:spPr>
        <p:txBody>
          <a:bodyPr>
            <a:noAutofit/>
          </a:bodyPr>
          <a:lstStyle/>
          <a:p>
            <a:r>
              <a:rPr lang="tr-TR" sz="2400" dirty="0">
                <a:solidFill>
                  <a:srgbClr val="C00000"/>
                </a:solidFill>
                <a:latin typeface="Times New Roman" panose="02020603050405020304" pitchFamily="18" charset="0"/>
                <a:cs typeface="Times New Roman" panose="02020603050405020304" pitchFamily="18" charset="0"/>
              </a:rPr>
              <a:t>ÇOCUKTA  İSTENİLEN DAVRANIŞI NASIL ARTIRABİLİRİZ?</a:t>
            </a:r>
            <a:br>
              <a:rPr lang="tr-TR" sz="2400" dirty="0">
                <a:solidFill>
                  <a:srgbClr val="FF3300"/>
                </a:solidFill>
                <a:latin typeface="Times New Roman" panose="02020603050405020304" pitchFamily="18" charset="0"/>
                <a:cs typeface="Times New Roman" panose="02020603050405020304" pitchFamily="18" charset="0"/>
              </a:rPr>
            </a:br>
            <a:br>
              <a:rPr lang="tr-TR" sz="2400" dirty="0">
                <a:solidFill>
                  <a:srgbClr val="FF3300"/>
                </a:solidFill>
                <a:latin typeface="Times New Roman" panose="02020603050405020304" pitchFamily="18" charset="0"/>
                <a:cs typeface="Times New Roman" panose="02020603050405020304" pitchFamily="18" charset="0"/>
              </a:rPr>
            </a:br>
            <a:br>
              <a:rPr lang="tr-TR" sz="2400" b="1" dirty="0">
                <a:solidFill>
                  <a:srgbClr val="FF3300"/>
                </a:solidFill>
                <a:latin typeface="Comic Sans MS" pitchFamily="66" charset="0"/>
              </a:rPr>
            </a:br>
            <a:br>
              <a:rPr lang="tr-TR" sz="2400" b="1" dirty="0">
                <a:solidFill>
                  <a:srgbClr val="FF3300"/>
                </a:solidFill>
                <a:latin typeface="Comic Sans MS" pitchFamily="66" charset="0"/>
              </a:rPr>
            </a:br>
            <a:br>
              <a:rPr lang="tr-TR" sz="2400" b="1" dirty="0">
                <a:solidFill>
                  <a:srgbClr val="FF3300"/>
                </a:solidFill>
                <a:latin typeface="Comic Sans MS" pitchFamily="66" charset="0"/>
              </a:rPr>
            </a:br>
            <a:endParaRPr lang="tr-TR" sz="2000" dirty="0">
              <a:solidFill>
                <a:srgbClr val="C00000"/>
              </a:solidFill>
            </a:endParaRPr>
          </a:p>
        </p:txBody>
      </p:sp>
      <p:sp>
        <p:nvSpPr>
          <p:cNvPr id="3" name="Content Placeholder 2"/>
          <p:cNvSpPr>
            <a:spLocks noGrp="1"/>
          </p:cNvSpPr>
          <p:nvPr>
            <p:ph idx="1"/>
          </p:nvPr>
        </p:nvSpPr>
        <p:spPr>
          <a:xfrm>
            <a:off x="301752" y="1124744"/>
            <a:ext cx="8503920" cy="5472608"/>
          </a:xfrm>
        </p:spPr>
        <p:txBody>
          <a:bodyPr>
            <a:noAutofit/>
          </a:bodyPr>
          <a:lstStyle/>
          <a:p>
            <a:pPr algn="just">
              <a:lnSpc>
                <a:spcPct val="220000"/>
              </a:lnSpc>
              <a:buNone/>
            </a:pPr>
            <a:r>
              <a:rPr lang="tr-TR" sz="1400" b="1" u="sng" dirty="0">
                <a:solidFill>
                  <a:schemeClr val="tx1"/>
                </a:solidFill>
                <a:latin typeface="Times New Roman" panose="02020603050405020304" pitchFamily="18" charset="0"/>
                <a:cs typeface="Times New Roman" panose="02020603050405020304" pitchFamily="18" charset="0"/>
              </a:rPr>
              <a:t>  ÖDÜLLENDİRME:</a:t>
            </a:r>
            <a:r>
              <a:rPr lang="tr-TR" sz="1400" dirty="0">
                <a:solidFill>
                  <a:schemeClr val="tx1"/>
                </a:solidFill>
                <a:latin typeface="Times New Roman" panose="02020603050405020304" pitchFamily="18" charset="0"/>
                <a:cs typeface="Times New Roman" panose="02020603050405020304" pitchFamily="18" charset="0"/>
              </a:rPr>
              <a:t> Eğer yaptıkları bir davranış için ödüllendirilirlerse, çocuklar o davranışı tekrarlarlar. Bu yüzden istenilen davranış ödüllendirilerek, davranışın tekrarlanma ihtimali artırılabilir. İstenen davranışlar gürültü yapmadan oturmak veya oynamak, oyun bittiğinde oyuncakları yerine kaldırmak, arkadaşlarıyla boya kalemlerini paylaşmak olabilir. </a:t>
            </a:r>
          </a:p>
          <a:p>
            <a:pPr>
              <a:lnSpc>
                <a:spcPct val="220000"/>
              </a:lnSpc>
              <a:buNone/>
            </a:pPr>
            <a:r>
              <a:rPr lang="tr-TR" sz="1400" b="1" dirty="0">
                <a:solidFill>
                  <a:schemeClr val="tx1"/>
                </a:solidFill>
                <a:latin typeface="Times New Roman" panose="02020603050405020304" pitchFamily="18" charset="0"/>
                <a:cs typeface="Times New Roman" panose="02020603050405020304" pitchFamily="18" charset="0"/>
              </a:rPr>
              <a:t>Sosyal Pekiştireçler</a:t>
            </a:r>
          </a:p>
          <a:p>
            <a:pPr>
              <a:lnSpc>
                <a:spcPct val="120000"/>
              </a:lnSpc>
              <a:buNone/>
            </a:pPr>
            <a:r>
              <a:rPr lang="tr-TR" sz="1400" dirty="0">
                <a:solidFill>
                  <a:schemeClr val="tx1"/>
                </a:solidFill>
                <a:latin typeface="Times New Roman" panose="02020603050405020304" pitchFamily="18" charset="0"/>
                <a:cs typeface="Times New Roman" panose="02020603050405020304" pitchFamily="18" charset="0"/>
              </a:rPr>
              <a:t>    Sözsüz ifadeler: Gülümsemek,alkışlamak vb.</a:t>
            </a:r>
          </a:p>
          <a:p>
            <a:pPr>
              <a:lnSpc>
                <a:spcPct val="120000"/>
              </a:lnSpc>
              <a:buNone/>
            </a:pPr>
            <a:r>
              <a:rPr lang="tr-TR" sz="1400" dirty="0">
                <a:solidFill>
                  <a:schemeClr val="tx1"/>
                </a:solidFill>
                <a:latin typeface="Times New Roman" panose="02020603050405020304" pitchFamily="18" charset="0"/>
                <a:cs typeface="Times New Roman" panose="02020603050405020304" pitchFamily="18" charset="0"/>
              </a:rPr>
              <a:t>    Bedensel iletişim: Saçını okşamak, sırtını sıvazlamak vb. </a:t>
            </a:r>
          </a:p>
          <a:p>
            <a:pPr>
              <a:lnSpc>
                <a:spcPct val="120000"/>
              </a:lnSpc>
              <a:buNone/>
            </a:pPr>
            <a:r>
              <a:rPr lang="tr-TR" sz="1400" dirty="0">
                <a:solidFill>
                  <a:schemeClr val="tx1"/>
                </a:solidFill>
                <a:latin typeface="Times New Roman" panose="02020603050405020304" pitchFamily="18" charset="0"/>
                <a:cs typeface="Times New Roman" panose="02020603050405020304" pitchFamily="18" charset="0"/>
              </a:rPr>
              <a:t>    Sosyal ortamlarda yakınlık: Öğretmenle yanyana oturmak, birlikte sınıf panosunu düzenlemek vb.</a:t>
            </a:r>
          </a:p>
          <a:p>
            <a:pPr>
              <a:lnSpc>
                <a:spcPct val="120000"/>
              </a:lnSpc>
              <a:buNone/>
            </a:pPr>
            <a:r>
              <a:rPr lang="tr-TR" sz="1400" dirty="0">
                <a:solidFill>
                  <a:schemeClr val="tx1"/>
                </a:solidFill>
                <a:latin typeface="Times New Roman" panose="02020603050405020304" pitchFamily="18" charset="0"/>
                <a:cs typeface="Times New Roman" panose="02020603050405020304" pitchFamily="18" charset="0"/>
              </a:rPr>
              <a:t>    Övgü sözcükleri: Aferin,ne kadar güzel olmuş, bana resmini anlatır mısın? vb.</a:t>
            </a:r>
          </a:p>
          <a:p>
            <a:pPr>
              <a:lnSpc>
                <a:spcPct val="120000"/>
              </a:lnSpc>
              <a:buNone/>
            </a:pPr>
            <a:r>
              <a:rPr lang="tr-TR" sz="1400" dirty="0">
                <a:solidFill>
                  <a:schemeClr val="tx1"/>
                </a:solidFill>
                <a:latin typeface="Times New Roman" panose="02020603050405020304" pitchFamily="18" charset="0"/>
                <a:cs typeface="Times New Roman" panose="02020603050405020304" pitchFamily="18" charset="0"/>
              </a:rPr>
              <a:t>     Etkinlik pekiştireçleri: Birlikte sevdiği bir etkinliği yapmak, parmak oyunu oynamak vb. </a:t>
            </a:r>
          </a:p>
          <a:p>
            <a:pPr>
              <a:lnSpc>
                <a:spcPct val="120000"/>
              </a:lnSpc>
              <a:buNone/>
            </a:pPr>
            <a:endParaRPr lang="tr-TR" sz="14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428626"/>
          </a:xfrm>
        </p:spPr>
        <p:txBody>
          <a:bodyPr>
            <a:normAutofit fontScale="90000"/>
          </a:bodyPr>
          <a:lstStyle/>
          <a:p>
            <a:endParaRPr lang="tr-TR" dirty="0"/>
          </a:p>
        </p:txBody>
      </p:sp>
      <p:sp>
        <p:nvSpPr>
          <p:cNvPr id="3" name="Content Placeholder 2"/>
          <p:cNvSpPr>
            <a:spLocks noGrp="1"/>
          </p:cNvSpPr>
          <p:nvPr>
            <p:ph idx="1"/>
          </p:nvPr>
        </p:nvSpPr>
        <p:spPr>
          <a:xfrm>
            <a:off x="301752" y="1628800"/>
            <a:ext cx="8503920" cy="3846168"/>
          </a:xfrm>
        </p:spPr>
        <p:txBody>
          <a:bodyPr>
            <a:normAutofit fontScale="92500" lnSpcReduction="20000"/>
          </a:bodyPr>
          <a:lstStyle/>
          <a:p>
            <a:pPr>
              <a:lnSpc>
                <a:spcPct val="120000"/>
              </a:lnSpc>
              <a:buNone/>
            </a:pPr>
            <a:r>
              <a:rPr lang="tr-TR" sz="1900" b="1" u="sng" dirty="0">
                <a:solidFill>
                  <a:srgbClr val="7030A0"/>
                </a:solidFill>
                <a:latin typeface="Comic Sans MS" pitchFamily="66" charset="0"/>
              </a:rPr>
              <a:t>Övgü; </a:t>
            </a:r>
          </a:p>
          <a:p>
            <a:pPr algn="just">
              <a:lnSpc>
                <a:spcPct val="120000"/>
              </a:lnSpc>
              <a:buFont typeface="Wingdings" pitchFamily="2" charset="2"/>
              <a:buChar char="v"/>
            </a:pPr>
            <a:r>
              <a:rPr lang="tr-TR" sz="1900" dirty="0">
                <a:solidFill>
                  <a:srgbClr val="7030A0"/>
                </a:solidFill>
                <a:latin typeface="Comic Sans MS" pitchFamily="66" charset="0"/>
              </a:rPr>
              <a:t>Yetişkinlerin de kendilerini iyi hissetmelerini sağlar. Devamlı eleştirmek ve tehdit etmek yetişkinlerin kendilerini kötü hissetmelerine yol açar.</a:t>
            </a:r>
          </a:p>
          <a:p>
            <a:pPr algn="just">
              <a:lnSpc>
                <a:spcPct val="120000"/>
              </a:lnSpc>
              <a:buFont typeface="Wingdings" pitchFamily="2" charset="2"/>
              <a:buChar char="v"/>
            </a:pPr>
            <a:r>
              <a:rPr lang="tr-TR" sz="2000" dirty="0">
                <a:solidFill>
                  <a:srgbClr val="7030A0"/>
                </a:solidFill>
                <a:latin typeface="Comic Sans MS" pitchFamily="66" charset="0"/>
              </a:rPr>
              <a:t> Çocuğun kendine güvenini arttırır ve yaptığı işe daha da hevesle sarılmasını sağlar.</a:t>
            </a:r>
          </a:p>
          <a:p>
            <a:pPr algn="just">
              <a:lnSpc>
                <a:spcPct val="120000"/>
              </a:lnSpc>
              <a:buNone/>
            </a:pPr>
            <a:r>
              <a:rPr lang="tr-TR" sz="2000" i="1" dirty="0">
                <a:solidFill>
                  <a:srgbClr val="512373"/>
                </a:solidFill>
                <a:latin typeface="Comic Sans MS" pitchFamily="66" charset="0"/>
              </a:rPr>
              <a:t>“</a:t>
            </a:r>
            <a:r>
              <a:rPr lang="tr-TR" sz="2000" i="1" dirty="0">
                <a:solidFill>
                  <a:srgbClr val="C00000"/>
                </a:solidFill>
                <a:latin typeface="Comic Sans MS" pitchFamily="66" charset="0"/>
              </a:rPr>
              <a:t>Genel şeylerden kaçının. Onun yerine gördüğünüz şeyi tanımlayın</a:t>
            </a:r>
            <a:r>
              <a:rPr lang="tr-TR" sz="2000" i="1" dirty="0">
                <a:solidFill>
                  <a:schemeClr val="accent1">
                    <a:lumMod val="75000"/>
                  </a:schemeClr>
                </a:solidFill>
                <a:latin typeface="Comic Sans MS" pitchFamily="66" charset="0"/>
              </a:rPr>
              <a:t>”</a:t>
            </a:r>
          </a:p>
          <a:p>
            <a:pPr algn="just">
              <a:lnSpc>
                <a:spcPct val="120000"/>
              </a:lnSpc>
              <a:buFont typeface="Wingdings" pitchFamily="2" charset="2"/>
              <a:buChar char="v"/>
            </a:pPr>
            <a:endParaRPr lang="tr-TR" sz="1900" dirty="0">
              <a:solidFill>
                <a:schemeClr val="accent1">
                  <a:lumMod val="75000"/>
                </a:schemeClr>
              </a:solidFill>
              <a:latin typeface="Comic Sans MS" pitchFamily="66" charset="0"/>
            </a:endParaRPr>
          </a:p>
          <a:p>
            <a:r>
              <a:rPr lang="tr-TR" sz="2000" dirty="0">
                <a:solidFill>
                  <a:srgbClr val="FF3300"/>
                </a:solidFill>
                <a:latin typeface="Comic Sans MS" pitchFamily="66" charset="0"/>
              </a:rPr>
              <a:t>Nesne pekiştireçleri:</a:t>
            </a:r>
            <a:r>
              <a:rPr lang="tr-TR" sz="2000" dirty="0">
                <a:solidFill>
                  <a:srgbClr val="669900"/>
                </a:solidFill>
                <a:latin typeface="Comic Sans MS" pitchFamily="66" charset="0"/>
              </a:rPr>
              <a:t> </a:t>
            </a:r>
            <a:r>
              <a:rPr lang="tr-TR" sz="2000" dirty="0">
                <a:solidFill>
                  <a:srgbClr val="7030A0"/>
                </a:solidFill>
                <a:latin typeface="Comic Sans MS" pitchFamily="66" charset="0"/>
              </a:rPr>
              <a:t>Oyuncak , çikolata vb. </a:t>
            </a:r>
          </a:p>
          <a:p>
            <a:r>
              <a:rPr lang="tr-TR" sz="2000" dirty="0">
                <a:solidFill>
                  <a:srgbClr val="FF3300"/>
                </a:solidFill>
                <a:latin typeface="Comic Sans MS" pitchFamily="66" charset="0"/>
              </a:rPr>
              <a:t>Sembol pekiştireçleri:  </a:t>
            </a:r>
            <a:r>
              <a:rPr lang="tr-TR" sz="2000" dirty="0">
                <a:solidFill>
                  <a:srgbClr val="7030A0"/>
                </a:solidFill>
                <a:latin typeface="Comic Sans MS" pitchFamily="66" charset="0"/>
              </a:rPr>
              <a:t>Kendi başına anlamı olmayan, ama başka pekiştireçlere dönüştürülebilen sembollerdir. Sticker, yıldız, gülen yüz vb.</a:t>
            </a:r>
          </a:p>
          <a:p>
            <a:pPr>
              <a:buNone/>
            </a:pPr>
            <a:endParaRPr lang="tr-TR" dirty="0">
              <a:solidFill>
                <a:srgbClr val="7030A0"/>
              </a:solidFill>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534400" cy="968152"/>
          </a:xfrm>
        </p:spPr>
        <p:txBody>
          <a:bodyPr>
            <a:normAutofit fontScale="90000"/>
          </a:bodyPr>
          <a:lstStyle/>
          <a:p>
            <a:br>
              <a:rPr lang="tr-TR" dirty="0"/>
            </a:br>
            <a:br>
              <a:rPr lang="tr-TR" sz="2200" dirty="0"/>
            </a:br>
            <a:r>
              <a:rPr lang="tr-TR" sz="2200" b="1" i="1" dirty="0">
                <a:solidFill>
                  <a:srgbClr val="C00000"/>
                </a:solidFill>
                <a:latin typeface="Comic Sans MS" pitchFamily="66" charset="0"/>
              </a:rPr>
              <a:t>Olumsuz davranışlarıyla ilgi çektiklerinde çocuklar sıklıkla bu durumdan hoşnut olurlar</a:t>
            </a:r>
            <a:r>
              <a:rPr lang="tr-TR" sz="2200" dirty="0">
                <a:solidFill>
                  <a:srgbClr val="C00000"/>
                </a:solidFill>
                <a:latin typeface="Comic Sans MS" pitchFamily="66" charset="0"/>
              </a:rPr>
              <a:t>. </a:t>
            </a:r>
            <a:br>
              <a:rPr lang="tr-TR" sz="2200" dirty="0">
                <a:solidFill>
                  <a:srgbClr val="C00000"/>
                </a:solidFill>
                <a:latin typeface="Comic Sans MS" pitchFamily="66" charset="0"/>
              </a:rPr>
            </a:br>
            <a:endParaRPr lang="tr-TR" sz="2200" dirty="0">
              <a:solidFill>
                <a:srgbClr val="C00000"/>
              </a:solidFill>
              <a:latin typeface="Comic Sans MS" pitchFamily="66" charset="0"/>
            </a:endParaRPr>
          </a:p>
        </p:txBody>
      </p:sp>
      <p:sp>
        <p:nvSpPr>
          <p:cNvPr id="3" name="Content Placeholder 2"/>
          <p:cNvSpPr>
            <a:spLocks noGrp="1"/>
          </p:cNvSpPr>
          <p:nvPr>
            <p:ph idx="1"/>
          </p:nvPr>
        </p:nvSpPr>
        <p:spPr/>
        <p:txBody>
          <a:bodyPr>
            <a:normAutofit lnSpcReduction="10000"/>
          </a:bodyPr>
          <a:lstStyle/>
          <a:p>
            <a:pPr algn="just"/>
            <a:r>
              <a:rPr lang="tr-TR" sz="2000" dirty="0">
                <a:solidFill>
                  <a:srgbClr val="7030A0"/>
                </a:solidFill>
                <a:latin typeface="Comic Sans MS" pitchFamily="66" charset="0"/>
              </a:rPr>
              <a:t>Olumsuz davranışları görmezden gelmek, davranışın pekişmesine engel olacaktır.  </a:t>
            </a:r>
          </a:p>
          <a:p>
            <a:pPr algn="just"/>
            <a:r>
              <a:rPr lang="tr-TR" sz="2000" dirty="0">
                <a:solidFill>
                  <a:srgbClr val="7030A0"/>
                </a:solidFill>
                <a:latin typeface="Comic Sans MS" pitchFamily="66" charset="0"/>
              </a:rPr>
              <a:t>Bu davranışı başkasının ödüllendiriyor olması da süreci zorlaştırır. Olumsuz davranışa aynı kişinin farklı zamanlardaki yaklaşımı/ farklı kişilerin yaklaşımları </a:t>
            </a:r>
            <a:r>
              <a:rPr lang="tr-TR" sz="2000" b="1" dirty="0">
                <a:solidFill>
                  <a:srgbClr val="7030A0"/>
                </a:solidFill>
                <a:latin typeface="Comic Sans MS" pitchFamily="66" charset="0"/>
              </a:rPr>
              <a:t>tutarlı</a:t>
            </a:r>
            <a:r>
              <a:rPr lang="tr-TR" sz="2000" dirty="0">
                <a:solidFill>
                  <a:srgbClr val="7030A0"/>
                </a:solidFill>
                <a:latin typeface="Comic Sans MS" pitchFamily="66" charset="0"/>
              </a:rPr>
              <a:t> olmalıdır. Bu konuda </a:t>
            </a:r>
            <a:r>
              <a:rPr lang="tr-TR" sz="2000" b="1" dirty="0">
                <a:solidFill>
                  <a:srgbClr val="7030A0"/>
                </a:solidFill>
                <a:latin typeface="Comic Sans MS" pitchFamily="66" charset="0"/>
              </a:rPr>
              <a:t>aile ile işbirliği </a:t>
            </a:r>
            <a:r>
              <a:rPr lang="tr-TR" sz="2000" dirty="0">
                <a:solidFill>
                  <a:srgbClr val="7030A0"/>
                </a:solidFill>
                <a:latin typeface="Comic Sans MS" pitchFamily="66" charset="0"/>
              </a:rPr>
              <a:t>içinde olmalıdır.</a:t>
            </a:r>
          </a:p>
          <a:p>
            <a:pPr algn="just"/>
            <a:r>
              <a:rPr lang="tr-TR" sz="2000" dirty="0">
                <a:solidFill>
                  <a:srgbClr val="7030A0"/>
                </a:solidFill>
                <a:latin typeface="Comic Sans MS" pitchFamily="66" charset="0"/>
              </a:rPr>
              <a:t>Onlara dargın olduğunuz zaman bile aslında onlara ilgi</a:t>
            </a:r>
            <a:r>
              <a:rPr lang="tr-TR" sz="2000" b="1" dirty="0">
                <a:solidFill>
                  <a:srgbClr val="7030A0"/>
                </a:solidFill>
                <a:latin typeface="Comic Sans MS" pitchFamily="66" charset="0"/>
              </a:rPr>
              <a:t> </a:t>
            </a:r>
            <a:r>
              <a:rPr lang="tr-TR" sz="2000" dirty="0">
                <a:solidFill>
                  <a:srgbClr val="7030A0"/>
                </a:solidFill>
                <a:latin typeface="Comic Sans MS" pitchFamily="66" charset="0"/>
              </a:rPr>
              <a:t>göstermiş olursunuz. </a:t>
            </a:r>
            <a:r>
              <a:rPr lang="tr-TR" sz="2000" b="1" dirty="0">
                <a:solidFill>
                  <a:srgbClr val="7030A0"/>
                </a:solidFill>
                <a:latin typeface="Comic Sans MS" pitchFamily="66" charset="0"/>
              </a:rPr>
              <a:t>Bağırarak, vurarak, küserek </a:t>
            </a:r>
            <a:r>
              <a:rPr lang="tr-TR" sz="2000" dirty="0">
                <a:solidFill>
                  <a:srgbClr val="7030A0"/>
                </a:solidFill>
                <a:latin typeface="Comic Sans MS" pitchFamily="66" charset="0"/>
              </a:rPr>
              <a:t>de olsa ilgilenmek, istenmeyen davranışları arttırır. Bu nedenle </a:t>
            </a:r>
            <a:r>
              <a:rPr lang="tr-TR" sz="2000" b="1" dirty="0">
                <a:solidFill>
                  <a:srgbClr val="7030A0"/>
                </a:solidFill>
                <a:latin typeface="Comic Sans MS" pitchFamily="66" charset="0"/>
              </a:rPr>
              <a:t>yalnızca görmezden gelmek </a:t>
            </a:r>
            <a:r>
              <a:rPr lang="tr-TR" sz="2000" dirty="0">
                <a:solidFill>
                  <a:srgbClr val="7030A0"/>
                </a:solidFill>
                <a:latin typeface="Comic Sans MS" pitchFamily="66" charset="0"/>
              </a:rPr>
              <a:t>gerekir.</a:t>
            </a:r>
          </a:p>
          <a:p>
            <a:pPr algn="just">
              <a:buNone/>
            </a:pPr>
            <a:endParaRPr lang="tr-TR" sz="2000" dirty="0">
              <a:solidFill>
                <a:srgbClr val="7030A0"/>
              </a:solidFill>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62500" lnSpcReduction="20000"/>
          </a:bodyPr>
          <a:lstStyle/>
          <a:p>
            <a:pPr algn="just"/>
            <a:br>
              <a:rPr lang="tr-TR" dirty="0">
                <a:latin typeface="Comic Sans MS" pitchFamily="66" charset="0"/>
              </a:rPr>
            </a:br>
            <a:r>
              <a:rPr lang="tr-TR" sz="2600" b="1" u="sng" dirty="0">
                <a:solidFill>
                  <a:srgbClr val="C00000"/>
                </a:solidFill>
                <a:latin typeface="Comic Sans MS" pitchFamily="66" charset="0"/>
              </a:rPr>
              <a:t>GÖRMEZDEN GELME:</a:t>
            </a:r>
            <a:r>
              <a:rPr lang="tr-TR" sz="2600" dirty="0">
                <a:solidFill>
                  <a:srgbClr val="C00000"/>
                </a:solidFill>
                <a:latin typeface="Comic Sans MS" pitchFamily="66" charset="0"/>
              </a:rPr>
              <a:t> Yetişkinler genellikle çocukların olumsuz davranışlarını  görme, hata arama eğilimindedirler. Çocuklar  sorun çıkarmadığı, iyi davrandığı zamanları farketmezler. Halbuki   istenilen davranışları övmek, istenmeyen davranışı görmezden gelmek gerekir.</a:t>
            </a:r>
          </a:p>
          <a:p>
            <a:pPr algn="just"/>
            <a:endParaRPr lang="tr-TR" sz="2600" dirty="0">
              <a:solidFill>
                <a:srgbClr val="C00000"/>
              </a:solidFill>
              <a:latin typeface="Comic Sans MS" pitchFamily="66" charset="0"/>
            </a:endParaRPr>
          </a:p>
          <a:p>
            <a:pPr>
              <a:buNone/>
            </a:pPr>
            <a:r>
              <a:rPr lang="tr-TR" sz="2600" dirty="0">
                <a:latin typeface="Comic Sans MS" pitchFamily="66" charset="0"/>
              </a:rPr>
              <a:t>“</a:t>
            </a:r>
            <a:r>
              <a:rPr lang="tr-TR" sz="2600" i="1" dirty="0">
                <a:solidFill>
                  <a:srgbClr val="7030A0"/>
                </a:solidFill>
                <a:latin typeface="Comic Sans MS" pitchFamily="66" charset="0"/>
              </a:rPr>
              <a:t>İstediğiniz davranışı övün ve istemediğiniz davranışı görmezden gelin.”</a:t>
            </a:r>
          </a:p>
          <a:p>
            <a:pPr>
              <a:buNone/>
            </a:pPr>
            <a:endParaRPr lang="tr-TR" sz="2800" i="1" dirty="0">
              <a:solidFill>
                <a:srgbClr val="007434"/>
              </a:solidFill>
              <a:latin typeface="Comic Sans MS" pitchFamily="66" charset="0"/>
            </a:endParaRPr>
          </a:p>
          <a:p>
            <a:pPr>
              <a:buNone/>
            </a:pPr>
            <a:endParaRPr lang="tr-TR" sz="2800" dirty="0">
              <a:latin typeface="Comic Sans MS" pitchFamily="66" charset="0"/>
            </a:endParaRPr>
          </a:p>
          <a:p>
            <a:pPr>
              <a:buNone/>
            </a:pPr>
            <a:endParaRPr lang="tr-TR" dirty="0"/>
          </a:p>
          <a:p>
            <a:pPr>
              <a:lnSpc>
                <a:spcPct val="90000"/>
              </a:lnSpc>
              <a:buNone/>
            </a:pPr>
            <a:r>
              <a:rPr lang="tr-TR" sz="2400" dirty="0">
                <a:latin typeface="Comic Sans MS" pitchFamily="66" charset="0"/>
              </a:rPr>
              <a:t>     </a:t>
            </a:r>
            <a:endParaRPr lang="tr-TR" sz="2400" dirty="0">
              <a:solidFill>
                <a:srgbClr val="00B0F0"/>
              </a:solidFill>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sz="2000" dirty="0">
                <a:solidFill>
                  <a:srgbClr val="C00000"/>
                </a:solidFill>
                <a:latin typeface="Comic Sans MS" pitchFamily="66" charset="0"/>
              </a:rPr>
              <a:t>Kısa bir süre çocuğa herhangi bir biçimde ilgi göstermeyi bırakın.</a:t>
            </a:r>
          </a:p>
          <a:p>
            <a:r>
              <a:rPr lang="tr-TR" sz="2000" dirty="0">
                <a:solidFill>
                  <a:srgbClr val="C00000"/>
                </a:solidFill>
                <a:latin typeface="Comic Sans MS" pitchFamily="66" charset="0"/>
              </a:rPr>
              <a:t>Onunla tartışmaya girmeyin, azarlamayın, konuşmayın.</a:t>
            </a:r>
          </a:p>
          <a:p>
            <a:r>
              <a:rPr lang="tr-TR" sz="2000" dirty="0">
                <a:solidFill>
                  <a:srgbClr val="C00000"/>
                </a:solidFill>
                <a:latin typeface="Comic Sans MS" pitchFamily="66" charset="0"/>
              </a:rPr>
              <a:t>Mümkün olduğunca göz kontağı kurmamaya çalışın.</a:t>
            </a:r>
          </a:p>
          <a:p>
            <a:r>
              <a:rPr lang="tr-TR" sz="2000" dirty="0">
                <a:solidFill>
                  <a:srgbClr val="C00000"/>
                </a:solidFill>
                <a:latin typeface="Comic Sans MS" pitchFamily="66" charset="0"/>
              </a:rPr>
              <a:t>Yüz ifadenizde, davranışlarınızda kızgınlık göstermemeye çalışın.</a:t>
            </a:r>
          </a:p>
          <a:p>
            <a:r>
              <a:rPr lang="tr-TR" sz="2000" dirty="0">
                <a:solidFill>
                  <a:srgbClr val="C00000"/>
                </a:solidFill>
                <a:latin typeface="Comic Sans MS" pitchFamily="66" charset="0"/>
              </a:rPr>
              <a:t>Olumsuz davranış son bulunca çocuğa bol bol ilgi gösterin.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2000" b="1" dirty="0">
                <a:solidFill>
                  <a:srgbClr val="C00000"/>
                </a:solidFill>
                <a:latin typeface="Comic Sans MS" pitchFamily="66" charset="0"/>
              </a:rPr>
              <a:t>BAZEN İSTENMEYEN DAVRANIŞLARI GÖRMEZDEN GELMEK MÜMKÜN OLMAYABİLİR</a:t>
            </a:r>
            <a:endParaRPr lang="tr-TR" sz="2000" dirty="0">
              <a:solidFill>
                <a:srgbClr val="C00000"/>
              </a:solidFill>
            </a:endParaRPr>
          </a:p>
        </p:txBody>
      </p:sp>
      <p:sp>
        <p:nvSpPr>
          <p:cNvPr id="3" name="Content Placeholder 2"/>
          <p:cNvSpPr>
            <a:spLocks noGrp="1"/>
          </p:cNvSpPr>
          <p:nvPr>
            <p:ph idx="1"/>
          </p:nvPr>
        </p:nvSpPr>
        <p:spPr>
          <a:xfrm>
            <a:off x="301752" y="1527048"/>
            <a:ext cx="8503920" cy="3990184"/>
          </a:xfrm>
        </p:spPr>
        <p:txBody>
          <a:bodyPr>
            <a:normAutofit lnSpcReduction="10000"/>
          </a:bodyPr>
          <a:lstStyle/>
          <a:p>
            <a:pPr algn="just"/>
            <a:r>
              <a:rPr lang="tr-TR" sz="2200" dirty="0">
                <a:solidFill>
                  <a:srgbClr val="7030A0"/>
                </a:solidFill>
                <a:latin typeface="Comic Sans MS" pitchFamily="66" charset="0"/>
              </a:rPr>
              <a:t>Eğer davranışlar </a:t>
            </a:r>
            <a:r>
              <a:rPr lang="tr-TR" sz="2200" b="1" dirty="0">
                <a:solidFill>
                  <a:srgbClr val="7030A0"/>
                </a:solidFill>
                <a:latin typeface="Comic Sans MS" pitchFamily="66" charset="0"/>
              </a:rPr>
              <a:t>tehlikeli ve yıkıcı</a:t>
            </a:r>
            <a:r>
              <a:rPr lang="tr-TR" sz="2200" dirty="0">
                <a:solidFill>
                  <a:srgbClr val="7030A0"/>
                </a:solidFill>
                <a:latin typeface="Comic Sans MS" pitchFamily="66" charset="0"/>
              </a:rPr>
              <a:t> ise o zaman </a:t>
            </a:r>
            <a:r>
              <a:rPr lang="tr-TR" sz="2200" b="1" dirty="0">
                <a:solidFill>
                  <a:srgbClr val="7030A0"/>
                </a:solidFill>
                <a:latin typeface="Comic Sans MS" pitchFamily="66" charset="0"/>
              </a:rPr>
              <a:t>HAYIR </a:t>
            </a:r>
            <a:r>
              <a:rPr lang="tr-TR" sz="2200" dirty="0">
                <a:solidFill>
                  <a:srgbClr val="7030A0"/>
                </a:solidFill>
                <a:latin typeface="Comic Sans MS" pitchFamily="66" charset="0"/>
              </a:rPr>
              <a:t>demek gerekir ya da çocuğu oradan uzaklaştırmak ve hareketlerini kısıtlamak gerekebilir.</a:t>
            </a:r>
            <a:br>
              <a:rPr lang="tr-TR" sz="2200" dirty="0">
                <a:solidFill>
                  <a:srgbClr val="7030A0"/>
                </a:solidFill>
                <a:latin typeface="Comic Sans MS" pitchFamily="66" charset="0"/>
              </a:rPr>
            </a:br>
            <a:endParaRPr lang="tr-TR" sz="2200" dirty="0">
              <a:solidFill>
                <a:srgbClr val="7030A0"/>
              </a:solidFill>
              <a:latin typeface="Comic Sans MS" pitchFamily="66" charset="0"/>
            </a:endParaRPr>
          </a:p>
          <a:p>
            <a:pPr algn="just"/>
            <a:r>
              <a:rPr lang="tr-TR" sz="2200" b="1" dirty="0">
                <a:solidFill>
                  <a:srgbClr val="7030A0"/>
                </a:solidFill>
                <a:latin typeface="Comic Sans MS" pitchFamily="66" charset="0"/>
              </a:rPr>
              <a:t>Sürekli eleştiri </a:t>
            </a:r>
            <a:r>
              <a:rPr lang="tr-TR" sz="2200" dirty="0">
                <a:solidFill>
                  <a:srgbClr val="7030A0"/>
                </a:solidFill>
                <a:latin typeface="Comic Sans MS" pitchFamily="66" charset="0"/>
              </a:rPr>
              <a:t>bir süre sonra çocuk için anlamını kaybedebilir. Çocuk eğer “hayır” sözünü çok sık duyarsa kulaklarını tıkamaya başlayacaktır. </a:t>
            </a:r>
            <a:br>
              <a:rPr lang="tr-TR" sz="2200" dirty="0">
                <a:solidFill>
                  <a:srgbClr val="7030A0"/>
                </a:solidFill>
                <a:latin typeface="Comic Sans MS" pitchFamily="66" charset="0"/>
              </a:rPr>
            </a:br>
            <a:endParaRPr lang="tr-TR" sz="2200" dirty="0">
              <a:solidFill>
                <a:srgbClr val="7030A0"/>
              </a:solidFill>
              <a:latin typeface="Comic Sans MS" pitchFamily="66" charset="0"/>
            </a:endParaRPr>
          </a:p>
          <a:p>
            <a:pPr algn="just"/>
            <a:r>
              <a:rPr lang="tr-TR" sz="2200" dirty="0">
                <a:solidFill>
                  <a:srgbClr val="7030A0"/>
                </a:solidFill>
                <a:latin typeface="Comic Sans MS" pitchFamily="66" charset="0"/>
              </a:rPr>
              <a:t>Yetişkinlerin yerine getiremedikleri </a:t>
            </a:r>
            <a:r>
              <a:rPr lang="tr-TR" sz="2200" b="1" dirty="0">
                <a:solidFill>
                  <a:srgbClr val="7030A0"/>
                </a:solidFill>
                <a:latin typeface="Comic Sans MS" pitchFamily="66" charset="0"/>
              </a:rPr>
              <a:t>boş tehditler,</a:t>
            </a:r>
            <a:r>
              <a:rPr lang="tr-TR" sz="2200" dirty="0">
                <a:solidFill>
                  <a:srgbClr val="7030A0"/>
                </a:solidFill>
                <a:latin typeface="Comic Sans MS" pitchFamily="66" charset="0"/>
              </a:rPr>
              <a:t> bir süre sonra çocuğun onların</a:t>
            </a:r>
            <a:r>
              <a:rPr lang="tr-TR" sz="2200" b="1" dirty="0">
                <a:solidFill>
                  <a:srgbClr val="7030A0"/>
                </a:solidFill>
                <a:latin typeface="Comic Sans MS" pitchFamily="66" charset="0"/>
              </a:rPr>
              <a:t> </a:t>
            </a:r>
            <a:r>
              <a:rPr lang="tr-TR" sz="2200" dirty="0">
                <a:solidFill>
                  <a:srgbClr val="7030A0"/>
                </a:solidFill>
                <a:latin typeface="Comic Sans MS" pitchFamily="66" charset="0"/>
              </a:rPr>
              <a:t>sözüne inanmamasına neden  olarak, etkisini zaman içinde yitirir.</a:t>
            </a:r>
            <a:br>
              <a:rPr lang="tr-TR" sz="2200" dirty="0">
                <a:solidFill>
                  <a:srgbClr val="7030A0"/>
                </a:solidFill>
                <a:latin typeface="Comic Sans MS" pitchFamily="66" charset="0"/>
              </a:rPr>
            </a:br>
            <a:endParaRPr lang="tr-TR" sz="2200" dirty="0">
              <a:solidFill>
                <a:srgbClr val="7030A0"/>
              </a:solidFill>
              <a:latin typeface="Comic Sans MS" pitchFamily="66" charset="0"/>
            </a:endParaRPr>
          </a:p>
          <a:p>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903</TotalTime>
  <Words>1268</Words>
  <Application>Microsoft Office PowerPoint</Application>
  <PresentationFormat>Ekran Gösterisi (4:3)</PresentationFormat>
  <Paragraphs>103</Paragraphs>
  <Slides>16</Slides>
  <Notes>1</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16</vt:i4>
      </vt:variant>
    </vt:vector>
  </HeadingPairs>
  <TitlesOfParts>
    <vt:vector size="25" baseType="lpstr">
      <vt:lpstr>Arial</vt:lpstr>
      <vt:lpstr>Calibri</vt:lpstr>
      <vt:lpstr>Century Gothic</vt:lpstr>
      <vt:lpstr>Comic Sans MS</vt:lpstr>
      <vt:lpstr>Times New Roman</vt:lpstr>
      <vt:lpstr>Wingdings</vt:lpstr>
      <vt:lpstr>Wingdings 3</vt:lpstr>
      <vt:lpstr>Duman</vt:lpstr>
      <vt:lpstr>1_Duman</vt:lpstr>
      <vt:lpstr> DAVRANIŞ YÖNETİMİ</vt:lpstr>
      <vt:lpstr>PowerPoint Sunusu</vt:lpstr>
      <vt:lpstr>Uygun Olmayan Davranışın Ortaya Çıkmasını Önleme Davranış zincirini kırma</vt:lpstr>
      <vt:lpstr>ÇOCUKTA  İSTENİLEN DAVRANIŞI NASIL ARTIRABİLİRİZ?     </vt:lpstr>
      <vt:lpstr>PowerPoint Sunusu</vt:lpstr>
      <vt:lpstr>  Olumsuz davranışlarıyla ilgi çektiklerinde çocuklar sıklıkla bu durumdan hoşnut olurlar.  </vt:lpstr>
      <vt:lpstr>PowerPoint Sunusu</vt:lpstr>
      <vt:lpstr>PowerPoint Sunusu</vt:lpstr>
      <vt:lpstr>BAZEN İSTENMEYEN DAVRANIŞLARI GÖRMEZDEN GELMEK MÜMKÜN OLMAYABİLİR</vt:lpstr>
      <vt:lpstr>Mola verme</vt:lpstr>
      <vt:lpstr>İletişimde ben dili kullanma </vt:lpstr>
      <vt:lpstr>PEKİ NE YAPMALI?</vt:lpstr>
      <vt:lpstr>PEKİ NE YAPMALI?</vt:lpstr>
      <vt:lpstr>PowerPoint Sunusu</vt:lpstr>
      <vt:lpstr>PowerPoint Sunusu</vt:lpstr>
      <vt:lpstr>Kaynaklar</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OLUMSUZ DAVRANIŞLARLA BAŞA ÇIKMA</dc:title>
  <dc:creator>cansın</dc:creator>
  <cp:lastModifiedBy>Selim Tosun</cp:lastModifiedBy>
  <cp:revision>109</cp:revision>
  <dcterms:created xsi:type="dcterms:W3CDTF">2016-06-17T05:13:29Z</dcterms:created>
  <dcterms:modified xsi:type="dcterms:W3CDTF">2020-05-04T15:15:08Z</dcterms:modified>
</cp:coreProperties>
</file>