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37" d="100"/>
          <a:sy n="37" d="100"/>
        </p:scale>
        <p:origin x="165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ableStyles" Target="tableStyles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0DD21-8572-498C-99C3-95C2314033ED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8DC9C-7BDA-48F5-A2CD-50C71DC74DA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67371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0DD21-8572-498C-99C3-95C2314033ED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8DC9C-7BDA-48F5-A2CD-50C71DC74DA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64902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0DD21-8572-498C-99C3-95C2314033ED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8DC9C-7BDA-48F5-A2CD-50C71DC74DA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212630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12192000" cy="6934200"/>
            <a:chOff x="0" y="0"/>
            <a:chExt cx="5760" cy="4368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>
                <a:gd name="T0" fmla="*/ 580 w 2123"/>
                <a:gd name="T1" fmla="*/ 1043 h 1696"/>
                <a:gd name="T2" fmla="*/ 544 w 2123"/>
                <a:gd name="T3" fmla="*/ 683 h 1696"/>
                <a:gd name="T4" fmla="*/ 670 w 2123"/>
                <a:gd name="T5" fmla="*/ 395 h 1696"/>
                <a:gd name="T6" fmla="*/ 927 w 2123"/>
                <a:gd name="T7" fmla="*/ 587 h 1696"/>
                <a:gd name="T8" fmla="*/ 1214 w 2123"/>
                <a:gd name="T9" fmla="*/ 869 h 1696"/>
                <a:gd name="T10" fmla="*/ 1483 w 2123"/>
                <a:gd name="T11" fmla="*/ 1109 h 1696"/>
                <a:gd name="T12" fmla="*/ 1800 w 2123"/>
                <a:gd name="T13" fmla="*/ 1360 h 1696"/>
                <a:gd name="T14" fmla="*/ 1883 w 2123"/>
                <a:gd name="T15" fmla="*/ 1414 h 1696"/>
                <a:gd name="T16" fmla="*/ 1836 w 2123"/>
                <a:gd name="T17" fmla="*/ 1354 h 1696"/>
                <a:gd name="T18" fmla="*/ 1411 w 2123"/>
                <a:gd name="T19" fmla="*/ 1001 h 1696"/>
                <a:gd name="T20" fmla="*/ 1088 w 2123"/>
                <a:gd name="T21" fmla="*/ 683 h 1696"/>
                <a:gd name="T22" fmla="*/ 723 w 2123"/>
                <a:gd name="T23" fmla="*/ 329 h 1696"/>
                <a:gd name="T24" fmla="*/ 999 w 2123"/>
                <a:gd name="T25" fmla="*/ 311 h 1696"/>
                <a:gd name="T26" fmla="*/ 1286 w 2123"/>
                <a:gd name="T27" fmla="*/ 317 h 1696"/>
                <a:gd name="T28" fmla="*/ 1614 w 2123"/>
                <a:gd name="T29" fmla="*/ 269 h 1696"/>
                <a:gd name="T30" fmla="*/ 2123 w 2123"/>
                <a:gd name="T31" fmla="*/ 197 h 1696"/>
                <a:gd name="T32" fmla="*/ 2075 w 2123"/>
                <a:gd name="T33" fmla="*/ 173 h 1696"/>
                <a:gd name="T34" fmla="*/ 1543 w 2123"/>
                <a:gd name="T35" fmla="*/ 257 h 1696"/>
                <a:gd name="T36" fmla="*/ 1208 w 2123"/>
                <a:gd name="T37" fmla="*/ 275 h 1696"/>
                <a:gd name="T38" fmla="*/ 759 w 2123"/>
                <a:gd name="T39" fmla="*/ 257 h 1696"/>
                <a:gd name="T40" fmla="*/ 819 w 2123"/>
                <a:gd name="T41" fmla="*/ 227 h 1696"/>
                <a:gd name="T42" fmla="*/ 1142 w 2123"/>
                <a:gd name="T43" fmla="*/ 0 h 1696"/>
                <a:gd name="T44" fmla="*/ 1088 w 2123"/>
                <a:gd name="T45" fmla="*/ 30 h 1696"/>
                <a:gd name="T46" fmla="*/ 1010 w 2123"/>
                <a:gd name="T47" fmla="*/ 84 h 1696"/>
                <a:gd name="T48" fmla="*/ 855 w 2123"/>
                <a:gd name="T49" fmla="*/ 191 h 1696"/>
                <a:gd name="T50" fmla="*/ 670 w 2123"/>
                <a:gd name="T51" fmla="*/ 281 h 1696"/>
                <a:gd name="T52" fmla="*/ 634 w 2123"/>
                <a:gd name="T53" fmla="*/ 359 h 1696"/>
                <a:gd name="T54" fmla="*/ 305 w 2123"/>
                <a:gd name="T55" fmla="*/ 587 h 1696"/>
                <a:gd name="T56" fmla="*/ 0 w 2123"/>
                <a:gd name="T57" fmla="*/ 725 h 1696"/>
                <a:gd name="T58" fmla="*/ 0 w 2123"/>
                <a:gd name="T59" fmla="*/ 731 h 1696"/>
                <a:gd name="T60" fmla="*/ 0 w 2123"/>
                <a:gd name="T61" fmla="*/ 767 h 1696"/>
                <a:gd name="T62" fmla="*/ 299 w 2123"/>
                <a:gd name="T63" fmla="*/ 635 h 1696"/>
                <a:gd name="T64" fmla="*/ 592 w 2123"/>
                <a:gd name="T65" fmla="*/ 431 h 1696"/>
                <a:gd name="T66" fmla="*/ 508 w 2123"/>
                <a:gd name="T67" fmla="*/ 671 h 1696"/>
                <a:gd name="T68" fmla="*/ 526 w 2123"/>
                <a:gd name="T69" fmla="*/ 995 h 1696"/>
                <a:gd name="T70" fmla="*/ 460 w 2123"/>
                <a:gd name="T71" fmla="*/ 1168 h 1696"/>
                <a:gd name="T72" fmla="*/ 329 w 2123"/>
                <a:gd name="T73" fmla="*/ 1480 h 1696"/>
                <a:gd name="T74" fmla="*/ 323 w 2123"/>
                <a:gd name="T75" fmla="*/ 1696 h 1696"/>
                <a:gd name="T76" fmla="*/ 329 w 2123"/>
                <a:gd name="T77" fmla="*/ 1696 h 1696"/>
                <a:gd name="T78" fmla="*/ 347 w 2123"/>
                <a:gd name="T79" fmla="*/ 1552 h 1696"/>
                <a:gd name="T80" fmla="*/ 580 w 2123"/>
                <a:gd name="T81" fmla="*/ 1043 h 1696"/>
                <a:gd name="T82" fmla="*/ 580 w 2123"/>
                <a:gd name="T83" fmla="*/ 1043 h 169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 sz="1800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>
                <a:gd name="T0" fmla="*/ 3338 w 3668"/>
                <a:gd name="T1" fmla="*/ 288 h 943"/>
                <a:gd name="T2" fmla="*/ 3194 w 3668"/>
                <a:gd name="T3" fmla="*/ 258 h 943"/>
                <a:gd name="T4" fmla="*/ 2816 w 3668"/>
                <a:gd name="T5" fmla="*/ 234 h 943"/>
                <a:gd name="T6" fmla="*/ 2330 w 3668"/>
                <a:gd name="T7" fmla="*/ 306 h 943"/>
                <a:gd name="T8" fmla="*/ 2372 w 3668"/>
                <a:gd name="T9" fmla="*/ 258 h 943"/>
                <a:gd name="T10" fmla="*/ 2624 w 3668"/>
                <a:gd name="T11" fmla="*/ 132 h 943"/>
                <a:gd name="T12" fmla="*/ 2707 w 3668"/>
                <a:gd name="T13" fmla="*/ 24 h 943"/>
                <a:gd name="T14" fmla="*/ 2642 w 3668"/>
                <a:gd name="T15" fmla="*/ 12 h 943"/>
                <a:gd name="T16" fmla="*/ 2515 w 3668"/>
                <a:gd name="T17" fmla="*/ 54 h 943"/>
                <a:gd name="T18" fmla="*/ 2324 w 3668"/>
                <a:gd name="T19" fmla="*/ 66 h 943"/>
                <a:gd name="T20" fmla="*/ 2101 w 3668"/>
                <a:gd name="T21" fmla="*/ 90 h 943"/>
                <a:gd name="T22" fmla="*/ 1855 w 3668"/>
                <a:gd name="T23" fmla="*/ 228 h 943"/>
                <a:gd name="T24" fmla="*/ 1591 w 3668"/>
                <a:gd name="T25" fmla="*/ 337 h 943"/>
                <a:gd name="T26" fmla="*/ 1459 w 3668"/>
                <a:gd name="T27" fmla="*/ 379 h 943"/>
                <a:gd name="T28" fmla="*/ 1417 w 3668"/>
                <a:gd name="T29" fmla="*/ 361 h 943"/>
                <a:gd name="T30" fmla="*/ 1363 w 3668"/>
                <a:gd name="T31" fmla="*/ 331 h 943"/>
                <a:gd name="T32" fmla="*/ 1344 w 3668"/>
                <a:gd name="T33" fmla="*/ 312 h 943"/>
                <a:gd name="T34" fmla="*/ 1290 w 3668"/>
                <a:gd name="T35" fmla="*/ 288 h 943"/>
                <a:gd name="T36" fmla="*/ 1230 w 3668"/>
                <a:gd name="T37" fmla="*/ 252 h 943"/>
                <a:gd name="T38" fmla="*/ 1119 w 3668"/>
                <a:gd name="T39" fmla="*/ 227 h 943"/>
                <a:gd name="T40" fmla="*/ 1320 w 3668"/>
                <a:gd name="T41" fmla="*/ 438 h 943"/>
                <a:gd name="T42" fmla="*/ 960 w 3668"/>
                <a:gd name="T43" fmla="*/ 558 h 943"/>
                <a:gd name="T44" fmla="*/ 474 w 3668"/>
                <a:gd name="T45" fmla="*/ 630 h 943"/>
                <a:gd name="T46" fmla="*/ 132 w 3668"/>
                <a:gd name="T47" fmla="*/ 781 h 943"/>
                <a:gd name="T48" fmla="*/ 234 w 3668"/>
                <a:gd name="T49" fmla="*/ 847 h 943"/>
                <a:gd name="T50" fmla="*/ 925 w 3668"/>
                <a:gd name="T51" fmla="*/ 739 h 943"/>
                <a:gd name="T52" fmla="*/ 637 w 3668"/>
                <a:gd name="T53" fmla="*/ 925 h 943"/>
                <a:gd name="T54" fmla="*/ 1405 w 3668"/>
                <a:gd name="T55" fmla="*/ 943 h 943"/>
                <a:gd name="T56" fmla="*/ 1447 w 3668"/>
                <a:gd name="T57" fmla="*/ 943 h 943"/>
                <a:gd name="T58" fmla="*/ 2888 w 3668"/>
                <a:gd name="T59" fmla="*/ 859 h 943"/>
                <a:gd name="T60" fmla="*/ 2582 w 3668"/>
                <a:gd name="T61" fmla="*/ 708 h 943"/>
                <a:gd name="T62" fmla="*/ 2299 w 3668"/>
                <a:gd name="T63" fmla="*/ 606 h 943"/>
                <a:gd name="T64" fmla="*/ 2606 w 3668"/>
                <a:gd name="T65" fmla="*/ 588 h 943"/>
                <a:gd name="T66" fmla="*/ 3001 w 3668"/>
                <a:gd name="T67" fmla="*/ 582 h 943"/>
                <a:gd name="T68" fmla="*/ 3452 w 3668"/>
                <a:gd name="T69" fmla="*/ 438 h 943"/>
                <a:gd name="T70" fmla="*/ 3668 w 3668"/>
                <a:gd name="T71" fmla="*/ 312 h 943"/>
                <a:gd name="T72" fmla="*/ 3482 w 3668"/>
                <a:gd name="T73" fmla="*/ 300 h 943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 sz="1800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>
                <a:gd name="T0" fmla="*/ 323 w 969"/>
                <a:gd name="T1" fmla="*/ 1186 h 1192"/>
                <a:gd name="T2" fmla="*/ 490 w 969"/>
                <a:gd name="T3" fmla="*/ 1192 h 1192"/>
                <a:gd name="T4" fmla="*/ 580 w 969"/>
                <a:gd name="T5" fmla="*/ 1150 h 1192"/>
                <a:gd name="T6" fmla="*/ 813 w 969"/>
                <a:gd name="T7" fmla="*/ 1085 h 1192"/>
                <a:gd name="T8" fmla="*/ 933 w 969"/>
                <a:gd name="T9" fmla="*/ 1055 h 1192"/>
                <a:gd name="T10" fmla="*/ 759 w 969"/>
                <a:gd name="T11" fmla="*/ 989 h 1192"/>
                <a:gd name="T12" fmla="*/ 556 w 969"/>
                <a:gd name="T13" fmla="*/ 953 h 1192"/>
                <a:gd name="T14" fmla="*/ 197 w 969"/>
                <a:gd name="T15" fmla="*/ 971 h 1192"/>
                <a:gd name="T16" fmla="*/ 299 w 969"/>
                <a:gd name="T17" fmla="*/ 893 h 1192"/>
                <a:gd name="T18" fmla="*/ 496 w 969"/>
                <a:gd name="T19" fmla="*/ 803 h 1192"/>
                <a:gd name="T20" fmla="*/ 694 w 969"/>
                <a:gd name="T21" fmla="*/ 671 h 1192"/>
                <a:gd name="T22" fmla="*/ 700 w 969"/>
                <a:gd name="T23" fmla="*/ 671 h 1192"/>
                <a:gd name="T24" fmla="*/ 712 w 969"/>
                <a:gd name="T25" fmla="*/ 665 h 1192"/>
                <a:gd name="T26" fmla="*/ 753 w 969"/>
                <a:gd name="T27" fmla="*/ 647 h 1192"/>
                <a:gd name="T28" fmla="*/ 777 w 969"/>
                <a:gd name="T29" fmla="*/ 641 h 1192"/>
                <a:gd name="T30" fmla="*/ 789 w 969"/>
                <a:gd name="T31" fmla="*/ 629 h 1192"/>
                <a:gd name="T32" fmla="*/ 795 w 969"/>
                <a:gd name="T33" fmla="*/ 617 h 1192"/>
                <a:gd name="T34" fmla="*/ 789 w 969"/>
                <a:gd name="T35" fmla="*/ 611 h 1192"/>
                <a:gd name="T36" fmla="*/ 783 w 969"/>
                <a:gd name="T37" fmla="*/ 599 h 1192"/>
                <a:gd name="T38" fmla="*/ 783 w 969"/>
                <a:gd name="T39" fmla="*/ 575 h 1192"/>
                <a:gd name="T40" fmla="*/ 795 w 969"/>
                <a:gd name="T41" fmla="*/ 545 h 1192"/>
                <a:gd name="T42" fmla="*/ 807 w 969"/>
                <a:gd name="T43" fmla="*/ 515 h 1192"/>
                <a:gd name="T44" fmla="*/ 825 w 969"/>
                <a:gd name="T45" fmla="*/ 485 h 1192"/>
                <a:gd name="T46" fmla="*/ 837 w 969"/>
                <a:gd name="T47" fmla="*/ 455 h 1192"/>
                <a:gd name="T48" fmla="*/ 843 w 969"/>
                <a:gd name="T49" fmla="*/ 437 h 1192"/>
                <a:gd name="T50" fmla="*/ 849 w 969"/>
                <a:gd name="T51" fmla="*/ 431 h 1192"/>
                <a:gd name="T52" fmla="*/ 849 w 969"/>
                <a:gd name="T53" fmla="*/ 347 h 1192"/>
                <a:gd name="T54" fmla="*/ 849 w 969"/>
                <a:gd name="T55" fmla="*/ 341 h 1192"/>
                <a:gd name="T56" fmla="*/ 855 w 969"/>
                <a:gd name="T57" fmla="*/ 335 h 1192"/>
                <a:gd name="T58" fmla="*/ 873 w 969"/>
                <a:gd name="T59" fmla="*/ 305 h 1192"/>
                <a:gd name="T60" fmla="*/ 885 w 969"/>
                <a:gd name="T61" fmla="*/ 269 h 1192"/>
                <a:gd name="T62" fmla="*/ 897 w 969"/>
                <a:gd name="T63" fmla="*/ 239 h 1192"/>
                <a:gd name="T64" fmla="*/ 903 w 969"/>
                <a:gd name="T65" fmla="*/ 227 h 1192"/>
                <a:gd name="T66" fmla="*/ 909 w 969"/>
                <a:gd name="T67" fmla="*/ 215 h 1192"/>
                <a:gd name="T68" fmla="*/ 927 w 969"/>
                <a:gd name="T69" fmla="*/ 173 h 1192"/>
                <a:gd name="T70" fmla="*/ 945 w 969"/>
                <a:gd name="T71" fmla="*/ 137 h 1192"/>
                <a:gd name="T72" fmla="*/ 951 w 969"/>
                <a:gd name="T73" fmla="*/ 125 h 1192"/>
                <a:gd name="T74" fmla="*/ 951 w 969"/>
                <a:gd name="T75" fmla="*/ 119 h 1192"/>
                <a:gd name="T76" fmla="*/ 969 w 969"/>
                <a:gd name="T77" fmla="*/ 0 h 1192"/>
                <a:gd name="T78" fmla="*/ 945 w 969"/>
                <a:gd name="T79" fmla="*/ 47 h 1192"/>
                <a:gd name="T80" fmla="*/ 783 w 969"/>
                <a:gd name="T81" fmla="*/ 113 h 1192"/>
                <a:gd name="T82" fmla="*/ 706 w 969"/>
                <a:gd name="T83" fmla="*/ 161 h 1192"/>
                <a:gd name="T84" fmla="*/ 460 w 969"/>
                <a:gd name="T85" fmla="*/ 233 h 1192"/>
                <a:gd name="T86" fmla="*/ 281 w 969"/>
                <a:gd name="T87" fmla="*/ 287 h 1192"/>
                <a:gd name="T88" fmla="*/ 173 w 969"/>
                <a:gd name="T89" fmla="*/ 293 h 1192"/>
                <a:gd name="T90" fmla="*/ 12 w 969"/>
                <a:gd name="T91" fmla="*/ 485 h 1192"/>
                <a:gd name="T92" fmla="*/ 0 w 969"/>
                <a:gd name="T93" fmla="*/ 509 h 1192"/>
                <a:gd name="T94" fmla="*/ 0 w 969"/>
                <a:gd name="T95" fmla="*/ 1186 h 1192"/>
                <a:gd name="T96" fmla="*/ 96 w 969"/>
                <a:gd name="T97" fmla="*/ 1180 h 1192"/>
                <a:gd name="T98" fmla="*/ 323 w 969"/>
                <a:gd name="T99" fmla="*/ 1186 h 1192"/>
                <a:gd name="T100" fmla="*/ 323 w 969"/>
                <a:gd name="T101" fmla="*/ 1186 h 1192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 sz="1800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>
                <a:gd name="T0" fmla="*/ 859 w 2570"/>
                <a:gd name="T1" fmla="*/ 612 h 2266"/>
                <a:gd name="T2" fmla="*/ 1087 w 2570"/>
                <a:gd name="T3" fmla="*/ 853 h 2266"/>
                <a:gd name="T4" fmla="*/ 961 w 2570"/>
                <a:gd name="T5" fmla="*/ 913 h 2266"/>
                <a:gd name="T6" fmla="*/ 786 w 2570"/>
                <a:gd name="T7" fmla="*/ 883 h 2266"/>
                <a:gd name="T8" fmla="*/ 450 w 2570"/>
                <a:gd name="T9" fmla="*/ 931 h 2266"/>
                <a:gd name="T10" fmla="*/ 150 w 2570"/>
                <a:gd name="T11" fmla="*/ 1075 h 2266"/>
                <a:gd name="T12" fmla="*/ 78 w 2570"/>
                <a:gd name="T13" fmla="*/ 1165 h 2266"/>
                <a:gd name="T14" fmla="*/ 361 w 2570"/>
                <a:gd name="T15" fmla="*/ 1256 h 2266"/>
                <a:gd name="T16" fmla="*/ 444 w 2570"/>
                <a:gd name="T17" fmla="*/ 1316 h 2266"/>
                <a:gd name="T18" fmla="*/ 697 w 2570"/>
                <a:gd name="T19" fmla="*/ 1400 h 2266"/>
                <a:gd name="T20" fmla="*/ 1026 w 2570"/>
                <a:gd name="T21" fmla="*/ 1346 h 2266"/>
                <a:gd name="T22" fmla="*/ 991 w 2570"/>
                <a:gd name="T23" fmla="*/ 1412 h 2266"/>
                <a:gd name="T24" fmla="*/ 804 w 2570"/>
                <a:gd name="T25" fmla="*/ 1574 h 2266"/>
                <a:gd name="T26" fmla="*/ 726 w 2570"/>
                <a:gd name="T27" fmla="*/ 1718 h 2266"/>
                <a:gd name="T28" fmla="*/ 768 w 2570"/>
                <a:gd name="T29" fmla="*/ 1742 h 2266"/>
                <a:gd name="T30" fmla="*/ 865 w 2570"/>
                <a:gd name="T31" fmla="*/ 1693 h 2266"/>
                <a:gd name="T32" fmla="*/ 991 w 2570"/>
                <a:gd name="T33" fmla="*/ 1699 h 2266"/>
                <a:gd name="T34" fmla="*/ 1135 w 2570"/>
                <a:gd name="T35" fmla="*/ 1627 h 2266"/>
                <a:gd name="T36" fmla="*/ 1183 w 2570"/>
                <a:gd name="T37" fmla="*/ 1669 h 2266"/>
                <a:gd name="T38" fmla="*/ 1399 w 2570"/>
                <a:gd name="T39" fmla="*/ 1436 h 2266"/>
                <a:gd name="T40" fmla="*/ 1615 w 2570"/>
                <a:gd name="T41" fmla="*/ 1334 h 2266"/>
                <a:gd name="T42" fmla="*/ 1645 w 2570"/>
                <a:gd name="T43" fmla="*/ 1370 h 2266"/>
                <a:gd name="T44" fmla="*/ 1681 w 2570"/>
                <a:gd name="T45" fmla="*/ 1430 h 2266"/>
                <a:gd name="T46" fmla="*/ 1699 w 2570"/>
                <a:gd name="T47" fmla="*/ 1466 h 2266"/>
                <a:gd name="T48" fmla="*/ 1747 w 2570"/>
                <a:gd name="T49" fmla="*/ 1550 h 2266"/>
                <a:gd name="T50" fmla="*/ 1772 w 2570"/>
                <a:gd name="T51" fmla="*/ 1586 h 2266"/>
                <a:gd name="T52" fmla="*/ 2124 w 2570"/>
                <a:gd name="T53" fmla="*/ 2248 h 2266"/>
                <a:gd name="T54" fmla="*/ 1693 w 2570"/>
                <a:gd name="T55" fmla="*/ 1322 h 2266"/>
                <a:gd name="T56" fmla="*/ 1861 w 2570"/>
                <a:gd name="T57" fmla="*/ 1165 h 2266"/>
                <a:gd name="T58" fmla="*/ 2173 w 2570"/>
                <a:gd name="T59" fmla="*/ 1099 h 2266"/>
                <a:gd name="T60" fmla="*/ 2390 w 2570"/>
                <a:gd name="T61" fmla="*/ 1009 h 2266"/>
                <a:gd name="T62" fmla="*/ 2570 w 2570"/>
                <a:gd name="T63" fmla="*/ 805 h 2266"/>
                <a:gd name="T64" fmla="*/ 2342 w 2570"/>
                <a:gd name="T65" fmla="*/ 781 h 2266"/>
                <a:gd name="T66" fmla="*/ 2114 w 2570"/>
                <a:gd name="T67" fmla="*/ 763 h 2266"/>
                <a:gd name="T68" fmla="*/ 2408 w 2570"/>
                <a:gd name="T69" fmla="*/ 433 h 2266"/>
                <a:gd name="T70" fmla="*/ 2426 w 2570"/>
                <a:gd name="T71" fmla="*/ 421 h 2266"/>
                <a:gd name="T72" fmla="*/ 2474 w 2570"/>
                <a:gd name="T73" fmla="*/ 379 h 2266"/>
                <a:gd name="T74" fmla="*/ 2492 w 2570"/>
                <a:gd name="T75" fmla="*/ 355 h 2266"/>
                <a:gd name="T76" fmla="*/ 2474 w 2570"/>
                <a:gd name="T77" fmla="*/ 337 h 2266"/>
                <a:gd name="T78" fmla="*/ 2474 w 2570"/>
                <a:gd name="T79" fmla="*/ 271 h 2266"/>
                <a:gd name="T80" fmla="*/ 2492 w 2570"/>
                <a:gd name="T81" fmla="*/ 192 h 2266"/>
                <a:gd name="T82" fmla="*/ 2504 w 2570"/>
                <a:gd name="T83" fmla="*/ 132 h 2266"/>
                <a:gd name="T84" fmla="*/ 2492 w 2570"/>
                <a:gd name="T85" fmla="*/ 36 h 2266"/>
                <a:gd name="T86" fmla="*/ 2492 w 2570"/>
                <a:gd name="T87" fmla="*/ 24 h 2266"/>
                <a:gd name="T88" fmla="*/ 2102 w 2570"/>
                <a:gd name="T89" fmla="*/ 0 h 2266"/>
                <a:gd name="T90" fmla="*/ 1909 w 2570"/>
                <a:gd name="T91" fmla="*/ 90 h 2266"/>
                <a:gd name="T92" fmla="*/ 1747 w 2570"/>
                <a:gd name="T93" fmla="*/ 535 h 2266"/>
                <a:gd name="T94" fmla="*/ 1711 w 2570"/>
                <a:gd name="T95" fmla="*/ 469 h 2266"/>
                <a:gd name="T96" fmla="*/ 1633 w 2570"/>
                <a:gd name="T97" fmla="*/ 144 h 2266"/>
                <a:gd name="T98" fmla="*/ 1579 w 2570"/>
                <a:gd name="T99" fmla="*/ 0 h 2266"/>
                <a:gd name="T100" fmla="*/ 738 w 2570"/>
                <a:gd name="T101" fmla="*/ 186 h 2266"/>
                <a:gd name="T102" fmla="*/ 756 w 2570"/>
                <a:gd name="T103" fmla="*/ 463 h 226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 sz="1800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>
                <a:gd name="T0" fmla="*/ 1034 w 2176"/>
                <a:gd name="T1" fmla="*/ 767 h 1505"/>
                <a:gd name="T2" fmla="*/ 1190 w 2176"/>
                <a:gd name="T3" fmla="*/ 1235 h 1505"/>
                <a:gd name="T4" fmla="*/ 956 w 2176"/>
                <a:gd name="T5" fmla="*/ 1193 h 1505"/>
                <a:gd name="T6" fmla="*/ 723 w 2176"/>
                <a:gd name="T7" fmla="*/ 1127 h 1505"/>
                <a:gd name="T8" fmla="*/ 442 w 2176"/>
                <a:gd name="T9" fmla="*/ 1109 h 1505"/>
                <a:gd name="T10" fmla="*/ 0 w 2176"/>
                <a:gd name="T11" fmla="*/ 1079 h 1505"/>
                <a:gd name="T12" fmla="*/ 30 w 2176"/>
                <a:gd name="T13" fmla="*/ 1115 h 1505"/>
                <a:gd name="T14" fmla="*/ 496 w 2176"/>
                <a:gd name="T15" fmla="*/ 1133 h 1505"/>
                <a:gd name="T16" fmla="*/ 777 w 2176"/>
                <a:gd name="T17" fmla="*/ 1187 h 1505"/>
                <a:gd name="T18" fmla="*/ 1130 w 2176"/>
                <a:gd name="T19" fmla="*/ 1301 h 1505"/>
                <a:gd name="T20" fmla="*/ 1070 w 2176"/>
                <a:gd name="T21" fmla="*/ 1319 h 1505"/>
                <a:gd name="T22" fmla="*/ 711 w 2176"/>
                <a:gd name="T23" fmla="*/ 1505 h 1505"/>
                <a:gd name="T24" fmla="*/ 765 w 2176"/>
                <a:gd name="T25" fmla="*/ 1481 h 1505"/>
                <a:gd name="T26" fmla="*/ 861 w 2176"/>
                <a:gd name="T27" fmla="*/ 1439 h 1505"/>
                <a:gd name="T28" fmla="*/ 1022 w 2176"/>
                <a:gd name="T29" fmla="*/ 1355 h 1505"/>
                <a:gd name="T30" fmla="*/ 1214 w 2176"/>
                <a:gd name="T31" fmla="*/ 1295 h 1505"/>
                <a:gd name="T32" fmla="*/ 1267 w 2176"/>
                <a:gd name="T33" fmla="*/ 1223 h 1505"/>
                <a:gd name="T34" fmla="*/ 1632 w 2176"/>
                <a:gd name="T35" fmla="*/ 1043 h 1505"/>
                <a:gd name="T36" fmla="*/ 1931 w 2176"/>
                <a:gd name="T37" fmla="*/ 953 h 1505"/>
                <a:gd name="T38" fmla="*/ 2176 w 2176"/>
                <a:gd name="T39" fmla="*/ 821 h 1505"/>
                <a:gd name="T40" fmla="*/ 1961 w 2176"/>
                <a:gd name="T41" fmla="*/ 911 h 1505"/>
                <a:gd name="T42" fmla="*/ 1656 w 2176"/>
                <a:gd name="T43" fmla="*/ 989 h 1505"/>
                <a:gd name="T44" fmla="*/ 1339 w 2176"/>
                <a:gd name="T45" fmla="*/ 1151 h 1505"/>
                <a:gd name="T46" fmla="*/ 1501 w 2176"/>
                <a:gd name="T47" fmla="*/ 905 h 1505"/>
                <a:gd name="T48" fmla="*/ 1620 w 2176"/>
                <a:gd name="T49" fmla="*/ 545 h 1505"/>
                <a:gd name="T50" fmla="*/ 1740 w 2176"/>
                <a:gd name="T51" fmla="*/ 372 h 1505"/>
                <a:gd name="T52" fmla="*/ 1979 w 2176"/>
                <a:gd name="T53" fmla="*/ 60 h 1505"/>
                <a:gd name="T54" fmla="*/ 2003 w 2176"/>
                <a:gd name="T55" fmla="*/ 0 h 1505"/>
                <a:gd name="T56" fmla="*/ 1973 w 2176"/>
                <a:gd name="T57" fmla="*/ 0 h 1505"/>
                <a:gd name="T58" fmla="*/ 1596 w 2176"/>
                <a:gd name="T59" fmla="*/ 480 h 1505"/>
                <a:gd name="T60" fmla="*/ 1477 w 2176"/>
                <a:gd name="T61" fmla="*/ 887 h 1505"/>
                <a:gd name="T62" fmla="*/ 1255 w 2176"/>
                <a:gd name="T63" fmla="*/ 1175 h 1505"/>
                <a:gd name="T64" fmla="*/ 1130 w 2176"/>
                <a:gd name="T65" fmla="*/ 905 h 1505"/>
                <a:gd name="T66" fmla="*/ 1010 w 2176"/>
                <a:gd name="T67" fmla="*/ 540 h 1505"/>
                <a:gd name="T68" fmla="*/ 885 w 2176"/>
                <a:gd name="T69" fmla="*/ 222 h 1505"/>
                <a:gd name="T70" fmla="*/ 789 w 2176"/>
                <a:gd name="T71" fmla="*/ 0 h 1505"/>
                <a:gd name="T72" fmla="*/ 753 w 2176"/>
                <a:gd name="T73" fmla="*/ 0 h 1505"/>
                <a:gd name="T74" fmla="*/ 903 w 2176"/>
                <a:gd name="T75" fmla="*/ 354 h 1505"/>
                <a:gd name="T76" fmla="*/ 1034 w 2176"/>
                <a:gd name="T77" fmla="*/ 767 h 1505"/>
                <a:gd name="T78" fmla="*/ 1034 w 2176"/>
                <a:gd name="T79" fmla="*/ 767 h 1505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 sz="1800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>
                <a:gd name="T0" fmla="*/ 161 w 813"/>
                <a:gd name="T1" fmla="*/ 564 h 804"/>
                <a:gd name="T2" fmla="*/ 329 w 813"/>
                <a:gd name="T3" fmla="*/ 438 h 804"/>
                <a:gd name="T4" fmla="*/ 646 w 813"/>
                <a:gd name="T5" fmla="*/ 216 h 804"/>
                <a:gd name="T6" fmla="*/ 813 w 813"/>
                <a:gd name="T7" fmla="*/ 0 h 804"/>
                <a:gd name="T8" fmla="*/ 676 w 813"/>
                <a:gd name="T9" fmla="*/ 150 h 804"/>
                <a:gd name="T10" fmla="*/ 144 w 813"/>
                <a:gd name="T11" fmla="*/ 504 h 804"/>
                <a:gd name="T12" fmla="*/ 0 w 813"/>
                <a:gd name="T13" fmla="*/ 732 h 804"/>
                <a:gd name="T14" fmla="*/ 0 w 813"/>
                <a:gd name="T15" fmla="*/ 804 h 804"/>
                <a:gd name="T16" fmla="*/ 161 w 813"/>
                <a:gd name="T17" fmla="*/ 564 h 804"/>
                <a:gd name="T18" fmla="*/ 161 w 813"/>
                <a:gd name="T19" fmla="*/ 564 h 80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 sz="1800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>
                <a:gd name="T0" fmla="*/ 460 w 759"/>
                <a:gd name="T1" fmla="*/ 66 h 107"/>
                <a:gd name="T2" fmla="*/ 759 w 759"/>
                <a:gd name="T3" fmla="*/ 0 h 107"/>
                <a:gd name="T4" fmla="*/ 496 w 759"/>
                <a:gd name="T5" fmla="*/ 36 h 107"/>
                <a:gd name="T6" fmla="*/ 138 w 759"/>
                <a:gd name="T7" fmla="*/ 48 h 107"/>
                <a:gd name="T8" fmla="*/ 0 w 759"/>
                <a:gd name="T9" fmla="*/ 78 h 107"/>
                <a:gd name="T10" fmla="*/ 0 w 759"/>
                <a:gd name="T11" fmla="*/ 107 h 107"/>
                <a:gd name="T12" fmla="*/ 96 w 759"/>
                <a:gd name="T13" fmla="*/ 89 h 107"/>
                <a:gd name="T14" fmla="*/ 460 w 759"/>
                <a:gd name="T15" fmla="*/ 66 h 107"/>
                <a:gd name="T16" fmla="*/ 460 w 759"/>
                <a:gd name="T17" fmla="*/ 66 h 10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 sz="1800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>
                <a:gd name="T0" fmla="*/ 1387 w 3169"/>
                <a:gd name="T1" fmla="*/ 239 h 743"/>
                <a:gd name="T2" fmla="*/ 1734 w 3169"/>
                <a:gd name="T3" fmla="*/ 233 h 743"/>
                <a:gd name="T4" fmla="*/ 2087 w 3169"/>
                <a:gd name="T5" fmla="*/ 251 h 743"/>
                <a:gd name="T6" fmla="*/ 2505 w 3169"/>
                <a:gd name="T7" fmla="*/ 233 h 743"/>
                <a:gd name="T8" fmla="*/ 3169 w 3169"/>
                <a:gd name="T9" fmla="*/ 204 h 743"/>
                <a:gd name="T10" fmla="*/ 3115 w 3169"/>
                <a:gd name="T11" fmla="*/ 186 h 743"/>
                <a:gd name="T12" fmla="*/ 2422 w 3169"/>
                <a:gd name="T13" fmla="*/ 221 h 743"/>
                <a:gd name="T14" fmla="*/ 2003 w 3169"/>
                <a:gd name="T15" fmla="*/ 221 h 743"/>
                <a:gd name="T16" fmla="*/ 1459 w 3169"/>
                <a:gd name="T17" fmla="*/ 186 h 743"/>
                <a:gd name="T18" fmla="*/ 1543 w 3169"/>
                <a:gd name="T19" fmla="*/ 168 h 743"/>
                <a:gd name="T20" fmla="*/ 2039 w 3169"/>
                <a:gd name="T21" fmla="*/ 0 h 743"/>
                <a:gd name="T22" fmla="*/ 1961 w 3169"/>
                <a:gd name="T23" fmla="*/ 24 h 743"/>
                <a:gd name="T24" fmla="*/ 1836 w 3169"/>
                <a:gd name="T25" fmla="*/ 66 h 743"/>
                <a:gd name="T26" fmla="*/ 1602 w 3169"/>
                <a:gd name="T27" fmla="*/ 138 h 743"/>
                <a:gd name="T28" fmla="*/ 1339 w 3169"/>
                <a:gd name="T29" fmla="*/ 198 h 743"/>
                <a:gd name="T30" fmla="*/ 1268 w 3169"/>
                <a:gd name="T31" fmla="*/ 251 h 743"/>
                <a:gd name="T32" fmla="*/ 765 w 3169"/>
                <a:gd name="T33" fmla="*/ 413 h 743"/>
                <a:gd name="T34" fmla="*/ 335 w 3169"/>
                <a:gd name="T35" fmla="*/ 503 h 743"/>
                <a:gd name="T36" fmla="*/ 0 w 3169"/>
                <a:gd name="T37" fmla="*/ 617 h 743"/>
                <a:gd name="T38" fmla="*/ 299 w 3169"/>
                <a:gd name="T39" fmla="*/ 539 h 743"/>
                <a:gd name="T40" fmla="*/ 735 w 3169"/>
                <a:gd name="T41" fmla="*/ 449 h 743"/>
                <a:gd name="T42" fmla="*/ 1178 w 3169"/>
                <a:gd name="T43" fmla="*/ 311 h 743"/>
                <a:gd name="T44" fmla="*/ 981 w 3169"/>
                <a:gd name="T45" fmla="*/ 491 h 743"/>
                <a:gd name="T46" fmla="*/ 867 w 3169"/>
                <a:gd name="T47" fmla="*/ 743 h 743"/>
                <a:gd name="T48" fmla="*/ 861 w 3169"/>
                <a:gd name="T49" fmla="*/ 743 h 743"/>
                <a:gd name="T50" fmla="*/ 933 w 3169"/>
                <a:gd name="T51" fmla="*/ 743 h 743"/>
                <a:gd name="T52" fmla="*/ 1022 w 3169"/>
                <a:gd name="T53" fmla="*/ 497 h 743"/>
                <a:gd name="T54" fmla="*/ 1297 w 3169"/>
                <a:gd name="T55" fmla="*/ 281 h 743"/>
                <a:gd name="T56" fmla="*/ 1531 w 3169"/>
                <a:gd name="T57" fmla="*/ 449 h 743"/>
                <a:gd name="T58" fmla="*/ 1770 w 3169"/>
                <a:gd name="T59" fmla="*/ 677 h 743"/>
                <a:gd name="T60" fmla="*/ 1854 w 3169"/>
                <a:gd name="T61" fmla="*/ 743 h 743"/>
                <a:gd name="T62" fmla="*/ 1919 w 3169"/>
                <a:gd name="T63" fmla="*/ 743 h 743"/>
                <a:gd name="T64" fmla="*/ 1692 w 3169"/>
                <a:gd name="T65" fmla="*/ 527 h 743"/>
                <a:gd name="T66" fmla="*/ 1387 w 3169"/>
                <a:gd name="T67" fmla="*/ 239 h 743"/>
                <a:gd name="T68" fmla="*/ 1387 w 3169"/>
                <a:gd name="T69" fmla="*/ 239 h 74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 sz="1800"/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 sz="1800"/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 sz="1800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>
                <a:gd name="T0" fmla="*/ 871 w 3188"/>
                <a:gd name="T1" fmla="*/ 1423 h 2024"/>
                <a:gd name="T2" fmla="*/ 907 w 3188"/>
                <a:gd name="T3" fmla="*/ 1393 h 2024"/>
                <a:gd name="T4" fmla="*/ 991 w 3188"/>
                <a:gd name="T5" fmla="*/ 1320 h 2024"/>
                <a:gd name="T6" fmla="*/ 1033 w 3188"/>
                <a:gd name="T7" fmla="*/ 1297 h 2024"/>
                <a:gd name="T8" fmla="*/ 1086 w 3188"/>
                <a:gd name="T9" fmla="*/ 1249 h 2024"/>
                <a:gd name="T10" fmla="*/ 1123 w 3188"/>
                <a:gd name="T11" fmla="*/ 1219 h 2024"/>
                <a:gd name="T12" fmla="*/ 1057 w 3188"/>
                <a:gd name="T13" fmla="*/ 1153 h 2024"/>
                <a:gd name="T14" fmla="*/ 877 w 3188"/>
                <a:gd name="T15" fmla="*/ 1021 h 2024"/>
                <a:gd name="T16" fmla="*/ 655 w 3188"/>
                <a:gd name="T17" fmla="*/ 907 h 2024"/>
                <a:gd name="T18" fmla="*/ 655 w 3188"/>
                <a:gd name="T19" fmla="*/ 846 h 2024"/>
                <a:gd name="T20" fmla="*/ 643 w 3188"/>
                <a:gd name="T21" fmla="*/ 708 h 2024"/>
                <a:gd name="T22" fmla="*/ 552 w 3188"/>
                <a:gd name="T23" fmla="*/ 642 h 2024"/>
                <a:gd name="T24" fmla="*/ 510 w 3188"/>
                <a:gd name="T25" fmla="*/ 570 h 2024"/>
                <a:gd name="T26" fmla="*/ 637 w 3188"/>
                <a:gd name="T27" fmla="*/ 564 h 2024"/>
                <a:gd name="T28" fmla="*/ 763 w 3188"/>
                <a:gd name="T29" fmla="*/ 570 h 2024"/>
                <a:gd name="T30" fmla="*/ 1091 w 3188"/>
                <a:gd name="T31" fmla="*/ 850 h 2024"/>
                <a:gd name="T32" fmla="*/ 1009 w 3188"/>
                <a:gd name="T33" fmla="*/ 566 h 2024"/>
                <a:gd name="T34" fmla="*/ 1054 w 3188"/>
                <a:gd name="T35" fmla="*/ 265 h 2024"/>
                <a:gd name="T36" fmla="*/ 1249 w 3188"/>
                <a:gd name="T37" fmla="*/ 0 h 2024"/>
                <a:gd name="T38" fmla="*/ 1466 w 3188"/>
                <a:gd name="T39" fmla="*/ 292 h 2024"/>
                <a:gd name="T40" fmla="*/ 1475 w 3188"/>
                <a:gd name="T41" fmla="*/ 548 h 2024"/>
                <a:gd name="T42" fmla="*/ 1567 w 3188"/>
                <a:gd name="T43" fmla="*/ 630 h 2024"/>
                <a:gd name="T44" fmla="*/ 1795 w 3188"/>
                <a:gd name="T45" fmla="*/ 365 h 2024"/>
                <a:gd name="T46" fmla="*/ 2245 w 3188"/>
                <a:gd name="T47" fmla="*/ 150 h 2024"/>
                <a:gd name="T48" fmla="*/ 2618 w 3188"/>
                <a:gd name="T49" fmla="*/ 180 h 2024"/>
                <a:gd name="T50" fmla="*/ 3050 w 3188"/>
                <a:gd name="T51" fmla="*/ 150 h 2024"/>
                <a:gd name="T52" fmla="*/ 3140 w 3188"/>
                <a:gd name="T53" fmla="*/ 210 h 2024"/>
                <a:gd name="T54" fmla="*/ 2990 w 3188"/>
                <a:gd name="T55" fmla="*/ 210 h 2024"/>
                <a:gd name="T56" fmla="*/ 2834 w 3188"/>
                <a:gd name="T57" fmla="*/ 377 h 2024"/>
                <a:gd name="T58" fmla="*/ 2702 w 3188"/>
                <a:gd name="T59" fmla="*/ 648 h 2024"/>
                <a:gd name="T60" fmla="*/ 2582 w 3188"/>
                <a:gd name="T61" fmla="*/ 828 h 2024"/>
                <a:gd name="T62" fmla="*/ 2234 w 3188"/>
                <a:gd name="T63" fmla="*/ 1009 h 2024"/>
                <a:gd name="T64" fmla="*/ 1963 w 3188"/>
                <a:gd name="T65" fmla="*/ 1075 h 2024"/>
                <a:gd name="T66" fmla="*/ 2257 w 3188"/>
                <a:gd name="T67" fmla="*/ 1111 h 2024"/>
                <a:gd name="T68" fmla="*/ 2600 w 3188"/>
                <a:gd name="T69" fmla="*/ 1207 h 2024"/>
                <a:gd name="T70" fmla="*/ 2894 w 3188"/>
                <a:gd name="T71" fmla="*/ 1441 h 2024"/>
                <a:gd name="T72" fmla="*/ 3122 w 3188"/>
                <a:gd name="T73" fmla="*/ 1555 h 2024"/>
                <a:gd name="T74" fmla="*/ 3032 w 3188"/>
                <a:gd name="T75" fmla="*/ 1585 h 2024"/>
                <a:gd name="T76" fmla="*/ 3008 w 3188"/>
                <a:gd name="T77" fmla="*/ 1591 h 2024"/>
                <a:gd name="T78" fmla="*/ 2960 w 3188"/>
                <a:gd name="T79" fmla="*/ 1597 h 2024"/>
                <a:gd name="T80" fmla="*/ 2882 w 3188"/>
                <a:gd name="T81" fmla="*/ 1609 h 2024"/>
                <a:gd name="T82" fmla="*/ 2846 w 3188"/>
                <a:gd name="T83" fmla="*/ 1609 h 2024"/>
                <a:gd name="T84" fmla="*/ 2774 w 3188"/>
                <a:gd name="T85" fmla="*/ 1615 h 2024"/>
                <a:gd name="T86" fmla="*/ 2726 w 3188"/>
                <a:gd name="T87" fmla="*/ 1621 h 2024"/>
                <a:gd name="T88" fmla="*/ 2708 w 3188"/>
                <a:gd name="T89" fmla="*/ 1621 h 2024"/>
                <a:gd name="T90" fmla="*/ 2594 w 3188"/>
                <a:gd name="T91" fmla="*/ 1657 h 2024"/>
                <a:gd name="T92" fmla="*/ 2533 w 3188"/>
                <a:gd name="T93" fmla="*/ 1663 h 2024"/>
                <a:gd name="T94" fmla="*/ 2444 w 3188"/>
                <a:gd name="T95" fmla="*/ 1675 h 2024"/>
                <a:gd name="T96" fmla="*/ 2378 w 3188"/>
                <a:gd name="T97" fmla="*/ 1687 h 2024"/>
                <a:gd name="T98" fmla="*/ 2360 w 3188"/>
                <a:gd name="T99" fmla="*/ 1705 h 2024"/>
                <a:gd name="T100" fmla="*/ 2305 w 3188"/>
                <a:gd name="T101" fmla="*/ 1687 h 2024"/>
                <a:gd name="T102" fmla="*/ 2263 w 3188"/>
                <a:gd name="T103" fmla="*/ 1663 h 2024"/>
                <a:gd name="T104" fmla="*/ 2017 w 3188"/>
                <a:gd name="T105" fmla="*/ 1585 h 2024"/>
                <a:gd name="T106" fmla="*/ 1711 w 3188"/>
                <a:gd name="T107" fmla="*/ 1453 h 2024"/>
                <a:gd name="T108" fmla="*/ 1880 w 3188"/>
                <a:gd name="T109" fmla="*/ 1844 h 2024"/>
                <a:gd name="T110" fmla="*/ 1771 w 3188"/>
                <a:gd name="T111" fmla="*/ 1922 h 2024"/>
                <a:gd name="T112" fmla="*/ 1531 w 3188"/>
                <a:gd name="T113" fmla="*/ 1753 h 2024"/>
                <a:gd name="T114" fmla="*/ 1411 w 3188"/>
                <a:gd name="T115" fmla="*/ 1477 h 2024"/>
                <a:gd name="T116" fmla="*/ 1219 w 3188"/>
                <a:gd name="T117" fmla="*/ 1291 h 2024"/>
                <a:gd name="T118" fmla="*/ 127 w 3188"/>
                <a:gd name="T119" fmla="*/ 2006 h 2024"/>
                <a:gd name="T120" fmla="*/ 865 w 3188"/>
                <a:gd name="T121" fmla="*/ 1429 h 202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 sz="1800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>
                <a:gd name="T0" fmla="*/ 318 w 2144"/>
                <a:gd name="T1" fmla="*/ 1078 h 1787"/>
                <a:gd name="T2" fmla="*/ 217 w 2144"/>
                <a:gd name="T3" fmla="*/ 928 h 1787"/>
                <a:gd name="T4" fmla="*/ 102 w 2144"/>
                <a:gd name="T5" fmla="*/ 808 h 1787"/>
                <a:gd name="T6" fmla="*/ 36 w 2144"/>
                <a:gd name="T7" fmla="*/ 742 h 1787"/>
                <a:gd name="T8" fmla="*/ 0 w 2144"/>
                <a:gd name="T9" fmla="*/ 700 h 1787"/>
                <a:gd name="T10" fmla="*/ 270 w 2144"/>
                <a:gd name="T11" fmla="*/ 958 h 1787"/>
                <a:gd name="T12" fmla="*/ 294 w 2144"/>
                <a:gd name="T13" fmla="*/ 1006 h 1787"/>
                <a:gd name="T14" fmla="*/ 367 w 2144"/>
                <a:gd name="T15" fmla="*/ 670 h 1787"/>
                <a:gd name="T16" fmla="*/ 379 w 2144"/>
                <a:gd name="T17" fmla="*/ 411 h 1787"/>
                <a:gd name="T18" fmla="*/ 347 w 2144"/>
                <a:gd name="T19" fmla="*/ 118 h 1787"/>
                <a:gd name="T20" fmla="*/ 393 w 2144"/>
                <a:gd name="T21" fmla="*/ 0 h 1787"/>
                <a:gd name="T22" fmla="*/ 397 w 2144"/>
                <a:gd name="T23" fmla="*/ 357 h 1787"/>
                <a:gd name="T24" fmla="*/ 421 w 2144"/>
                <a:gd name="T25" fmla="*/ 609 h 1787"/>
                <a:gd name="T26" fmla="*/ 385 w 2144"/>
                <a:gd name="T27" fmla="*/ 826 h 1787"/>
                <a:gd name="T28" fmla="*/ 385 w 2144"/>
                <a:gd name="T29" fmla="*/ 1036 h 1787"/>
                <a:gd name="T30" fmla="*/ 877 w 2144"/>
                <a:gd name="T31" fmla="*/ 784 h 1787"/>
                <a:gd name="T32" fmla="*/ 1309 w 2144"/>
                <a:gd name="T33" fmla="*/ 555 h 1787"/>
                <a:gd name="T34" fmla="*/ 1802 w 2144"/>
                <a:gd name="T35" fmla="*/ 249 h 1787"/>
                <a:gd name="T36" fmla="*/ 2096 w 2144"/>
                <a:gd name="T37" fmla="*/ 69 h 1787"/>
                <a:gd name="T38" fmla="*/ 1814 w 2144"/>
                <a:gd name="T39" fmla="*/ 279 h 1787"/>
                <a:gd name="T40" fmla="*/ 1453 w 2144"/>
                <a:gd name="T41" fmla="*/ 501 h 1787"/>
                <a:gd name="T42" fmla="*/ 1123 w 2144"/>
                <a:gd name="T43" fmla="*/ 700 h 1787"/>
                <a:gd name="T44" fmla="*/ 739 w 2144"/>
                <a:gd name="T45" fmla="*/ 898 h 1787"/>
                <a:gd name="T46" fmla="*/ 463 w 2144"/>
                <a:gd name="T47" fmla="*/ 1084 h 1787"/>
                <a:gd name="T48" fmla="*/ 817 w 2144"/>
                <a:gd name="T49" fmla="*/ 1193 h 1787"/>
                <a:gd name="T50" fmla="*/ 1285 w 2144"/>
                <a:gd name="T51" fmla="*/ 1187 h 1787"/>
                <a:gd name="T52" fmla="*/ 1916 w 2144"/>
                <a:gd name="T53" fmla="*/ 1396 h 1787"/>
                <a:gd name="T54" fmla="*/ 2144 w 2144"/>
                <a:gd name="T55" fmla="*/ 1420 h 1787"/>
                <a:gd name="T56" fmla="*/ 1814 w 2144"/>
                <a:gd name="T57" fmla="*/ 1408 h 1787"/>
                <a:gd name="T58" fmla="*/ 1435 w 2144"/>
                <a:gd name="T59" fmla="*/ 1288 h 1787"/>
                <a:gd name="T60" fmla="*/ 1219 w 2144"/>
                <a:gd name="T61" fmla="*/ 1229 h 1787"/>
                <a:gd name="T62" fmla="*/ 799 w 2144"/>
                <a:gd name="T63" fmla="*/ 1223 h 1787"/>
                <a:gd name="T64" fmla="*/ 505 w 2144"/>
                <a:gd name="T65" fmla="*/ 1145 h 1787"/>
                <a:gd name="T66" fmla="*/ 733 w 2144"/>
                <a:gd name="T67" fmla="*/ 1378 h 1787"/>
                <a:gd name="T68" fmla="*/ 877 w 2144"/>
                <a:gd name="T69" fmla="*/ 1619 h 1787"/>
                <a:gd name="T70" fmla="*/ 1009 w 2144"/>
                <a:gd name="T71" fmla="*/ 1787 h 1787"/>
                <a:gd name="T72" fmla="*/ 817 w 2144"/>
                <a:gd name="T73" fmla="*/ 1607 h 1787"/>
                <a:gd name="T74" fmla="*/ 673 w 2144"/>
                <a:gd name="T75" fmla="*/ 1372 h 1787"/>
                <a:gd name="T76" fmla="*/ 415 w 2144"/>
                <a:gd name="T77" fmla="*/ 1109 h 1787"/>
                <a:gd name="T78" fmla="*/ 318 w 2144"/>
                <a:gd name="T79" fmla="*/ 1078 h 1787"/>
                <a:gd name="T80" fmla="*/ 318 w 2144"/>
                <a:gd name="T81" fmla="*/ 1078 h 1787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 sz="1800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>
                <a:gd name="T0" fmla="*/ 1842 w 2153"/>
                <a:gd name="T1" fmla="*/ 851 h 1930"/>
                <a:gd name="T2" fmla="*/ 1937 w 2153"/>
                <a:gd name="T3" fmla="*/ 1019 h 1930"/>
                <a:gd name="T4" fmla="*/ 2051 w 2153"/>
                <a:gd name="T5" fmla="*/ 1168 h 1930"/>
                <a:gd name="T6" fmla="*/ 2117 w 2153"/>
                <a:gd name="T7" fmla="*/ 1246 h 1930"/>
                <a:gd name="T8" fmla="*/ 2153 w 2153"/>
                <a:gd name="T9" fmla="*/ 1294 h 1930"/>
                <a:gd name="T10" fmla="*/ 1889 w 2153"/>
                <a:gd name="T11" fmla="*/ 977 h 1930"/>
                <a:gd name="T12" fmla="*/ 1860 w 2153"/>
                <a:gd name="T13" fmla="*/ 929 h 1930"/>
                <a:gd name="T14" fmla="*/ 1782 w 2153"/>
                <a:gd name="T15" fmla="*/ 1240 h 1930"/>
                <a:gd name="T16" fmla="*/ 1770 w 2153"/>
                <a:gd name="T17" fmla="*/ 1486 h 1930"/>
                <a:gd name="T18" fmla="*/ 1818 w 2153"/>
                <a:gd name="T19" fmla="*/ 1906 h 1930"/>
                <a:gd name="T20" fmla="*/ 1788 w 2153"/>
                <a:gd name="T21" fmla="*/ 1930 h 1930"/>
                <a:gd name="T22" fmla="*/ 1746 w 2153"/>
                <a:gd name="T23" fmla="*/ 1534 h 1930"/>
                <a:gd name="T24" fmla="*/ 1728 w 2153"/>
                <a:gd name="T25" fmla="*/ 1288 h 1930"/>
                <a:gd name="T26" fmla="*/ 1764 w 2153"/>
                <a:gd name="T27" fmla="*/ 1085 h 1930"/>
                <a:gd name="T28" fmla="*/ 1770 w 2153"/>
                <a:gd name="T29" fmla="*/ 875 h 1930"/>
                <a:gd name="T30" fmla="*/ 1268 w 2153"/>
                <a:gd name="T31" fmla="*/ 1007 h 1930"/>
                <a:gd name="T32" fmla="*/ 825 w 2153"/>
                <a:gd name="T33" fmla="*/ 1132 h 1930"/>
                <a:gd name="T34" fmla="*/ 323 w 2153"/>
                <a:gd name="T35" fmla="*/ 1312 h 1930"/>
                <a:gd name="T36" fmla="*/ 18 w 2153"/>
                <a:gd name="T37" fmla="*/ 1420 h 1930"/>
                <a:gd name="T38" fmla="*/ 311 w 2153"/>
                <a:gd name="T39" fmla="*/ 1282 h 1930"/>
                <a:gd name="T40" fmla="*/ 682 w 2153"/>
                <a:gd name="T41" fmla="*/ 1144 h 1930"/>
                <a:gd name="T42" fmla="*/ 1022 w 2153"/>
                <a:gd name="T43" fmla="*/ 1037 h 1930"/>
                <a:gd name="T44" fmla="*/ 1411 w 2153"/>
                <a:gd name="T45" fmla="*/ 929 h 1930"/>
                <a:gd name="T46" fmla="*/ 1692 w 2153"/>
                <a:gd name="T47" fmla="*/ 815 h 1930"/>
                <a:gd name="T48" fmla="*/ 1333 w 2153"/>
                <a:gd name="T49" fmla="*/ 623 h 1930"/>
                <a:gd name="T50" fmla="*/ 861 w 2153"/>
                <a:gd name="T51" fmla="*/ 515 h 1930"/>
                <a:gd name="T52" fmla="*/ 227 w 2153"/>
                <a:gd name="T53" fmla="*/ 161 h 1930"/>
                <a:gd name="T54" fmla="*/ 0 w 2153"/>
                <a:gd name="T55" fmla="*/ 83 h 1930"/>
                <a:gd name="T56" fmla="*/ 329 w 2153"/>
                <a:gd name="T57" fmla="*/ 179 h 1930"/>
                <a:gd name="T58" fmla="*/ 712 w 2153"/>
                <a:gd name="T59" fmla="*/ 383 h 1930"/>
                <a:gd name="T60" fmla="*/ 933 w 2153"/>
                <a:gd name="T61" fmla="*/ 491 h 1930"/>
                <a:gd name="T62" fmla="*/ 1351 w 2153"/>
                <a:gd name="T63" fmla="*/ 593 h 1930"/>
                <a:gd name="T64" fmla="*/ 1650 w 2153"/>
                <a:gd name="T65" fmla="*/ 743 h 1930"/>
                <a:gd name="T66" fmla="*/ 1423 w 2153"/>
                <a:gd name="T67" fmla="*/ 461 h 1930"/>
                <a:gd name="T68" fmla="*/ 1286 w 2153"/>
                <a:gd name="T69" fmla="*/ 191 h 1930"/>
                <a:gd name="T70" fmla="*/ 1154 w 2153"/>
                <a:gd name="T71" fmla="*/ 0 h 1930"/>
                <a:gd name="T72" fmla="*/ 1339 w 2153"/>
                <a:gd name="T73" fmla="*/ 215 h 1930"/>
                <a:gd name="T74" fmla="*/ 1489 w 2153"/>
                <a:gd name="T75" fmla="*/ 485 h 1930"/>
                <a:gd name="T76" fmla="*/ 1746 w 2153"/>
                <a:gd name="T77" fmla="*/ 803 h 1930"/>
                <a:gd name="T78" fmla="*/ 1842 w 2153"/>
                <a:gd name="T79" fmla="*/ 851 h 1930"/>
                <a:gd name="T80" fmla="*/ 1842 w 2153"/>
                <a:gd name="T81" fmla="*/ 851 h 1930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 sz="1800"/>
            </a:p>
          </p:txBody>
        </p:sp>
      </p:grpSp>
      <p:sp>
        <p:nvSpPr>
          <p:cNvPr id="53269" name="Rectangle 21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1828801"/>
            <a:ext cx="103632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53270" name="Rectangle 2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23" name="Rectangle 23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25" name="Rectangle 2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9B5ECEA-D821-41B4-AE79-3F62FAC189A9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6023734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7B546E-E561-4616-8F3A-94D585CDCC42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6924494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BEC340-9DB7-48B9-86E3-F8E221D6C14E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7442454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032E40-034E-41E6-A25D-FF0B78701DFF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8118410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7320EE-EB5B-4EAB-AAD9-5D96E9AC796B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7144802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96D7A9-9BCB-4E9F-9398-446E63A45BCF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1167370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D3DD9C-9AF5-4852-82AE-AE5449AEF708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0288137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41F236-E5B9-479E-8EBC-21A0F1066B74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73371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0DD21-8572-498C-99C3-95C2314033ED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8DC9C-7BDA-48F5-A2CD-50C71DC74DA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1172257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12D011-9787-482B-A04E-1392D6AAC4F2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8196077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B7A9D1-99B7-4FCB-8E96-68E8C66ED792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91738947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277813"/>
            <a:ext cx="2743200" cy="5853112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277813"/>
            <a:ext cx="8026400" cy="5853112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FFAE0F-1935-4B73-8621-FE80FA823D3F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528410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0DD21-8572-498C-99C3-95C2314033ED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8DC9C-7BDA-48F5-A2CD-50C71DC74DA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5235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0DD21-8572-498C-99C3-95C2314033ED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8DC9C-7BDA-48F5-A2CD-50C71DC74DA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81812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0DD21-8572-498C-99C3-95C2314033ED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8DC9C-7BDA-48F5-A2CD-50C71DC74DA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29970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0DD21-8572-498C-99C3-95C2314033ED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8DC9C-7BDA-48F5-A2CD-50C71DC74DA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63053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0DD21-8572-498C-99C3-95C2314033ED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8DC9C-7BDA-48F5-A2CD-50C71DC74DA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46516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0DD21-8572-498C-99C3-95C2314033ED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8DC9C-7BDA-48F5-A2CD-50C71DC74DA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6254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0DD21-8572-498C-99C3-95C2314033ED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8DC9C-7BDA-48F5-A2CD-50C71DC74DA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68431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60DD21-8572-498C-99C3-95C2314033ED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78DC9C-7BDA-48F5-A2CD-50C71DC74DA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39845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12192000" cy="6934200"/>
            <a:chOff x="0" y="0"/>
            <a:chExt cx="5760" cy="4368"/>
          </a:xfrm>
        </p:grpSpPr>
        <p:sp>
          <p:nvSpPr>
            <p:cNvPr id="52227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1033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>
                <a:gd name="T0" fmla="*/ 580 w 2123"/>
                <a:gd name="T1" fmla="*/ 1043 h 1696"/>
                <a:gd name="T2" fmla="*/ 544 w 2123"/>
                <a:gd name="T3" fmla="*/ 683 h 1696"/>
                <a:gd name="T4" fmla="*/ 670 w 2123"/>
                <a:gd name="T5" fmla="*/ 395 h 1696"/>
                <a:gd name="T6" fmla="*/ 927 w 2123"/>
                <a:gd name="T7" fmla="*/ 587 h 1696"/>
                <a:gd name="T8" fmla="*/ 1214 w 2123"/>
                <a:gd name="T9" fmla="*/ 869 h 1696"/>
                <a:gd name="T10" fmla="*/ 1483 w 2123"/>
                <a:gd name="T11" fmla="*/ 1109 h 1696"/>
                <a:gd name="T12" fmla="*/ 1800 w 2123"/>
                <a:gd name="T13" fmla="*/ 1360 h 1696"/>
                <a:gd name="T14" fmla="*/ 1883 w 2123"/>
                <a:gd name="T15" fmla="*/ 1414 h 1696"/>
                <a:gd name="T16" fmla="*/ 1836 w 2123"/>
                <a:gd name="T17" fmla="*/ 1354 h 1696"/>
                <a:gd name="T18" fmla="*/ 1411 w 2123"/>
                <a:gd name="T19" fmla="*/ 1001 h 1696"/>
                <a:gd name="T20" fmla="*/ 1088 w 2123"/>
                <a:gd name="T21" fmla="*/ 683 h 1696"/>
                <a:gd name="T22" fmla="*/ 723 w 2123"/>
                <a:gd name="T23" fmla="*/ 329 h 1696"/>
                <a:gd name="T24" fmla="*/ 999 w 2123"/>
                <a:gd name="T25" fmla="*/ 311 h 1696"/>
                <a:gd name="T26" fmla="*/ 1286 w 2123"/>
                <a:gd name="T27" fmla="*/ 317 h 1696"/>
                <a:gd name="T28" fmla="*/ 1614 w 2123"/>
                <a:gd name="T29" fmla="*/ 269 h 1696"/>
                <a:gd name="T30" fmla="*/ 2123 w 2123"/>
                <a:gd name="T31" fmla="*/ 197 h 1696"/>
                <a:gd name="T32" fmla="*/ 2075 w 2123"/>
                <a:gd name="T33" fmla="*/ 173 h 1696"/>
                <a:gd name="T34" fmla="*/ 1543 w 2123"/>
                <a:gd name="T35" fmla="*/ 257 h 1696"/>
                <a:gd name="T36" fmla="*/ 1208 w 2123"/>
                <a:gd name="T37" fmla="*/ 275 h 1696"/>
                <a:gd name="T38" fmla="*/ 759 w 2123"/>
                <a:gd name="T39" fmla="*/ 257 h 1696"/>
                <a:gd name="T40" fmla="*/ 819 w 2123"/>
                <a:gd name="T41" fmla="*/ 227 h 1696"/>
                <a:gd name="T42" fmla="*/ 1142 w 2123"/>
                <a:gd name="T43" fmla="*/ 0 h 1696"/>
                <a:gd name="T44" fmla="*/ 1088 w 2123"/>
                <a:gd name="T45" fmla="*/ 30 h 1696"/>
                <a:gd name="T46" fmla="*/ 1010 w 2123"/>
                <a:gd name="T47" fmla="*/ 84 h 1696"/>
                <a:gd name="T48" fmla="*/ 855 w 2123"/>
                <a:gd name="T49" fmla="*/ 191 h 1696"/>
                <a:gd name="T50" fmla="*/ 670 w 2123"/>
                <a:gd name="T51" fmla="*/ 281 h 1696"/>
                <a:gd name="T52" fmla="*/ 634 w 2123"/>
                <a:gd name="T53" fmla="*/ 359 h 1696"/>
                <a:gd name="T54" fmla="*/ 305 w 2123"/>
                <a:gd name="T55" fmla="*/ 587 h 1696"/>
                <a:gd name="T56" fmla="*/ 0 w 2123"/>
                <a:gd name="T57" fmla="*/ 725 h 1696"/>
                <a:gd name="T58" fmla="*/ 0 w 2123"/>
                <a:gd name="T59" fmla="*/ 731 h 1696"/>
                <a:gd name="T60" fmla="*/ 0 w 2123"/>
                <a:gd name="T61" fmla="*/ 767 h 1696"/>
                <a:gd name="T62" fmla="*/ 299 w 2123"/>
                <a:gd name="T63" fmla="*/ 635 h 1696"/>
                <a:gd name="T64" fmla="*/ 592 w 2123"/>
                <a:gd name="T65" fmla="*/ 431 h 1696"/>
                <a:gd name="T66" fmla="*/ 508 w 2123"/>
                <a:gd name="T67" fmla="*/ 671 h 1696"/>
                <a:gd name="T68" fmla="*/ 526 w 2123"/>
                <a:gd name="T69" fmla="*/ 995 h 1696"/>
                <a:gd name="T70" fmla="*/ 460 w 2123"/>
                <a:gd name="T71" fmla="*/ 1168 h 1696"/>
                <a:gd name="T72" fmla="*/ 329 w 2123"/>
                <a:gd name="T73" fmla="*/ 1480 h 1696"/>
                <a:gd name="T74" fmla="*/ 323 w 2123"/>
                <a:gd name="T75" fmla="*/ 1696 h 1696"/>
                <a:gd name="T76" fmla="*/ 329 w 2123"/>
                <a:gd name="T77" fmla="*/ 1696 h 1696"/>
                <a:gd name="T78" fmla="*/ 347 w 2123"/>
                <a:gd name="T79" fmla="*/ 1552 h 1696"/>
                <a:gd name="T80" fmla="*/ 580 w 2123"/>
                <a:gd name="T81" fmla="*/ 1043 h 1696"/>
                <a:gd name="T82" fmla="*/ 580 w 2123"/>
                <a:gd name="T83" fmla="*/ 1043 h 169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 sz="1800"/>
            </a:p>
          </p:txBody>
        </p:sp>
        <p:sp>
          <p:nvSpPr>
            <p:cNvPr id="1034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>
                <a:gd name="T0" fmla="*/ 3338 w 3668"/>
                <a:gd name="T1" fmla="*/ 288 h 943"/>
                <a:gd name="T2" fmla="*/ 3194 w 3668"/>
                <a:gd name="T3" fmla="*/ 258 h 943"/>
                <a:gd name="T4" fmla="*/ 2816 w 3668"/>
                <a:gd name="T5" fmla="*/ 234 h 943"/>
                <a:gd name="T6" fmla="*/ 2330 w 3668"/>
                <a:gd name="T7" fmla="*/ 306 h 943"/>
                <a:gd name="T8" fmla="*/ 2372 w 3668"/>
                <a:gd name="T9" fmla="*/ 258 h 943"/>
                <a:gd name="T10" fmla="*/ 2624 w 3668"/>
                <a:gd name="T11" fmla="*/ 132 h 943"/>
                <a:gd name="T12" fmla="*/ 2707 w 3668"/>
                <a:gd name="T13" fmla="*/ 24 h 943"/>
                <a:gd name="T14" fmla="*/ 2642 w 3668"/>
                <a:gd name="T15" fmla="*/ 12 h 943"/>
                <a:gd name="T16" fmla="*/ 2515 w 3668"/>
                <a:gd name="T17" fmla="*/ 54 h 943"/>
                <a:gd name="T18" fmla="*/ 2324 w 3668"/>
                <a:gd name="T19" fmla="*/ 66 h 943"/>
                <a:gd name="T20" fmla="*/ 2101 w 3668"/>
                <a:gd name="T21" fmla="*/ 90 h 943"/>
                <a:gd name="T22" fmla="*/ 1855 w 3668"/>
                <a:gd name="T23" fmla="*/ 228 h 943"/>
                <a:gd name="T24" fmla="*/ 1591 w 3668"/>
                <a:gd name="T25" fmla="*/ 337 h 943"/>
                <a:gd name="T26" fmla="*/ 1459 w 3668"/>
                <a:gd name="T27" fmla="*/ 379 h 943"/>
                <a:gd name="T28" fmla="*/ 1417 w 3668"/>
                <a:gd name="T29" fmla="*/ 361 h 943"/>
                <a:gd name="T30" fmla="*/ 1363 w 3668"/>
                <a:gd name="T31" fmla="*/ 331 h 943"/>
                <a:gd name="T32" fmla="*/ 1344 w 3668"/>
                <a:gd name="T33" fmla="*/ 312 h 943"/>
                <a:gd name="T34" fmla="*/ 1290 w 3668"/>
                <a:gd name="T35" fmla="*/ 288 h 943"/>
                <a:gd name="T36" fmla="*/ 1230 w 3668"/>
                <a:gd name="T37" fmla="*/ 252 h 943"/>
                <a:gd name="T38" fmla="*/ 1119 w 3668"/>
                <a:gd name="T39" fmla="*/ 227 h 943"/>
                <a:gd name="T40" fmla="*/ 1320 w 3668"/>
                <a:gd name="T41" fmla="*/ 438 h 943"/>
                <a:gd name="T42" fmla="*/ 960 w 3668"/>
                <a:gd name="T43" fmla="*/ 558 h 943"/>
                <a:gd name="T44" fmla="*/ 474 w 3668"/>
                <a:gd name="T45" fmla="*/ 630 h 943"/>
                <a:gd name="T46" fmla="*/ 132 w 3668"/>
                <a:gd name="T47" fmla="*/ 781 h 943"/>
                <a:gd name="T48" fmla="*/ 234 w 3668"/>
                <a:gd name="T49" fmla="*/ 847 h 943"/>
                <a:gd name="T50" fmla="*/ 925 w 3668"/>
                <a:gd name="T51" fmla="*/ 739 h 943"/>
                <a:gd name="T52" fmla="*/ 637 w 3668"/>
                <a:gd name="T53" fmla="*/ 925 h 943"/>
                <a:gd name="T54" fmla="*/ 1405 w 3668"/>
                <a:gd name="T55" fmla="*/ 943 h 943"/>
                <a:gd name="T56" fmla="*/ 1447 w 3668"/>
                <a:gd name="T57" fmla="*/ 943 h 943"/>
                <a:gd name="T58" fmla="*/ 2888 w 3668"/>
                <a:gd name="T59" fmla="*/ 859 h 943"/>
                <a:gd name="T60" fmla="*/ 2582 w 3668"/>
                <a:gd name="T61" fmla="*/ 708 h 943"/>
                <a:gd name="T62" fmla="*/ 2299 w 3668"/>
                <a:gd name="T63" fmla="*/ 606 h 943"/>
                <a:gd name="T64" fmla="*/ 2606 w 3668"/>
                <a:gd name="T65" fmla="*/ 588 h 943"/>
                <a:gd name="T66" fmla="*/ 3001 w 3668"/>
                <a:gd name="T67" fmla="*/ 582 h 943"/>
                <a:gd name="T68" fmla="*/ 3452 w 3668"/>
                <a:gd name="T69" fmla="*/ 438 h 943"/>
                <a:gd name="T70" fmla="*/ 3668 w 3668"/>
                <a:gd name="T71" fmla="*/ 312 h 943"/>
                <a:gd name="T72" fmla="*/ 3482 w 3668"/>
                <a:gd name="T73" fmla="*/ 300 h 943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 sz="1800"/>
            </a:p>
          </p:txBody>
        </p:sp>
        <p:sp>
          <p:nvSpPr>
            <p:cNvPr id="1035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>
                <a:gd name="T0" fmla="*/ 323 w 969"/>
                <a:gd name="T1" fmla="*/ 1186 h 1192"/>
                <a:gd name="T2" fmla="*/ 490 w 969"/>
                <a:gd name="T3" fmla="*/ 1192 h 1192"/>
                <a:gd name="T4" fmla="*/ 580 w 969"/>
                <a:gd name="T5" fmla="*/ 1150 h 1192"/>
                <a:gd name="T6" fmla="*/ 813 w 969"/>
                <a:gd name="T7" fmla="*/ 1085 h 1192"/>
                <a:gd name="T8" fmla="*/ 933 w 969"/>
                <a:gd name="T9" fmla="*/ 1055 h 1192"/>
                <a:gd name="T10" fmla="*/ 759 w 969"/>
                <a:gd name="T11" fmla="*/ 989 h 1192"/>
                <a:gd name="T12" fmla="*/ 556 w 969"/>
                <a:gd name="T13" fmla="*/ 953 h 1192"/>
                <a:gd name="T14" fmla="*/ 197 w 969"/>
                <a:gd name="T15" fmla="*/ 971 h 1192"/>
                <a:gd name="T16" fmla="*/ 299 w 969"/>
                <a:gd name="T17" fmla="*/ 893 h 1192"/>
                <a:gd name="T18" fmla="*/ 496 w 969"/>
                <a:gd name="T19" fmla="*/ 803 h 1192"/>
                <a:gd name="T20" fmla="*/ 694 w 969"/>
                <a:gd name="T21" fmla="*/ 671 h 1192"/>
                <a:gd name="T22" fmla="*/ 700 w 969"/>
                <a:gd name="T23" fmla="*/ 671 h 1192"/>
                <a:gd name="T24" fmla="*/ 712 w 969"/>
                <a:gd name="T25" fmla="*/ 665 h 1192"/>
                <a:gd name="T26" fmla="*/ 753 w 969"/>
                <a:gd name="T27" fmla="*/ 647 h 1192"/>
                <a:gd name="T28" fmla="*/ 777 w 969"/>
                <a:gd name="T29" fmla="*/ 641 h 1192"/>
                <a:gd name="T30" fmla="*/ 789 w 969"/>
                <a:gd name="T31" fmla="*/ 629 h 1192"/>
                <a:gd name="T32" fmla="*/ 795 w 969"/>
                <a:gd name="T33" fmla="*/ 617 h 1192"/>
                <a:gd name="T34" fmla="*/ 789 w 969"/>
                <a:gd name="T35" fmla="*/ 611 h 1192"/>
                <a:gd name="T36" fmla="*/ 783 w 969"/>
                <a:gd name="T37" fmla="*/ 599 h 1192"/>
                <a:gd name="T38" fmla="*/ 783 w 969"/>
                <a:gd name="T39" fmla="*/ 575 h 1192"/>
                <a:gd name="T40" fmla="*/ 795 w 969"/>
                <a:gd name="T41" fmla="*/ 545 h 1192"/>
                <a:gd name="T42" fmla="*/ 807 w 969"/>
                <a:gd name="T43" fmla="*/ 515 h 1192"/>
                <a:gd name="T44" fmla="*/ 825 w 969"/>
                <a:gd name="T45" fmla="*/ 485 h 1192"/>
                <a:gd name="T46" fmla="*/ 837 w 969"/>
                <a:gd name="T47" fmla="*/ 455 h 1192"/>
                <a:gd name="T48" fmla="*/ 843 w 969"/>
                <a:gd name="T49" fmla="*/ 437 h 1192"/>
                <a:gd name="T50" fmla="*/ 849 w 969"/>
                <a:gd name="T51" fmla="*/ 431 h 1192"/>
                <a:gd name="T52" fmla="*/ 849 w 969"/>
                <a:gd name="T53" fmla="*/ 347 h 1192"/>
                <a:gd name="T54" fmla="*/ 849 w 969"/>
                <a:gd name="T55" fmla="*/ 341 h 1192"/>
                <a:gd name="T56" fmla="*/ 855 w 969"/>
                <a:gd name="T57" fmla="*/ 335 h 1192"/>
                <a:gd name="T58" fmla="*/ 873 w 969"/>
                <a:gd name="T59" fmla="*/ 305 h 1192"/>
                <a:gd name="T60" fmla="*/ 885 w 969"/>
                <a:gd name="T61" fmla="*/ 269 h 1192"/>
                <a:gd name="T62" fmla="*/ 897 w 969"/>
                <a:gd name="T63" fmla="*/ 239 h 1192"/>
                <a:gd name="T64" fmla="*/ 903 w 969"/>
                <a:gd name="T65" fmla="*/ 227 h 1192"/>
                <a:gd name="T66" fmla="*/ 909 w 969"/>
                <a:gd name="T67" fmla="*/ 215 h 1192"/>
                <a:gd name="T68" fmla="*/ 927 w 969"/>
                <a:gd name="T69" fmla="*/ 173 h 1192"/>
                <a:gd name="T70" fmla="*/ 945 w 969"/>
                <a:gd name="T71" fmla="*/ 137 h 1192"/>
                <a:gd name="T72" fmla="*/ 951 w 969"/>
                <a:gd name="T73" fmla="*/ 125 h 1192"/>
                <a:gd name="T74" fmla="*/ 951 w 969"/>
                <a:gd name="T75" fmla="*/ 119 h 1192"/>
                <a:gd name="T76" fmla="*/ 969 w 969"/>
                <a:gd name="T77" fmla="*/ 0 h 1192"/>
                <a:gd name="T78" fmla="*/ 945 w 969"/>
                <a:gd name="T79" fmla="*/ 47 h 1192"/>
                <a:gd name="T80" fmla="*/ 783 w 969"/>
                <a:gd name="T81" fmla="*/ 113 h 1192"/>
                <a:gd name="T82" fmla="*/ 706 w 969"/>
                <a:gd name="T83" fmla="*/ 161 h 1192"/>
                <a:gd name="T84" fmla="*/ 460 w 969"/>
                <a:gd name="T85" fmla="*/ 233 h 1192"/>
                <a:gd name="T86" fmla="*/ 281 w 969"/>
                <a:gd name="T87" fmla="*/ 287 h 1192"/>
                <a:gd name="T88" fmla="*/ 173 w 969"/>
                <a:gd name="T89" fmla="*/ 293 h 1192"/>
                <a:gd name="T90" fmla="*/ 12 w 969"/>
                <a:gd name="T91" fmla="*/ 485 h 1192"/>
                <a:gd name="T92" fmla="*/ 0 w 969"/>
                <a:gd name="T93" fmla="*/ 509 h 1192"/>
                <a:gd name="T94" fmla="*/ 0 w 969"/>
                <a:gd name="T95" fmla="*/ 1186 h 1192"/>
                <a:gd name="T96" fmla="*/ 96 w 969"/>
                <a:gd name="T97" fmla="*/ 1180 h 1192"/>
                <a:gd name="T98" fmla="*/ 323 w 969"/>
                <a:gd name="T99" fmla="*/ 1186 h 1192"/>
                <a:gd name="T100" fmla="*/ 323 w 969"/>
                <a:gd name="T101" fmla="*/ 1186 h 1192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 sz="1800"/>
            </a:p>
          </p:txBody>
        </p:sp>
        <p:sp>
          <p:nvSpPr>
            <p:cNvPr id="1036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>
                <a:gd name="T0" fmla="*/ 859 w 2570"/>
                <a:gd name="T1" fmla="*/ 612 h 2266"/>
                <a:gd name="T2" fmla="*/ 1087 w 2570"/>
                <a:gd name="T3" fmla="*/ 853 h 2266"/>
                <a:gd name="T4" fmla="*/ 961 w 2570"/>
                <a:gd name="T5" fmla="*/ 913 h 2266"/>
                <a:gd name="T6" fmla="*/ 786 w 2570"/>
                <a:gd name="T7" fmla="*/ 883 h 2266"/>
                <a:gd name="T8" fmla="*/ 450 w 2570"/>
                <a:gd name="T9" fmla="*/ 931 h 2266"/>
                <a:gd name="T10" fmla="*/ 150 w 2570"/>
                <a:gd name="T11" fmla="*/ 1075 h 2266"/>
                <a:gd name="T12" fmla="*/ 78 w 2570"/>
                <a:gd name="T13" fmla="*/ 1165 h 2266"/>
                <a:gd name="T14" fmla="*/ 361 w 2570"/>
                <a:gd name="T15" fmla="*/ 1256 h 2266"/>
                <a:gd name="T16" fmla="*/ 444 w 2570"/>
                <a:gd name="T17" fmla="*/ 1316 h 2266"/>
                <a:gd name="T18" fmla="*/ 697 w 2570"/>
                <a:gd name="T19" fmla="*/ 1400 h 2266"/>
                <a:gd name="T20" fmla="*/ 1026 w 2570"/>
                <a:gd name="T21" fmla="*/ 1346 h 2266"/>
                <a:gd name="T22" fmla="*/ 991 w 2570"/>
                <a:gd name="T23" fmla="*/ 1412 h 2266"/>
                <a:gd name="T24" fmla="*/ 804 w 2570"/>
                <a:gd name="T25" fmla="*/ 1574 h 2266"/>
                <a:gd name="T26" fmla="*/ 726 w 2570"/>
                <a:gd name="T27" fmla="*/ 1718 h 2266"/>
                <a:gd name="T28" fmla="*/ 768 w 2570"/>
                <a:gd name="T29" fmla="*/ 1742 h 2266"/>
                <a:gd name="T30" fmla="*/ 865 w 2570"/>
                <a:gd name="T31" fmla="*/ 1693 h 2266"/>
                <a:gd name="T32" fmla="*/ 991 w 2570"/>
                <a:gd name="T33" fmla="*/ 1699 h 2266"/>
                <a:gd name="T34" fmla="*/ 1135 w 2570"/>
                <a:gd name="T35" fmla="*/ 1627 h 2266"/>
                <a:gd name="T36" fmla="*/ 1183 w 2570"/>
                <a:gd name="T37" fmla="*/ 1669 h 2266"/>
                <a:gd name="T38" fmla="*/ 1399 w 2570"/>
                <a:gd name="T39" fmla="*/ 1436 h 2266"/>
                <a:gd name="T40" fmla="*/ 1615 w 2570"/>
                <a:gd name="T41" fmla="*/ 1334 h 2266"/>
                <a:gd name="T42" fmla="*/ 1645 w 2570"/>
                <a:gd name="T43" fmla="*/ 1370 h 2266"/>
                <a:gd name="T44" fmla="*/ 1681 w 2570"/>
                <a:gd name="T45" fmla="*/ 1430 h 2266"/>
                <a:gd name="T46" fmla="*/ 1699 w 2570"/>
                <a:gd name="T47" fmla="*/ 1466 h 2266"/>
                <a:gd name="T48" fmla="*/ 1747 w 2570"/>
                <a:gd name="T49" fmla="*/ 1550 h 2266"/>
                <a:gd name="T50" fmla="*/ 1772 w 2570"/>
                <a:gd name="T51" fmla="*/ 1586 h 2266"/>
                <a:gd name="T52" fmla="*/ 2124 w 2570"/>
                <a:gd name="T53" fmla="*/ 2248 h 2266"/>
                <a:gd name="T54" fmla="*/ 1693 w 2570"/>
                <a:gd name="T55" fmla="*/ 1322 h 2266"/>
                <a:gd name="T56" fmla="*/ 1861 w 2570"/>
                <a:gd name="T57" fmla="*/ 1165 h 2266"/>
                <a:gd name="T58" fmla="*/ 2173 w 2570"/>
                <a:gd name="T59" fmla="*/ 1099 h 2266"/>
                <a:gd name="T60" fmla="*/ 2390 w 2570"/>
                <a:gd name="T61" fmla="*/ 1009 h 2266"/>
                <a:gd name="T62" fmla="*/ 2570 w 2570"/>
                <a:gd name="T63" fmla="*/ 805 h 2266"/>
                <a:gd name="T64" fmla="*/ 2342 w 2570"/>
                <a:gd name="T65" fmla="*/ 781 h 2266"/>
                <a:gd name="T66" fmla="*/ 2114 w 2570"/>
                <a:gd name="T67" fmla="*/ 763 h 2266"/>
                <a:gd name="T68" fmla="*/ 2408 w 2570"/>
                <a:gd name="T69" fmla="*/ 433 h 2266"/>
                <a:gd name="T70" fmla="*/ 2426 w 2570"/>
                <a:gd name="T71" fmla="*/ 421 h 2266"/>
                <a:gd name="T72" fmla="*/ 2474 w 2570"/>
                <a:gd name="T73" fmla="*/ 379 h 2266"/>
                <a:gd name="T74" fmla="*/ 2492 w 2570"/>
                <a:gd name="T75" fmla="*/ 355 h 2266"/>
                <a:gd name="T76" fmla="*/ 2474 w 2570"/>
                <a:gd name="T77" fmla="*/ 337 h 2266"/>
                <a:gd name="T78" fmla="*/ 2474 w 2570"/>
                <a:gd name="T79" fmla="*/ 271 h 2266"/>
                <a:gd name="T80" fmla="*/ 2492 w 2570"/>
                <a:gd name="T81" fmla="*/ 192 h 2266"/>
                <a:gd name="T82" fmla="*/ 2504 w 2570"/>
                <a:gd name="T83" fmla="*/ 132 h 2266"/>
                <a:gd name="T84" fmla="*/ 2492 w 2570"/>
                <a:gd name="T85" fmla="*/ 36 h 2266"/>
                <a:gd name="T86" fmla="*/ 2492 w 2570"/>
                <a:gd name="T87" fmla="*/ 24 h 2266"/>
                <a:gd name="T88" fmla="*/ 2102 w 2570"/>
                <a:gd name="T89" fmla="*/ 0 h 2266"/>
                <a:gd name="T90" fmla="*/ 1909 w 2570"/>
                <a:gd name="T91" fmla="*/ 90 h 2266"/>
                <a:gd name="T92" fmla="*/ 1747 w 2570"/>
                <a:gd name="T93" fmla="*/ 535 h 2266"/>
                <a:gd name="T94" fmla="*/ 1711 w 2570"/>
                <a:gd name="T95" fmla="*/ 469 h 2266"/>
                <a:gd name="T96" fmla="*/ 1633 w 2570"/>
                <a:gd name="T97" fmla="*/ 144 h 2266"/>
                <a:gd name="T98" fmla="*/ 1579 w 2570"/>
                <a:gd name="T99" fmla="*/ 0 h 2266"/>
                <a:gd name="T100" fmla="*/ 738 w 2570"/>
                <a:gd name="T101" fmla="*/ 186 h 2266"/>
                <a:gd name="T102" fmla="*/ 756 w 2570"/>
                <a:gd name="T103" fmla="*/ 463 h 226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 sz="1800"/>
            </a:p>
          </p:txBody>
        </p:sp>
        <p:sp>
          <p:nvSpPr>
            <p:cNvPr id="1037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>
                <a:gd name="T0" fmla="*/ 1034 w 2176"/>
                <a:gd name="T1" fmla="*/ 767 h 1505"/>
                <a:gd name="T2" fmla="*/ 1190 w 2176"/>
                <a:gd name="T3" fmla="*/ 1235 h 1505"/>
                <a:gd name="T4" fmla="*/ 956 w 2176"/>
                <a:gd name="T5" fmla="*/ 1193 h 1505"/>
                <a:gd name="T6" fmla="*/ 723 w 2176"/>
                <a:gd name="T7" fmla="*/ 1127 h 1505"/>
                <a:gd name="T8" fmla="*/ 442 w 2176"/>
                <a:gd name="T9" fmla="*/ 1109 h 1505"/>
                <a:gd name="T10" fmla="*/ 0 w 2176"/>
                <a:gd name="T11" fmla="*/ 1079 h 1505"/>
                <a:gd name="T12" fmla="*/ 30 w 2176"/>
                <a:gd name="T13" fmla="*/ 1115 h 1505"/>
                <a:gd name="T14" fmla="*/ 496 w 2176"/>
                <a:gd name="T15" fmla="*/ 1133 h 1505"/>
                <a:gd name="T16" fmla="*/ 777 w 2176"/>
                <a:gd name="T17" fmla="*/ 1187 h 1505"/>
                <a:gd name="T18" fmla="*/ 1130 w 2176"/>
                <a:gd name="T19" fmla="*/ 1301 h 1505"/>
                <a:gd name="T20" fmla="*/ 1070 w 2176"/>
                <a:gd name="T21" fmla="*/ 1319 h 1505"/>
                <a:gd name="T22" fmla="*/ 711 w 2176"/>
                <a:gd name="T23" fmla="*/ 1505 h 1505"/>
                <a:gd name="T24" fmla="*/ 765 w 2176"/>
                <a:gd name="T25" fmla="*/ 1481 h 1505"/>
                <a:gd name="T26" fmla="*/ 861 w 2176"/>
                <a:gd name="T27" fmla="*/ 1439 h 1505"/>
                <a:gd name="T28" fmla="*/ 1022 w 2176"/>
                <a:gd name="T29" fmla="*/ 1355 h 1505"/>
                <a:gd name="T30" fmla="*/ 1214 w 2176"/>
                <a:gd name="T31" fmla="*/ 1295 h 1505"/>
                <a:gd name="T32" fmla="*/ 1267 w 2176"/>
                <a:gd name="T33" fmla="*/ 1223 h 1505"/>
                <a:gd name="T34" fmla="*/ 1632 w 2176"/>
                <a:gd name="T35" fmla="*/ 1043 h 1505"/>
                <a:gd name="T36" fmla="*/ 1931 w 2176"/>
                <a:gd name="T37" fmla="*/ 953 h 1505"/>
                <a:gd name="T38" fmla="*/ 2176 w 2176"/>
                <a:gd name="T39" fmla="*/ 821 h 1505"/>
                <a:gd name="T40" fmla="*/ 1961 w 2176"/>
                <a:gd name="T41" fmla="*/ 911 h 1505"/>
                <a:gd name="T42" fmla="*/ 1656 w 2176"/>
                <a:gd name="T43" fmla="*/ 989 h 1505"/>
                <a:gd name="T44" fmla="*/ 1339 w 2176"/>
                <a:gd name="T45" fmla="*/ 1151 h 1505"/>
                <a:gd name="T46" fmla="*/ 1501 w 2176"/>
                <a:gd name="T47" fmla="*/ 905 h 1505"/>
                <a:gd name="T48" fmla="*/ 1620 w 2176"/>
                <a:gd name="T49" fmla="*/ 545 h 1505"/>
                <a:gd name="T50" fmla="*/ 1740 w 2176"/>
                <a:gd name="T51" fmla="*/ 372 h 1505"/>
                <a:gd name="T52" fmla="*/ 1979 w 2176"/>
                <a:gd name="T53" fmla="*/ 60 h 1505"/>
                <a:gd name="T54" fmla="*/ 2003 w 2176"/>
                <a:gd name="T55" fmla="*/ 0 h 1505"/>
                <a:gd name="T56" fmla="*/ 1973 w 2176"/>
                <a:gd name="T57" fmla="*/ 0 h 1505"/>
                <a:gd name="T58" fmla="*/ 1596 w 2176"/>
                <a:gd name="T59" fmla="*/ 480 h 1505"/>
                <a:gd name="T60" fmla="*/ 1477 w 2176"/>
                <a:gd name="T61" fmla="*/ 887 h 1505"/>
                <a:gd name="T62" fmla="*/ 1255 w 2176"/>
                <a:gd name="T63" fmla="*/ 1175 h 1505"/>
                <a:gd name="T64" fmla="*/ 1130 w 2176"/>
                <a:gd name="T65" fmla="*/ 905 h 1505"/>
                <a:gd name="T66" fmla="*/ 1010 w 2176"/>
                <a:gd name="T67" fmla="*/ 540 h 1505"/>
                <a:gd name="T68" fmla="*/ 885 w 2176"/>
                <a:gd name="T69" fmla="*/ 222 h 1505"/>
                <a:gd name="T70" fmla="*/ 789 w 2176"/>
                <a:gd name="T71" fmla="*/ 0 h 1505"/>
                <a:gd name="T72" fmla="*/ 753 w 2176"/>
                <a:gd name="T73" fmla="*/ 0 h 1505"/>
                <a:gd name="T74" fmla="*/ 903 w 2176"/>
                <a:gd name="T75" fmla="*/ 354 h 1505"/>
                <a:gd name="T76" fmla="*/ 1034 w 2176"/>
                <a:gd name="T77" fmla="*/ 767 h 1505"/>
                <a:gd name="T78" fmla="*/ 1034 w 2176"/>
                <a:gd name="T79" fmla="*/ 767 h 1505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 sz="1800"/>
            </a:p>
          </p:txBody>
        </p:sp>
        <p:sp>
          <p:nvSpPr>
            <p:cNvPr id="1038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>
                <a:gd name="T0" fmla="*/ 161 w 813"/>
                <a:gd name="T1" fmla="*/ 564 h 804"/>
                <a:gd name="T2" fmla="*/ 329 w 813"/>
                <a:gd name="T3" fmla="*/ 438 h 804"/>
                <a:gd name="T4" fmla="*/ 646 w 813"/>
                <a:gd name="T5" fmla="*/ 216 h 804"/>
                <a:gd name="T6" fmla="*/ 813 w 813"/>
                <a:gd name="T7" fmla="*/ 0 h 804"/>
                <a:gd name="T8" fmla="*/ 676 w 813"/>
                <a:gd name="T9" fmla="*/ 150 h 804"/>
                <a:gd name="T10" fmla="*/ 144 w 813"/>
                <a:gd name="T11" fmla="*/ 504 h 804"/>
                <a:gd name="T12" fmla="*/ 0 w 813"/>
                <a:gd name="T13" fmla="*/ 732 h 804"/>
                <a:gd name="T14" fmla="*/ 0 w 813"/>
                <a:gd name="T15" fmla="*/ 804 h 804"/>
                <a:gd name="T16" fmla="*/ 161 w 813"/>
                <a:gd name="T17" fmla="*/ 564 h 804"/>
                <a:gd name="T18" fmla="*/ 161 w 813"/>
                <a:gd name="T19" fmla="*/ 564 h 80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 sz="1800"/>
            </a:p>
          </p:txBody>
        </p:sp>
        <p:sp>
          <p:nvSpPr>
            <p:cNvPr id="1039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>
                <a:gd name="T0" fmla="*/ 460 w 759"/>
                <a:gd name="T1" fmla="*/ 66 h 107"/>
                <a:gd name="T2" fmla="*/ 759 w 759"/>
                <a:gd name="T3" fmla="*/ 0 h 107"/>
                <a:gd name="T4" fmla="*/ 496 w 759"/>
                <a:gd name="T5" fmla="*/ 36 h 107"/>
                <a:gd name="T6" fmla="*/ 138 w 759"/>
                <a:gd name="T7" fmla="*/ 48 h 107"/>
                <a:gd name="T8" fmla="*/ 0 w 759"/>
                <a:gd name="T9" fmla="*/ 78 h 107"/>
                <a:gd name="T10" fmla="*/ 0 w 759"/>
                <a:gd name="T11" fmla="*/ 107 h 107"/>
                <a:gd name="T12" fmla="*/ 96 w 759"/>
                <a:gd name="T13" fmla="*/ 89 h 107"/>
                <a:gd name="T14" fmla="*/ 460 w 759"/>
                <a:gd name="T15" fmla="*/ 66 h 107"/>
                <a:gd name="T16" fmla="*/ 460 w 759"/>
                <a:gd name="T17" fmla="*/ 66 h 10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 sz="1800"/>
            </a:p>
          </p:txBody>
        </p:sp>
        <p:sp>
          <p:nvSpPr>
            <p:cNvPr id="1040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>
                <a:gd name="T0" fmla="*/ 1387 w 3169"/>
                <a:gd name="T1" fmla="*/ 239 h 743"/>
                <a:gd name="T2" fmla="*/ 1734 w 3169"/>
                <a:gd name="T3" fmla="*/ 233 h 743"/>
                <a:gd name="T4" fmla="*/ 2087 w 3169"/>
                <a:gd name="T5" fmla="*/ 251 h 743"/>
                <a:gd name="T6" fmla="*/ 2505 w 3169"/>
                <a:gd name="T7" fmla="*/ 233 h 743"/>
                <a:gd name="T8" fmla="*/ 3169 w 3169"/>
                <a:gd name="T9" fmla="*/ 204 h 743"/>
                <a:gd name="T10" fmla="*/ 3115 w 3169"/>
                <a:gd name="T11" fmla="*/ 186 h 743"/>
                <a:gd name="T12" fmla="*/ 2422 w 3169"/>
                <a:gd name="T13" fmla="*/ 221 h 743"/>
                <a:gd name="T14" fmla="*/ 2003 w 3169"/>
                <a:gd name="T15" fmla="*/ 221 h 743"/>
                <a:gd name="T16" fmla="*/ 1459 w 3169"/>
                <a:gd name="T17" fmla="*/ 186 h 743"/>
                <a:gd name="T18" fmla="*/ 1543 w 3169"/>
                <a:gd name="T19" fmla="*/ 168 h 743"/>
                <a:gd name="T20" fmla="*/ 2039 w 3169"/>
                <a:gd name="T21" fmla="*/ 0 h 743"/>
                <a:gd name="T22" fmla="*/ 1961 w 3169"/>
                <a:gd name="T23" fmla="*/ 24 h 743"/>
                <a:gd name="T24" fmla="*/ 1836 w 3169"/>
                <a:gd name="T25" fmla="*/ 66 h 743"/>
                <a:gd name="T26" fmla="*/ 1602 w 3169"/>
                <a:gd name="T27" fmla="*/ 138 h 743"/>
                <a:gd name="T28" fmla="*/ 1339 w 3169"/>
                <a:gd name="T29" fmla="*/ 198 h 743"/>
                <a:gd name="T30" fmla="*/ 1268 w 3169"/>
                <a:gd name="T31" fmla="*/ 251 h 743"/>
                <a:gd name="T32" fmla="*/ 765 w 3169"/>
                <a:gd name="T33" fmla="*/ 413 h 743"/>
                <a:gd name="T34" fmla="*/ 335 w 3169"/>
                <a:gd name="T35" fmla="*/ 503 h 743"/>
                <a:gd name="T36" fmla="*/ 0 w 3169"/>
                <a:gd name="T37" fmla="*/ 617 h 743"/>
                <a:gd name="T38" fmla="*/ 299 w 3169"/>
                <a:gd name="T39" fmla="*/ 539 h 743"/>
                <a:gd name="T40" fmla="*/ 735 w 3169"/>
                <a:gd name="T41" fmla="*/ 449 h 743"/>
                <a:gd name="T42" fmla="*/ 1178 w 3169"/>
                <a:gd name="T43" fmla="*/ 311 h 743"/>
                <a:gd name="T44" fmla="*/ 981 w 3169"/>
                <a:gd name="T45" fmla="*/ 491 h 743"/>
                <a:gd name="T46" fmla="*/ 867 w 3169"/>
                <a:gd name="T47" fmla="*/ 743 h 743"/>
                <a:gd name="T48" fmla="*/ 861 w 3169"/>
                <a:gd name="T49" fmla="*/ 743 h 743"/>
                <a:gd name="T50" fmla="*/ 933 w 3169"/>
                <a:gd name="T51" fmla="*/ 743 h 743"/>
                <a:gd name="T52" fmla="*/ 1022 w 3169"/>
                <a:gd name="T53" fmla="*/ 497 h 743"/>
                <a:gd name="T54" fmla="*/ 1297 w 3169"/>
                <a:gd name="T55" fmla="*/ 281 h 743"/>
                <a:gd name="T56" fmla="*/ 1531 w 3169"/>
                <a:gd name="T57" fmla="*/ 449 h 743"/>
                <a:gd name="T58" fmla="*/ 1770 w 3169"/>
                <a:gd name="T59" fmla="*/ 677 h 743"/>
                <a:gd name="T60" fmla="*/ 1854 w 3169"/>
                <a:gd name="T61" fmla="*/ 743 h 743"/>
                <a:gd name="T62" fmla="*/ 1919 w 3169"/>
                <a:gd name="T63" fmla="*/ 743 h 743"/>
                <a:gd name="T64" fmla="*/ 1692 w 3169"/>
                <a:gd name="T65" fmla="*/ 527 h 743"/>
                <a:gd name="T66" fmla="*/ 1387 w 3169"/>
                <a:gd name="T67" fmla="*/ 239 h 743"/>
                <a:gd name="T68" fmla="*/ 1387 w 3169"/>
                <a:gd name="T69" fmla="*/ 239 h 74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 sz="1800"/>
            </a:p>
          </p:txBody>
        </p:sp>
        <p:sp>
          <p:nvSpPr>
            <p:cNvPr id="1041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 sz="1800"/>
            </a:p>
          </p:txBody>
        </p:sp>
        <p:sp>
          <p:nvSpPr>
            <p:cNvPr id="1042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 sz="1800"/>
            </a:p>
          </p:txBody>
        </p:sp>
        <p:sp>
          <p:nvSpPr>
            <p:cNvPr id="52238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52239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52240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1046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>
                <a:gd name="T0" fmla="*/ 871 w 3188"/>
                <a:gd name="T1" fmla="*/ 1423 h 2024"/>
                <a:gd name="T2" fmla="*/ 907 w 3188"/>
                <a:gd name="T3" fmla="*/ 1393 h 2024"/>
                <a:gd name="T4" fmla="*/ 991 w 3188"/>
                <a:gd name="T5" fmla="*/ 1320 h 2024"/>
                <a:gd name="T6" fmla="*/ 1033 w 3188"/>
                <a:gd name="T7" fmla="*/ 1297 h 2024"/>
                <a:gd name="T8" fmla="*/ 1086 w 3188"/>
                <a:gd name="T9" fmla="*/ 1249 h 2024"/>
                <a:gd name="T10" fmla="*/ 1123 w 3188"/>
                <a:gd name="T11" fmla="*/ 1219 h 2024"/>
                <a:gd name="T12" fmla="*/ 1057 w 3188"/>
                <a:gd name="T13" fmla="*/ 1153 h 2024"/>
                <a:gd name="T14" fmla="*/ 877 w 3188"/>
                <a:gd name="T15" fmla="*/ 1021 h 2024"/>
                <a:gd name="T16" fmla="*/ 655 w 3188"/>
                <a:gd name="T17" fmla="*/ 907 h 2024"/>
                <a:gd name="T18" fmla="*/ 655 w 3188"/>
                <a:gd name="T19" fmla="*/ 846 h 2024"/>
                <a:gd name="T20" fmla="*/ 643 w 3188"/>
                <a:gd name="T21" fmla="*/ 708 h 2024"/>
                <a:gd name="T22" fmla="*/ 552 w 3188"/>
                <a:gd name="T23" fmla="*/ 642 h 2024"/>
                <a:gd name="T24" fmla="*/ 510 w 3188"/>
                <a:gd name="T25" fmla="*/ 570 h 2024"/>
                <a:gd name="T26" fmla="*/ 637 w 3188"/>
                <a:gd name="T27" fmla="*/ 564 h 2024"/>
                <a:gd name="T28" fmla="*/ 763 w 3188"/>
                <a:gd name="T29" fmla="*/ 570 h 2024"/>
                <a:gd name="T30" fmla="*/ 1091 w 3188"/>
                <a:gd name="T31" fmla="*/ 850 h 2024"/>
                <a:gd name="T32" fmla="*/ 1009 w 3188"/>
                <a:gd name="T33" fmla="*/ 566 h 2024"/>
                <a:gd name="T34" fmla="*/ 1054 w 3188"/>
                <a:gd name="T35" fmla="*/ 265 h 2024"/>
                <a:gd name="T36" fmla="*/ 1249 w 3188"/>
                <a:gd name="T37" fmla="*/ 0 h 2024"/>
                <a:gd name="T38" fmla="*/ 1466 w 3188"/>
                <a:gd name="T39" fmla="*/ 292 h 2024"/>
                <a:gd name="T40" fmla="*/ 1475 w 3188"/>
                <a:gd name="T41" fmla="*/ 548 h 2024"/>
                <a:gd name="T42" fmla="*/ 1567 w 3188"/>
                <a:gd name="T43" fmla="*/ 630 h 2024"/>
                <a:gd name="T44" fmla="*/ 1795 w 3188"/>
                <a:gd name="T45" fmla="*/ 365 h 2024"/>
                <a:gd name="T46" fmla="*/ 2245 w 3188"/>
                <a:gd name="T47" fmla="*/ 150 h 2024"/>
                <a:gd name="T48" fmla="*/ 2618 w 3188"/>
                <a:gd name="T49" fmla="*/ 180 h 2024"/>
                <a:gd name="T50" fmla="*/ 3050 w 3188"/>
                <a:gd name="T51" fmla="*/ 150 h 2024"/>
                <a:gd name="T52" fmla="*/ 3140 w 3188"/>
                <a:gd name="T53" fmla="*/ 210 h 2024"/>
                <a:gd name="T54" fmla="*/ 2990 w 3188"/>
                <a:gd name="T55" fmla="*/ 210 h 2024"/>
                <a:gd name="T56" fmla="*/ 2834 w 3188"/>
                <a:gd name="T57" fmla="*/ 377 h 2024"/>
                <a:gd name="T58" fmla="*/ 2702 w 3188"/>
                <a:gd name="T59" fmla="*/ 648 h 2024"/>
                <a:gd name="T60" fmla="*/ 2582 w 3188"/>
                <a:gd name="T61" fmla="*/ 828 h 2024"/>
                <a:gd name="T62" fmla="*/ 2234 w 3188"/>
                <a:gd name="T63" fmla="*/ 1009 h 2024"/>
                <a:gd name="T64" fmla="*/ 1963 w 3188"/>
                <a:gd name="T65" fmla="*/ 1075 h 2024"/>
                <a:gd name="T66" fmla="*/ 2257 w 3188"/>
                <a:gd name="T67" fmla="*/ 1111 h 2024"/>
                <a:gd name="T68" fmla="*/ 2600 w 3188"/>
                <a:gd name="T69" fmla="*/ 1207 h 2024"/>
                <a:gd name="T70" fmla="*/ 2894 w 3188"/>
                <a:gd name="T71" fmla="*/ 1441 h 2024"/>
                <a:gd name="T72" fmla="*/ 3122 w 3188"/>
                <a:gd name="T73" fmla="*/ 1555 h 2024"/>
                <a:gd name="T74" fmla="*/ 3032 w 3188"/>
                <a:gd name="T75" fmla="*/ 1585 h 2024"/>
                <a:gd name="T76" fmla="*/ 3008 w 3188"/>
                <a:gd name="T77" fmla="*/ 1591 h 2024"/>
                <a:gd name="T78" fmla="*/ 2960 w 3188"/>
                <a:gd name="T79" fmla="*/ 1597 h 2024"/>
                <a:gd name="T80" fmla="*/ 2882 w 3188"/>
                <a:gd name="T81" fmla="*/ 1609 h 2024"/>
                <a:gd name="T82" fmla="*/ 2846 w 3188"/>
                <a:gd name="T83" fmla="*/ 1609 h 2024"/>
                <a:gd name="T84" fmla="*/ 2774 w 3188"/>
                <a:gd name="T85" fmla="*/ 1615 h 2024"/>
                <a:gd name="T86" fmla="*/ 2726 w 3188"/>
                <a:gd name="T87" fmla="*/ 1621 h 2024"/>
                <a:gd name="T88" fmla="*/ 2708 w 3188"/>
                <a:gd name="T89" fmla="*/ 1621 h 2024"/>
                <a:gd name="T90" fmla="*/ 2594 w 3188"/>
                <a:gd name="T91" fmla="*/ 1657 h 2024"/>
                <a:gd name="T92" fmla="*/ 2533 w 3188"/>
                <a:gd name="T93" fmla="*/ 1663 h 2024"/>
                <a:gd name="T94" fmla="*/ 2444 w 3188"/>
                <a:gd name="T95" fmla="*/ 1675 h 2024"/>
                <a:gd name="T96" fmla="*/ 2378 w 3188"/>
                <a:gd name="T97" fmla="*/ 1687 h 2024"/>
                <a:gd name="T98" fmla="*/ 2360 w 3188"/>
                <a:gd name="T99" fmla="*/ 1705 h 2024"/>
                <a:gd name="T100" fmla="*/ 2305 w 3188"/>
                <a:gd name="T101" fmla="*/ 1687 h 2024"/>
                <a:gd name="T102" fmla="*/ 2263 w 3188"/>
                <a:gd name="T103" fmla="*/ 1663 h 2024"/>
                <a:gd name="T104" fmla="*/ 2017 w 3188"/>
                <a:gd name="T105" fmla="*/ 1585 h 2024"/>
                <a:gd name="T106" fmla="*/ 1711 w 3188"/>
                <a:gd name="T107" fmla="*/ 1453 h 2024"/>
                <a:gd name="T108" fmla="*/ 1880 w 3188"/>
                <a:gd name="T109" fmla="*/ 1844 h 2024"/>
                <a:gd name="T110" fmla="*/ 1771 w 3188"/>
                <a:gd name="T111" fmla="*/ 1922 h 2024"/>
                <a:gd name="T112" fmla="*/ 1531 w 3188"/>
                <a:gd name="T113" fmla="*/ 1753 h 2024"/>
                <a:gd name="T114" fmla="*/ 1411 w 3188"/>
                <a:gd name="T115" fmla="*/ 1477 h 2024"/>
                <a:gd name="T116" fmla="*/ 1219 w 3188"/>
                <a:gd name="T117" fmla="*/ 1291 h 2024"/>
                <a:gd name="T118" fmla="*/ 127 w 3188"/>
                <a:gd name="T119" fmla="*/ 2006 h 2024"/>
                <a:gd name="T120" fmla="*/ 865 w 3188"/>
                <a:gd name="T121" fmla="*/ 1429 h 202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 sz="1800"/>
            </a:p>
          </p:txBody>
        </p:sp>
        <p:sp>
          <p:nvSpPr>
            <p:cNvPr id="1047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>
                <a:gd name="T0" fmla="*/ 318 w 2144"/>
                <a:gd name="T1" fmla="*/ 1078 h 1787"/>
                <a:gd name="T2" fmla="*/ 217 w 2144"/>
                <a:gd name="T3" fmla="*/ 928 h 1787"/>
                <a:gd name="T4" fmla="*/ 102 w 2144"/>
                <a:gd name="T5" fmla="*/ 808 h 1787"/>
                <a:gd name="T6" fmla="*/ 36 w 2144"/>
                <a:gd name="T7" fmla="*/ 742 h 1787"/>
                <a:gd name="T8" fmla="*/ 0 w 2144"/>
                <a:gd name="T9" fmla="*/ 700 h 1787"/>
                <a:gd name="T10" fmla="*/ 270 w 2144"/>
                <a:gd name="T11" fmla="*/ 958 h 1787"/>
                <a:gd name="T12" fmla="*/ 294 w 2144"/>
                <a:gd name="T13" fmla="*/ 1006 h 1787"/>
                <a:gd name="T14" fmla="*/ 367 w 2144"/>
                <a:gd name="T15" fmla="*/ 670 h 1787"/>
                <a:gd name="T16" fmla="*/ 379 w 2144"/>
                <a:gd name="T17" fmla="*/ 411 h 1787"/>
                <a:gd name="T18" fmla="*/ 347 w 2144"/>
                <a:gd name="T19" fmla="*/ 118 h 1787"/>
                <a:gd name="T20" fmla="*/ 393 w 2144"/>
                <a:gd name="T21" fmla="*/ 0 h 1787"/>
                <a:gd name="T22" fmla="*/ 397 w 2144"/>
                <a:gd name="T23" fmla="*/ 357 h 1787"/>
                <a:gd name="T24" fmla="*/ 421 w 2144"/>
                <a:gd name="T25" fmla="*/ 609 h 1787"/>
                <a:gd name="T26" fmla="*/ 385 w 2144"/>
                <a:gd name="T27" fmla="*/ 826 h 1787"/>
                <a:gd name="T28" fmla="*/ 385 w 2144"/>
                <a:gd name="T29" fmla="*/ 1036 h 1787"/>
                <a:gd name="T30" fmla="*/ 877 w 2144"/>
                <a:gd name="T31" fmla="*/ 784 h 1787"/>
                <a:gd name="T32" fmla="*/ 1309 w 2144"/>
                <a:gd name="T33" fmla="*/ 555 h 1787"/>
                <a:gd name="T34" fmla="*/ 1802 w 2144"/>
                <a:gd name="T35" fmla="*/ 249 h 1787"/>
                <a:gd name="T36" fmla="*/ 2096 w 2144"/>
                <a:gd name="T37" fmla="*/ 69 h 1787"/>
                <a:gd name="T38" fmla="*/ 1814 w 2144"/>
                <a:gd name="T39" fmla="*/ 279 h 1787"/>
                <a:gd name="T40" fmla="*/ 1453 w 2144"/>
                <a:gd name="T41" fmla="*/ 501 h 1787"/>
                <a:gd name="T42" fmla="*/ 1123 w 2144"/>
                <a:gd name="T43" fmla="*/ 700 h 1787"/>
                <a:gd name="T44" fmla="*/ 739 w 2144"/>
                <a:gd name="T45" fmla="*/ 898 h 1787"/>
                <a:gd name="T46" fmla="*/ 463 w 2144"/>
                <a:gd name="T47" fmla="*/ 1084 h 1787"/>
                <a:gd name="T48" fmla="*/ 817 w 2144"/>
                <a:gd name="T49" fmla="*/ 1193 h 1787"/>
                <a:gd name="T50" fmla="*/ 1285 w 2144"/>
                <a:gd name="T51" fmla="*/ 1187 h 1787"/>
                <a:gd name="T52" fmla="*/ 1916 w 2144"/>
                <a:gd name="T53" fmla="*/ 1396 h 1787"/>
                <a:gd name="T54" fmla="*/ 2144 w 2144"/>
                <a:gd name="T55" fmla="*/ 1420 h 1787"/>
                <a:gd name="T56" fmla="*/ 1814 w 2144"/>
                <a:gd name="T57" fmla="*/ 1408 h 1787"/>
                <a:gd name="T58" fmla="*/ 1435 w 2144"/>
                <a:gd name="T59" fmla="*/ 1288 h 1787"/>
                <a:gd name="T60" fmla="*/ 1219 w 2144"/>
                <a:gd name="T61" fmla="*/ 1229 h 1787"/>
                <a:gd name="T62" fmla="*/ 799 w 2144"/>
                <a:gd name="T63" fmla="*/ 1223 h 1787"/>
                <a:gd name="T64" fmla="*/ 505 w 2144"/>
                <a:gd name="T65" fmla="*/ 1145 h 1787"/>
                <a:gd name="T66" fmla="*/ 733 w 2144"/>
                <a:gd name="T67" fmla="*/ 1378 h 1787"/>
                <a:gd name="T68" fmla="*/ 877 w 2144"/>
                <a:gd name="T69" fmla="*/ 1619 h 1787"/>
                <a:gd name="T70" fmla="*/ 1009 w 2144"/>
                <a:gd name="T71" fmla="*/ 1787 h 1787"/>
                <a:gd name="T72" fmla="*/ 817 w 2144"/>
                <a:gd name="T73" fmla="*/ 1607 h 1787"/>
                <a:gd name="T74" fmla="*/ 673 w 2144"/>
                <a:gd name="T75" fmla="*/ 1372 h 1787"/>
                <a:gd name="T76" fmla="*/ 415 w 2144"/>
                <a:gd name="T77" fmla="*/ 1109 h 1787"/>
                <a:gd name="T78" fmla="*/ 318 w 2144"/>
                <a:gd name="T79" fmla="*/ 1078 h 1787"/>
                <a:gd name="T80" fmla="*/ 318 w 2144"/>
                <a:gd name="T81" fmla="*/ 1078 h 1787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 sz="1800"/>
            </a:p>
          </p:txBody>
        </p:sp>
        <p:sp>
          <p:nvSpPr>
            <p:cNvPr id="52243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1049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>
                <a:gd name="T0" fmla="*/ 1842 w 2153"/>
                <a:gd name="T1" fmla="*/ 851 h 1930"/>
                <a:gd name="T2" fmla="*/ 1937 w 2153"/>
                <a:gd name="T3" fmla="*/ 1019 h 1930"/>
                <a:gd name="T4" fmla="*/ 2051 w 2153"/>
                <a:gd name="T5" fmla="*/ 1168 h 1930"/>
                <a:gd name="T6" fmla="*/ 2117 w 2153"/>
                <a:gd name="T7" fmla="*/ 1246 h 1930"/>
                <a:gd name="T8" fmla="*/ 2153 w 2153"/>
                <a:gd name="T9" fmla="*/ 1294 h 1930"/>
                <a:gd name="T10" fmla="*/ 1889 w 2153"/>
                <a:gd name="T11" fmla="*/ 977 h 1930"/>
                <a:gd name="T12" fmla="*/ 1860 w 2153"/>
                <a:gd name="T13" fmla="*/ 929 h 1930"/>
                <a:gd name="T14" fmla="*/ 1782 w 2153"/>
                <a:gd name="T15" fmla="*/ 1240 h 1930"/>
                <a:gd name="T16" fmla="*/ 1770 w 2153"/>
                <a:gd name="T17" fmla="*/ 1486 h 1930"/>
                <a:gd name="T18" fmla="*/ 1818 w 2153"/>
                <a:gd name="T19" fmla="*/ 1906 h 1930"/>
                <a:gd name="T20" fmla="*/ 1788 w 2153"/>
                <a:gd name="T21" fmla="*/ 1930 h 1930"/>
                <a:gd name="T22" fmla="*/ 1746 w 2153"/>
                <a:gd name="T23" fmla="*/ 1534 h 1930"/>
                <a:gd name="T24" fmla="*/ 1728 w 2153"/>
                <a:gd name="T25" fmla="*/ 1288 h 1930"/>
                <a:gd name="T26" fmla="*/ 1764 w 2153"/>
                <a:gd name="T27" fmla="*/ 1085 h 1930"/>
                <a:gd name="T28" fmla="*/ 1770 w 2153"/>
                <a:gd name="T29" fmla="*/ 875 h 1930"/>
                <a:gd name="T30" fmla="*/ 1268 w 2153"/>
                <a:gd name="T31" fmla="*/ 1007 h 1930"/>
                <a:gd name="T32" fmla="*/ 825 w 2153"/>
                <a:gd name="T33" fmla="*/ 1132 h 1930"/>
                <a:gd name="T34" fmla="*/ 323 w 2153"/>
                <a:gd name="T35" fmla="*/ 1312 h 1930"/>
                <a:gd name="T36" fmla="*/ 18 w 2153"/>
                <a:gd name="T37" fmla="*/ 1420 h 1930"/>
                <a:gd name="T38" fmla="*/ 311 w 2153"/>
                <a:gd name="T39" fmla="*/ 1282 h 1930"/>
                <a:gd name="T40" fmla="*/ 682 w 2153"/>
                <a:gd name="T41" fmla="*/ 1144 h 1930"/>
                <a:gd name="T42" fmla="*/ 1022 w 2153"/>
                <a:gd name="T43" fmla="*/ 1037 h 1930"/>
                <a:gd name="T44" fmla="*/ 1411 w 2153"/>
                <a:gd name="T45" fmla="*/ 929 h 1930"/>
                <a:gd name="T46" fmla="*/ 1692 w 2153"/>
                <a:gd name="T47" fmla="*/ 815 h 1930"/>
                <a:gd name="T48" fmla="*/ 1333 w 2153"/>
                <a:gd name="T49" fmla="*/ 623 h 1930"/>
                <a:gd name="T50" fmla="*/ 861 w 2153"/>
                <a:gd name="T51" fmla="*/ 515 h 1930"/>
                <a:gd name="T52" fmla="*/ 227 w 2153"/>
                <a:gd name="T53" fmla="*/ 161 h 1930"/>
                <a:gd name="T54" fmla="*/ 0 w 2153"/>
                <a:gd name="T55" fmla="*/ 83 h 1930"/>
                <a:gd name="T56" fmla="*/ 329 w 2153"/>
                <a:gd name="T57" fmla="*/ 179 h 1930"/>
                <a:gd name="T58" fmla="*/ 712 w 2153"/>
                <a:gd name="T59" fmla="*/ 383 h 1930"/>
                <a:gd name="T60" fmla="*/ 933 w 2153"/>
                <a:gd name="T61" fmla="*/ 491 h 1930"/>
                <a:gd name="T62" fmla="*/ 1351 w 2153"/>
                <a:gd name="T63" fmla="*/ 593 h 1930"/>
                <a:gd name="T64" fmla="*/ 1650 w 2153"/>
                <a:gd name="T65" fmla="*/ 743 h 1930"/>
                <a:gd name="T66" fmla="*/ 1423 w 2153"/>
                <a:gd name="T67" fmla="*/ 461 h 1930"/>
                <a:gd name="T68" fmla="*/ 1286 w 2153"/>
                <a:gd name="T69" fmla="*/ 191 h 1930"/>
                <a:gd name="T70" fmla="*/ 1154 w 2153"/>
                <a:gd name="T71" fmla="*/ 0 h 1930"/>
                <a:gd name="T72" fmla="*/ 1339 w 2153"/>
                <a:gd name="T73" fmla="*/ 215 h 1930"/>
                <a:gd name="T74" fmla="*/ 1489 w 2153"/>
                <a:gd name="T75" fmla="*/ 485 h 1930"/>
                <a:gd name="T76" fmla="*/ 1746 w 2153"/>
                <a:gd name="T77" fmla="*/ 803 h 1930"/>
                <a:gd name="T78" fmla="*/ 1842 w 2153"/>
                <a:gd name="T79" fmla="*/ 851 h 1930"/>
                <a:gd name="T80" fmla="*/ 1842 w 2153"/>
                <a:gd name="T81" fmla="*/ 851 h 1930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 sz="1800"/>
            </a:p>
          </p:txBody>
        </p:sp>
      </p:grpSp>
      <p:sp>
        <p:nvSpPr>
          <p:cNvPr id="52245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3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</a:p>
        </p:txBody>
      </p:sp>
      <p:sp>
        <p:nvSpPr>
          <p:cNvPr id="52246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52247" name="Rectangle 2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8400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2248" name="Rectangle 2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2249" name="Rectangle 2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5618E129-5391-4277-ABA3-1417D00A93D9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516505050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2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2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22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522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22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522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45" grpId="0"/>
      <p:bldP spid="52246" grpId="0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224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52246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224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52246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224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52246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224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52246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224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52246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anose="05000000000000000000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mtClean="0"/>
              <a:t>2- Bakteriyel pnömoniler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mtClean="0"/>
              <a:t>Köpeklerde az veya orta sıklıkta gözlenirken kedilerde daha seyrektir.</a:t>
            </a:r>
          </a:p>
        </p:txBody>
      </p:sp>
    </p:spTree>
    <p:extLst>
      <p:ext uri="{BB962C8B-B14F-4D97-AF65-F5344CB8AC3E}">
        <p14:creationId xmlns:p14="http://schemas.microsoft.com/office/powerpoint/2010/main" val="2448236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mtClean="0"/>
              <a:t>Predispoze edici durumlar</a:t>
            </a:r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47850" y="1600201"/>
            <a:ext cx="8820150" cy="4530725"/>
          </a:xfrm>
        </p:spPr>
        <p:txBody>
          <a:bodyPr/>
          <a:lstStyle/>
          <a:p>
            <a:pPr eaLnBrk="1" hangingPunct="1">
              <a:defRPr/>
            </a:pPr>
            <a:r>
              <a:rPr lang="tr-TR" smtClean="0"/>
              <a:t>Özefagus hastalıkları</a:t>
            </a:r>
            <a:r>
              <a:rPr lang="tr-TR" sz="2400"/>
              <a:t>( megaözefagus, özefagus tıkanması)</a:t>
            </a:r>
          </a:p>
          <a:p>
            <a:pPr eaLnBrk="1" hangingPunct="1">
              <a:defRPr/>
            </a:pPr>
            <a:r>
              <a:rPr lang="tr-TR" smtClean="0"/>
              <a:t>Konjenital defektler</a:t>
            </a:r>
            <a:r>
              <a:rPr lang="tr-TR" sz="2400"/>
              <a:t>( damak yarığı, bronkoözefageal fistül )</a:t>
            </a:r>
          </a:p>
          <a:p>
            <a:pPr eaLnBrk="1" hangingPunct="1">
              <a:defRPr/>
            </a:pPr>
            <a:r>
              <a:rPr lang="tr-TR" smtClean="0"/>
              <a:t>Farenks disfonksiyonu</a:t>
            </a:r>
          </a:p>
          <a:p>
            <a:pPr eaLnBrk="1" hangingPunct="1">
              <a:defRPr/>
            </a:pPr>
            <a:r>
              <a:rPr lang="tr-TR" smtClean="0"/>
              <a:t>Şiddetli kusma </a:t>
            </a:r>
          </a:p>
          <a:p>
            <a:pPr eaLnBrk="1" hangingPunct="1">
              <a:defRPr/>
            </a:pPr>
            <a:r>
              <a:rPr lang="tr-TR" smtClean="0"/>
              <a:t>Bilincin azaldığı durumlar</a:t>
            </a:r>
            <a:r>
              <a:rPr lang="tr-TR" sz="2400"/>
              <a:t>( sedasyon genel anestezi, kafa travması )</a:t>
            </a:r>
            <a:endParaRPr lang="tr-TR" smtClean="0"/>
          </a:p>
          <a:p>
            <a:pPr eaLnBrk="1" hangingPunct="1">
              <a:defRPr/>
            </a:pPr>
            <a:r>
              <a:rPr lang="tr-TR" smtClean="0"/>
              <a:t>İatrogenik nedenler </a:t>
            </a:r>
            <a:r>
              <a:rPr lang="tr-TR" sz="2400"/>
              <a:t>( yanlış mide sondası kullanımı)</a:t>
            </a:r>
          </a:p>
          <a:p>
            <a:pPr eaLnBrk="1" hangingPunct="1">
              <a:defRPr/>
            </a:pPr>
            <a:endParaRPr lang="tr-TR" smtClean="0"/>
          </a:p>
          <a:p>
            <a:pPr eaLnBrk="1" hangingPunct="1">
              <a:defRPr/>
            </a:pPr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2276453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tr-TR" smtClean="0"/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tr-TR" smtClean="0"/>
              <a:t> Bakteriel enfeksiyon; hemen veya aradan zaman geçtikten sonra oluşabilir.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tr-TR" smtClean="0"/>
              <a:t>Bu etkiler sonucu</a:t>
            </a:r>
          </a:p>
          <a:p>
            <a:pPr eaLnBrk="1" hangingPunct="1">
              <a:defRPr/>
            </a:pPr>
            <a:r>
              <a:rPr lang="tr-TR" smtClean="0"/>
              <a:t>Ventilasyon perfüzyon bozulur</a:t>
            </a:r>
          </a:p>
          <a:p>
            <a:pPr eaLnBrk="1" hangingPunct="1">
              <a:defRPr/>
            </a:pPr>
            <a:r>
              <a:rPr lang="tr-TR" smtClean="0"/>
              <a:t>Şiddetli pulmoner ödem oluşur.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3963318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mtClean="0"/>
              <a:t>Klinik bulgular</a:t>
            </a:r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600201"/>
            <a:ext cx="8229600" cy="49244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tr-TR" sz="2800"/>
              <a:t>Klinik belirtilerin şiddeti farklı olabilir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sz="2800"/>
              <a:t>Akut şiddetli solunum belirtilerinin olduğu vakalarda şok gelişir.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sz="2800"/>
              <a:t>Kronik olaylarda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sz="2800"/>
              <a:t>Öksürük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sz="2800"/>
              <a:t>Dispne taşipne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sz="2800"/>
              <a:t>Burun akıtısında yabancı cisim ve koku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sz="2800"/>
              <a:t>Ventral akciğer bölümlerinde çıtırtı sesi, Hırıltılı solunum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sz="2800"/>
              <a:t>Ateş, anoreksi durgunluk</a:t>
            </a:r>
          </a:p>
        </p:txBody>
      </p:sp>
    </p:spTree>
    <p:extLst>
      <p:ext uri="{BB962C8B-B14F-4D97-AF65-F5344CB8AC3E}">
        <p14:creationId xmlns:p14="http://schemas.microsoft.com/office/powerpoint/2010/main" val="2118169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mtClean="0"/>
              <a:t>Tanı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mtClean="0"/>
              <a:t>Anamnez önemlidir.</a:t>
            </a:r>
          </a:p>
          <a:p>
            <a:pPr eaLnBrk="1" hangingPunct="1">
              <a:defRPr/>
            </a:pPr>
            <a:r>
              <a:rPr lang="tr-TR" smtClean="0"/>
              <a:t>Radyografide aspirasyon sonrası 12-24 saatlerde interstisiyel dansite ve etkilenen loplarda belirginleşme gözlenir.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tr-TR" smtClean="0"/>
          </a:p>
          <a:p>
            <a:pPr eaLnBrk="1" hangingPunct="1">
              <a:defRPr/>
            </a:pPr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1512889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mtClean="0"/>
              <a:t>Tedavi</a:t>
            </a:r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tr-TR" smtClean="0"/>
              <a:t>Destekleyici oksijen verilir. Mekanikal ventilatory yardım gerekebilir.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smtClean="0"/>
              <a:t>İntravenöz laktatlı ringer solüsyonu sıvı ihtiyacı ve hipotansiyonu giderecek düzeyde verilmelidir.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smtClean="0"/>
              <a:t>İlk 1-2 günde theofillin gibi bronkodilatatörler verilir.Daha sonrasında uzun süre kullanılması önerilmez.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smtClean="0"/>
              <a:t>Antitussifler önerilmez. </a:t>
            </a:r>
          </a:p>
          <a:p>
            <a:pPr eaLnBrk="1" hangingPunct="1">
              <a:lnSpc>
                <a:spcPct val="90000"/>
              </a:lnSpc>
              <a:defRPr/>
            </a:pPr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822205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tr-TR" smtClean="0"/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1" y="1600201"/>
            <a:ext cx="8435975" cy="4530725"/>
          </a:xfrm>
        </p:spPr>
        <p:txBody>
          <a:bodyPr/>
          <a:lstStyle/>
          <a:p>
            <a:pPr eaLnBrk="1" hangingPunct="1">
              <a:defRPr/>
            </a:pPr>
            <a:r>
              <a:rPr lang="tr-TR" smtClean="0"/>
              <a:t>Şok durumu varsa ilk 24 saatte kortikosteroitler  verilmelidir.</a:t>
            </a:r>
          </a:p>
          <a:p>
            <a:pPr eaLnBrk="1" hangingPunct="1">
              <a:defRPr/>
            </a:pPr>
            <a:r>
              <a:rPr lang="tr-TR" smtClean="0"/>
              <a:t>Timetop/sülfa, sefalosporin, kloramfenikol hemen uygulanmalı kültür yapılacaksa daha sonra antibiyotik değiştirilebilir. Antibiyotik 3-4 hafta devam edilmelidir. Klinik ve radyografik belirtiler düzeltikten sonra 1 hafta daha antibiyotiğe devam edilir.</a:t>
            </a:r>
          </a:p>
          <a:p>
            <a:pPr eaLnBrk="1" hangingPunct="1">
              <a:defRPr/>
            </a:pPr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1459297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8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mtClean="0"/>
              <a:t>AKCİĞER ÖDEMİ</a:t>
            </a:r>
          </a:p>
        </p:txBody>
      </p:sp>
      <p:sp>
        <p:nvSpPr>
          <p:cNvPr id="15258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4043827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mtClean="0"/>
              <a:t>ETYOLOJİ</a:t>
            </a:r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mtClean="0"/>
              <a:t>1. Plazma onkotik basıncının düşmesi  </a:t>
            </a:r>
          </a:p>
          <a:p>
            <a:pPr lvl="2" eaLnBrk="1" hangingPunct="1">
              <a:defRPr/>
            </a:pPr>
            <a:r>
              <a:rPr lang="tr-TR" smtClean="0"/>
              <a:t> HİPOALBUMİNEMİ </a:t>
            </a:r>
          </a:p>
          <a:p>
            <a:pPr eaLnBrk="1" hangingPunct="1">
              <a:defRPr/>
            </a:pPr>
            <a:r>
              <a:rPr lang="tr-TR" smtClean="0"/>
              <a:t>2. Damar volümündeki artışlar</a:t>
            </a:r>
          </a:p>
          <a:p>
            <a:pPr lvl="2" eaLnBrk="1" hangingPunct="1">
              <a:defRPr/>
            </a:pPr>
            <a:r>
              <a:rPr lang="tr-TR" smtClean="0"/>
              <a:t>SOL KALP YETMEZLİĞİ</a:t>
            </a:r>
          </a:p>
          <a:p>
            <a:pPr eaLnBrk="1" hangingPunct="1">
              <a:defRPr/>
            </a:pPr>
            <a:r>
              <a:rPr lang="tr-TR" smtClean="0"/>
              <a:t>3. Lenfatik obstrüksiyon</a:t>
            </a:r>
          </a:p>
          <a:p>
            <a:pPr lvl="2" eaLnBrk="1" hangingPunct="1">
              <a:defRPr/>
            </a:pPr>
            <a:r>
              <a:rPr lang="tr-TR" smtClean="0"/>
              <a:t>NEOPLAZİLER</a:t>
            </a:r>
          </a:p>
          <a:p>
            <a:pPr eaLnBrk="1" hangingPunct="1">
              <a:defRPr/>
            </a:pPr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3868042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tr-TR" smtClean="0"/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600201"/>
            <a:ext cx="8229600" cy="4924425"/>
          </a:xfrm>
        </p:spPr>
        <p:txBody>
          <a:bodyPr/>
          <a:lstStyle/>
          <a:p>
            <a:pPr eaLnBrk="1" hangingPunct="1">
              <a:defRPr/>
            </a:pPr>
            <a:r>
              <a:rPr lang="tr-TR" smtClean="0"/>
              <a:t>4. Damar permeabilitesi artışları yada akut solunum distresi durumları</a:t>
            </a:r>
          </a:p>
          <a:p>
            <a:pPr lvl="2" eaLnBrk="1" hangingPunct="1">
              <a:defRPr/>
            </a:pPr>
            <a:r>
              <a:rPr lang="tr-TR" smtClean="0"/>
              <a:t>duman inhalasyonu</a:t>
            </a:r>
          </a:p>
          <a:p>
            <a:pPr lvl="2" eaLnBrk="1" hangingPunct="1">
              <a:defRPr/>
            </a:pPr>
            <a:r>
              <a:rPr lang="tr-TR" smtClean="0"/>
              <a:t>gastrik asit aspirasyonu</a:t>
            </a:r>
          </a:p>
          <a:p>
            <a:pPr lvl="2" eaLnBrk="1" hangingPunct="1">
              <a:defRPr/>
            </a:pPr>
            <a:r>
              <a:rPr lang="tr-TR" smtClean="0"/>
              <a:t>toksik düzeyde oksijen alınması</a:t>
            </a:r>
          </a:p>
          <a:p>
            <a:pPr lvl="2" eaLnBrk="1" hangingPunct="1">
              <a:defRPr/>
            </a:pPr>
            <a:r>
              <a:rPr lang="tr-TR" smtClean="0"/>
              <a:t>yılan sokmaları</a:t>
            </a:r>
          </a:p>
          <a:p>
            <a:pPr lvl="2" eaLnBrk="1" hangingPunct="1">
              <a:defRPr/>
            </a:pPr>
            <a:r>
              <a:rPr lang="tr-TR" smtClean="0"/>
              <a:t>Sepsis </a:t>
            </a:r>
          </a:p>
          <a:p>
            <a:pPr lvl="2" eaLnBrk="1" hangingPunct="1">
              <a:defRPr/>
            </a:pPr>
            <a:r>
              <a:rPr lang="tr-TR" smtClean="0"/>
              <a:t>akciğer travması</a:t>
            </a:r>
          </a:p>
          <a:p>
            <a:pPr lvl="2" eaLnBrk="1" hangingPunct="1">
              <a:defRPr/>
            </a:pPr>
            <a:r>
              <a:rPr lang="tr-TR" smtClean="0"/>
              <a:t>ısı çarpması</a:t>
            </a:r>
          </a:p>
        </p:txBody>
      </p:sp>
    </p:spTree>
    <p:extLst>
      <p:ext uri="{BB962C8B-B14F-4D97-AF65-F5344CB8AC3E}">
        <p14:creationId xmlns:p14="http://schemas.microsoft.com/office/powerpoint/2010/main" val="5879637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mtClean="0"/>
              <a:t>KLİNİK BULGULAR</a:t>
            </a:r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mtClean="0"/>
              <a:t>öksürük</a:t>
            </a:r>
          </a:p>
          <a:p>
            <a:pPr eaLnBrk="1" hangingPunct="1">
              <a:defRPr/>
            </a:pPr>
            <a:r>
              <a:rPr lang="tr-TR" smtClean="0"/>
              <a:t>değişik derecelerde solunum güçlüğü</a:t>
            </a:r>
          </a:p>
          <a:p>
            <a:pPr eaLnBrk="1" hangingPunct="1">
              <a:defRPr/>
            </a:pPr>
            <a:r>
              <a:rPr lang="tr-TR" smtClean="0"/>
              <a:t>ödem şiddetli ise içinde kan izleri bulunan köpüklü salya </a:t>
            </a:r>
          </a:p>
          <a:p>
            <a:pPr eaLnBrk="1" hangingPunct="1">
              <a:defRPr/>
            </a:pPr>
            <a:r>
              <a:rPr lang="tr-TR" smtClean="0"/>
              <a:t>ödem hafif olduğunda akciğer sesleri normal olabilir. şiddetlendikçe çıtırtı duyulabilir.</a:t>
            </a:r>
          </a:p>
        </p:txBody>
      </p:sp>
    </p:spTree>
    <p:extLst>
      <p:ext uri="{BB962C8B-B14F-4D97-AF65-F5344CB8AC3E}">
        <p14:creationId xmlns:p14="http://schemas.microsoft.com/office/powerpoint/2010/main" val="37264818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mtClean="0"/>
              <a:t>Etyoloji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mtClean="0"/>
              <a:t>1. Opportunistik bakterilerle sekonder inf.</a:t>
            </a:r>
          </a:p>
          <a:p>
            <a:pPr lvl="1" eaLnBrk="1" hangingPunct="1">
              <a:defRPr/>
            </a:pPr>
            <a:r>
              <a:rPr lang="tr-TR" smtClean="0"/>
              <a:t>E.coli,streptokok, stafilokok, pseudomonas, klepsiellalar en yaygın bakteriyel pnömoni nedenleridir.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tr-TR" smtClean="0"/>
              <a:t>Predispoze edici durumlar ( viral inf., yabancı cisimler, neoplazi, mantarlar, parazitler, kronik bronşit, immun sistem baskılanmaları( FLV, FİV, kemoterapi uygulamaları )</a:t>
            </a:r>
          </a:p>
        </p:txBody>
      </p:sp>
    </p:spTree>
    <p:extLst>
      <p:ext uri="{BB962C8B-B14F-4D97-AF65-F5344CB8AC3E}">
        <p14:creationId xmlns:p14="http://schemas.microsoft.com/office/powerpoint/2010/main" val="2859230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mtClean="0"/>
              <a:t>TEDAVİ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700214"/>
            <a:ext cx="8686800" cy="4897437"/>
          </a:xfrm>
        </p:spPr>
        <p:txBody>
          <a:bodyPr/>
          <a:lstStyle/>
          <a:p>
            <a:pPr eaLnBrk="1" hangingPunct="1">
              <a:defRPr/>
            </a:pPr>
            <a:r>
              <a:rPr lang="tr-TR" sz="2400"/>
              <a:t>HAREKETSİZ İSTİRAHAT VE OKSİJEN DESTEĞİ</a:t>
            </a:r>
          </a:p>
          <a:p>
            <a:pPr eaLnBrk="1" hangingPunct="1">
              <a:defRPr/>
            </a:pPr>
            <a:r>
              <a:rPr lang="tr-TR" sz="2400"/>
              <a:t>KÖPEKLERİ MORFİN, KEDİLERİ ACEPROMAZİN İLE SAKİNLEŞTİRMEK</a:t>
            </a:r>
          </a:p>
          <a:p>
            <a:pPr lvl="2" eaLnBrk="1" hangingPunct="1">
              <a:defRPr/>
            </a:pPr>
            <a:r>
              <a:rPr lang="tr-TR" sz="1800"/>
              <a:t>HASTANIN HIRÇINLIĞINI</a:t>
            </a:r>
          </a:p>
          <a:p>
            <a:pPr lvl="2" eaLnBrk="1" hangingPunct="1">
              <a:defRPr/>
            </a:pPr>
            <a:r>
              <a:rPr lang="tr-TR" sz="1800"/>
              <a:t>OKSİJEN GEREKSİNİMİNİ</a:t>
            </a:r>
          </a:p>
          <a:p>
            <a:pPr lvl="2" eaLnBrk="1" hangingPunct="1">
              <a:defRPr/>
            </a:pPr>
            <a:r>
              <a:rPr lang="tr-TR" sz="1800"/>
              <a:t>KALBİN YÜKÜNÜ AZALTIR.</a:t>
            </a:r>
          </a:p>
          <a:p>
            <a:pPr eaLnBrk="1" hangingPunct="1">
              <a:defRPr/>
            </a:pPr>
            <a:r>
              <a:rPr lang="tr-TR" sz="2400"/>
              <a:t>BRONKODİLATATÖRLER KULLANILABİLİR.</a:t>
            </a:r>
          </a:p>
          <a:p>
            <a:pPr eaLnBrk="1" hangingPunct="1">
              <a:defRPr/>
            </a:pPr>
            <a:r>
              <a:rPr lang="tr-TR" sz="2400"/>
              <a:t>MEKANİK VENTİLASYON GEREKEBİLİR</a:t>
            </a:r>
          </a:p>
          <a:p>
            <a:pPr eaLnBrk="1" hangingPunct="1">
              <a:defRPr/>
            </a:pPr>
            <a:r>
              <a:rPr lang="tr-TR" sz="2400"/>
              <a:t>İNTRAVENÖZ SIVI KULLANIMI HİPOVOLEMİK HAYVANLARDA DİKKATLİ BİR ŞEKİLDE YAPILMALIDIR</a:t>
            </a:r>
          </a:p>
          <a:p>
            <a:pPr eaLnBrk="1" hangingPunct="1">
              <a:defRPr/>
            </a:pPr>
            <a:r>
              <a:rPr lang="tr-TR" sz="2400"/>
              <a:t>HİPOALBUMİNEMİK HAYVANLARDA PLAZMA TRANSFÜZYONU YAPILABİLİR.</a:t>
            </a:r>
          </a:p>
          <a:p>
            <a:pPr eaLnBrk="1" hangingPunct="1">
              <a:defRPr/>
            </a:pPr>
            <a:endParaRPr lang="tr-TR" sz="2800"/>
          </a:p>
        </p:txBody>
      </p:sp>
    </p:spTree>
    <p:extLst>
      <p:ext uri="{BB962C8B-B14F-4D97-AF65-F5344CB8AC3E}">
        <p14:creationId xmlns:p14="http://schemas.microsoft.com/office/powerpoint/2010/main" val="1769960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tr-TR" smtClean="0"/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defRPr/>
            </a:pPr>
            <a:r>
              <a:rPr lang="tr-TR" smtClean="0"/>
              <a:t>MEKANİK VENTİLASYON VE OKSİJEN VERİLİR</a:t>
            </a:r>
          </a:p>
          <a:p>
            <a:pPr lvl="1" eaLnBrk="1" hangingPunct="1">
              <a:defRPr/>
            </a:pPr>
            <a:r>
              <a:rPr lang="tr-TR" smtClean="0"/>
              <a:t>DİÜRETİKLER</a:t>
            </a:r>
          </a:p>
          <a:p>
            <a:pPr lvl="1" eaLnBrk="1" hangingPunct="1">
              <a:defRPr/>
            </a:pPr>
            <a:r>
              <a:rPr lang="tr-TR" smtClean="0"/>
              <a:t>KORTİKOSTEROİDLER</a:t>
            </a:r>
          </a:p>
          <a:p>
            <a:pPr lvl="2" eaLnBrk="1" hangingPunct="1">
              <a:defRPr/>
            </a:pPr>
            <a:endParaRPr lang="tr-TR" sz="2800"/>
          </a:p>
        </p:txBody>
      </p:sp>
    </p:spTree>
    <p:extLst>
      <p:ext uri="{BB962C8B-B14F-4D97-AF65-F5344CB8AC3E}">
        <p14:creationId xmlns:p14="http://schemas.microsoft.com/office/powerpoint/2010/main" val="33557440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mtClean="0"/>
              <a:t>PROGNOZ</a:t>
            </a:r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mtClean="0"/>
              <a:t>ÖDEMİN NEDENİ VE ŞİDDETİNE BAĞLIDIR</a:t>
            </a:r>
          </a:p>
          <a:p>
            <a:pPr eaLnBrk="1" hangingPunct="1">
              <a:defRPr/>
            </a:pPr>
            <a:r>
              <a:rPr lang="tr-TR" smtClean="0"/>
              <a:t>GENELDE ÖDEMLER ÇABUK GELİŞİR VE ŞİDDETLİ SEYREDER, BU NEDENLE PROGNOZ ŞÜPHELİDİR.</a:t>
            </a:r>
          </a:p>
        </p:txBody>
      </p:sp>
    </p:spTree>
    <p:extLst>
      <p:ext uri="{BB962C8B-B14F-4D97-AF65-F5344CB8AC3E}">
        <p14:creationId xmlns:p14="http://schemas.microsoft.com/office/powerpoint/2010/main" val="94327956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z="4800"/>
              <a:t>PLEURA VE PLEURAL BOŞLUK HASTALIKLARI</a:t>
            </a:r>
          </a:p>
        </p:txBody>
      </p:sp>
      <p:sp>
        <p:nvSpPr>
          <p:cNvPr id="159749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407458969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mtClean="0"/>
              <a:t>1. PLEURAL EFFÜZYON</a:t>
            </a:r>
          </a:p>
        </p:txBody>
      </p:sp>
      <p:sp>
        <p:nvSpPr>
          <p:cNvPr id="160773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290305454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tr-TR" smtClean="0"/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600200"/>
            <a:ext cx="8686800" cy="5068888"/>
          </a:xfrm>
        </p:spPr>
        <p:txBody>
          <a:bodyPr/>
          <a:lstStyle/>
          <a:p>
            <a:pPr eaLnBrk="1" hangingPunct="1">
              <a:defRPr/>
            </a:pPr>
            <a:r>
              <a:rPr lang="tr-TR" smtClean="0"/>
              <a:t>pleural boşluk ve mediastinal hastalıkların sonucu gelişir.</a:t>
            </a:r>
          </a:p>
          <a:p>
            <a:pPr eaLnBrk="1" hangingPunct="1">
              <a:defRPr/>
            </a:pPr>
            <a:r>
              <a:rPr lang="tr-TR" smtClean="0"/>
              <a:t>kedi ve köpeklerin yaygın problemlerindendir</a:t>
            </a:r>
          </a:p>
          <a:p>
            <a:pPr eaLnBrk="1" hangingPunct="1">
              <a:defRPr/>
            </a:pPr>
            <a:r>
              <a:rPr lang="tr-TR" smtClean="0"/>
              <a:t>transudat ( 2.5-3.0 g/dl protein, 500-1000 hücre ) </a:t>
            </a:r>
          </a:p>
          <a:p>
            <a:pPr eaLnBrk="1" hangingPunct="1">
              <a:defRPr/>
            </a:pPr>
            <a:r>
              <a:rPr lang="tr-TR" smtClean="0"/>
              <a:t>septik eksudat( 3.0 gr/dl fazla protein, 5000 den fazla hücre/mikrolitre ve bakteri)</a:t>
            </a:r>
          </a:p>
          <a:p>
            <a:pPr eaLnBrk="1" hangingPunct="1">
              <a:defRPr/>
            </a:pPr>
            <a:r>
              <a:rPr lang="tr-TR" smtClean="0"/>
              <a:t> non septik eksudat ( 3.0 gr/dl fazla protein, 5000 den fazla hücre/ mikrolitre )</a:t>
            </a:r>
          </a:p>
          <a:p>
            <a:pPr eaLnBrk="1" hangingPunct="1">
              <a:defRPr/>
            </a:pPr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17217937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mtClean="0"/>
              <a:t>ETYOLOJİ</a:t>
            </a:r>
          </a:p>
        </p:txBody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dirty="0" smtClean="0"/>
              <a:t>1. </a:t>
            </a:r>
            <a:r>
              <a:rPr lang="tr-TR" dirty="0" err="1" smtClean="0"/>
              <a:t>Transudatif</a:t>
            </a:r>
            <a:r>
              <a:rPr lang="tr-TR" dirty="0" smtClean="0"/>
              <a:t> </a:t>
            </a:r>
            <a:r>
              <a:rPr lang="tr-TR" dirty="0" err="1" smtClean="0"/>
              <a:t>effüzyon</a:t>
            </a:r>
            <a:endParaRPr lang="tr-TR" dirty="0" smtClean="0"/>
          </a:p>
          <a:p>
            <a:pPr lvl="2" eaLnBrk="1" hangingPunct="1">
              <a:defRPr/>
            </a:pPr>
            <a:r>
              <a:rPr lang="tr-TR" dirty="0" err="1" smtClean="0"/>
              <a:t>hipoalbuminemi</a:t>
            </a:r>
            <a:endParaRPr lang="tr-TR" dirty="0" smtClean="0"/>
          </a:p>
          <a:p>
            <a:pPr lvl="2" eaLnBrk="1" hangingPunct="1">
              <a:defRPr/>
            </a:pPr>
            <a:r>
              <a:rPr lang="tr-TR" dirty="0" smtClean="0"/>
              <a:t>sağ kalp yetmezliği</a:t>
            </a:r>
          </a:p>
          <a:p>
            <a:pPr lvl="2" eaLnBrk="1" hangingPunct="1">
              <a:defRPr/>
            </a:pPr>
            <a:r>
              <a:rPr lang="tr-TR" dirty="0" err="1" smtClean="0"/>
              <a:t>perikardial</a:t>
            </a:r>
            <a:r>
              <a:rPr lang="tr-TR" dirty="0" smtClean="0"/>
              <a:t> </a:t>
            </a:r>
            <a:r>
              <a:rPr lang="tr-TR" dirty="0" err="1" smtClean="0"/>
              <a:t>effüzyon</a:t>
            </a:r>
            <a:endParaRPr lang="tr-TR" dirty="0" smtClean="0"/>
          </a:p>
          <a:p>
            <a:pPr lvl="2" eaLnBrk="1" hangingPunct="1">
              <a:defRPr/>
            </a:pPr>
            <a:r>
              <a:rPr lang="tr-TR" dirty="0" err="1" smtClean="0"/>
              <a:t>neoplazi</a:t>
            </a:r>
            <a:endParaRPr lang="tr-TR" dirty="0" smtClean="0"/>
          </a:p>
          <a:p>
            <a:pPr lvl="2" eaLnBrk="1" hangingPunct="1">
              <a:defRPr/>
            </a:pPr>
            <a:r>
              <a:rPr lang="tr-TR" dirty="0" err="1" smtClean="0"/>
              <a:t>diyafragmatik</a:t>
            </a:r>
            <a:r>
              <a:rPr lang="tr-TR" dirty="0" smtClean="0"/>
              <a:t> </a:t>
            </a:r>
            <a:r>
              <a:rPr lang="tr-TR" dirty="0" err="1" smtClean="0"/>
              <a:t>herni</a:t>
            </a:r>
            <a:r>
              <a:rPr lang="tr-TR" dirty="0" smtClean="0"/>
              <a:t> ( son ikisi </a:t>
            </a:r>
            <a:r>
              <a:rPr lang="tr-TR" dirty="0" err="1" smtClean="0"/>
              <a:t>modifiye</a:t>
            </a:r>
            <a:r>
              <a:rPr lang="tr-TR" dirty="0" smtClean="0"/>
              <a:t> </a:t>
            </a:r>
            <a:r>
              <a:rPr lang="tr-TR" dirty="0" err="1" smtClean="0"/>
              <a:t>transudat</a:t>
            </a:r>
            <a:r>
              <a:rPr lang="tr-TR" dirty="0" smtClean="0"/>
              <a:t> olabilir.</a:t>
            </a:r>
          </a:p>
          <a:p>
            <a:pPr lvl="2" eaLnBrk="1" hangingPunct="1">
              <a:defRPr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79620765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tr-TR" smtClean="0"/>
          </a:p>
        </p:txBody>
      </p:sp>
      <p:pic>
        <p:nvPicPr>
          <p:cNvPr id="101379" name="Picture 4" descr="abdominosentez"/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74989" y="1600201"/>
            <a:ext cx="6040437" cy="45307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6860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tr-TR" smtClean="0"/>
          </a:p>
        </p:txBody>
      </p:sp>
      <p:pic>
        <p:nvPicPr>
          <p:cNvPr id="102403" name="Picture 4" descr="abdominosentez1"/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74989" y="1600201"/>
            <a:ext cx="6040437" cy="45307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686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90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tr-TR" smtClean="0"/>
          </a:p>
        </p:txBody>
      </p:sp>
      <p:pic>
        <p:nvPicPr>
          <p:cNvPr id="103427" name="Picture 4" descr="FIP_wet_form"/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855913" y="1773238"/>
            <a:ext cx="6769100" cy="44640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0137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tr-TR" smtClean="0"/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mtClean="0"/>
              <a:t>Primer bakteriyel pmömoni</a:t>
            </a:r>
          </a:p>
          <a:p>
            <a:pPr lvl="1" eaLnBrk="1" hangingPunct="1">
              <a:defRPr/>
            </a:pPr>
            <a:r>
              <a:rPr lang="tr-TR" smtClean="0"/>
              <a:t>Bordotella bronchiseptika ve streptokokkus zooepidemikus ve mikoplazmalar tarafından oluşturulabilir.</a:t>
            </a:r>
          </a:p>
          <a:p>
            <a:pPr lvl="1" eaLnBrk="1" hangingPunct="1">
              <a:defRPr/>
            </a:pPr>
            <a:r>
              <a:rPr lang="tr-TR" smtClean="0"/>
              <a:t>Primer olaylar kedi ve köpeklerde yaygın değildir</a:t>
            </a:r>
          </a:p>
        </p:txBody>
      </p:sp>
    </p:spTree>
    <p:extLst>
      <p:ext uri="{BB962C8B-B14F-4D97-AF65-F5344CB8AC3E}">
        <p14:creationId xmlns:p14="http://schemas.microsoft.com/office/powerpoint/2010/main" val="485035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tr-TR" smtClean="0"/>
          </a:p>
        </p:txBody>
      </p:sp>
      <p:pic>
        <p:nvPicPr>
          <p:cNvPr id="104451" name="Picture 4" descr="hemotoraks"/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08214" y="1763713"/>
            <a:ext cx="7088187" cy="45450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9545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tr-TR" smtClean="0"/>
          </a:p>
        </p:txBody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mtClean="0"/>
              <a:t>2. SEPTİK EFFÜZYON</a:t>
            </a:r>
          </a:p>
          <a:p>
            <a:pPr lvl="2" eaLnBrk="1" hangingPunct="1">
              <a:defRPr/>
            </a:pPr>
            <a:r>
              <a:rPr lang="tr-TR" smtClean="0"/>
              <a:t>PİYOTORAKS</a:t>
            </a:r>
          </a:p>
          <a:p>
            <a:pPr eaLnBrk="1" hangingPunct="1">
              <a:defRPr/>
            </a:pPr>
            <a:r>
              <a:rPr lang="tr-TR" smtClean="0"/>
              <a:t>3. NON SEPTİK EFFÜZYON</a:t>
            </a:r>
          </a:p>
          <a:p>
            <a:pPr lvl="2" eaLnBrk="1" hangingPunct="1">
              <a:defRPr/>
            </a:pPr>
            <a:r>
              <a:rPr lang="tr-TR" smtClean="0"/>
              <a:t>FİP</a:t>
            </a:r>
          </a:p>
          <a:p>
            <a:pPr lvl="2" eaLnBrk="1" hangingPunct="1">
              <a:defRPr/>
            </a:pPr>
            <a:r>
              <a:rPr lang="tr-TR" smtClean="0"/>
              <a:t>NEOPLAZİ</a:t>
            </a:r>
          </a:p>
          <a:p>
            <a:pPr lvl="2" eaLnBrk="1" hangingPunct="1">
              <a:defRPr/>
            </a:pPr>
            <a:r>
              <a:rPr lang="tr-TR" smtClean="0"/>
              <a:t>DİYAFRAGMATİK HERNİ</a:t>
            </a:r>
          </a:p>
          <a:p>
            <a:pPr lvl="2" eaLnBrk="1" hangingPunct="1">
              <a:defRPr/>
            </a:pPr>
            <a:r>
              <a:rPr lang="tr-TR" smtClean="0"/>
              <a:t>AKCİĞER LOP TORSİYONU</a:t>
            </a:r>
          </a:p>
        </p:txBody>
      </p:sp>
    </p:spTree>
    <p:extLst>
      <p:ext uri="{BB962C8B-B14F-4D97-AF65-F5344CB8AC3E}">
        <p14:creationId xmlns:p14="http://schemas.microsoft.com/office/powerpoint/2010/main" val="190998101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mtClean="0"/>
              <a:t>KLİNİK BULGULAR</a:t>
            </a:r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mtClean="0"/>
              <a:t>Temel bulgu dispnedir. İnspirasyon uzun ve güçtür. Abdomen nefes eylemine katılır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141131515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mtClean="0"/>
              <a:t>Tanı </a:t>
            </a:r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mtClean="0"/>
              <a:t>Göğüs radyografisi ve torakosentez ile konur.</a:t>
            </a:r>
          </a:p>
          <a:p>
            <a:pPr eaLnBrk="1" hangingPunct="1">
              <a:defRPr/>
            </a:pPr>
            <a:r>
              <a:rPr lang="tr-TR" smtClean="0"/>
              <a:t>Torakosentezde alınan sıvı</a:t>
            </a:r>
          </a:p>
          <a:p>
            <a:pPr lvl="2" eaLnBrk="1" hangingPunct="1">
              <a:defRPr/>
            </a:pPr>
            <a:r>
              <a:rPr lang="tr-TR" smtClean="0"/>
              <a:t>Transudat</a:t>
            </a:r>
          </a:p>
          <a:p>
            <a:pPr lvl="2" eaLnBrk="1" hangingPunct="1">
              <a:defRPr/>
            </a:pPr>
            <a:r>
              <a:rPr lang="tr-TR" smtClean="0"/>
              <a:t>Modifiye transudat</a:t>
            </a:r>
          </a:p>
          <a:p>
            <a:pPr lvl="2" eaLnBrk="1" hangingPunct="1">
              <a:defRPr/>
            </a:pPr>
            <a:r>
              <a:rPr lang="tr-TR" smtClean="0"/>
              <a:t>Eksudat ( septik, nonseptik)</a:t>
            </a:r>
          </a:p>
          <a:p>
            <a:pPr lvl="2" eaLnBrk="1" hangingPunct="1">
              <a:defRPr/>
            </a:pPr>
            <a:r>
              <a:rPr lang="tr-TR" smtClean="0"/>
              <a:t>Şiloz effüzyon</a:t>
            </a:r>
          </a:p>
          <a:p>
            <a:pPr lvl="2" eaLnBrk="1" hangingPunct="1">
              <a:defRPr/>
            </a:pPr>
            <a:r>
              <a:rPr lang="tr-TR" smtClean="0"/>
              <a:t>Hemorajik effüzyon olarak sınıflandırılabilir.</a:t>
            </a:r>
          </a:p>
          <a:p>
            <a:pPr eaLnBrk="1" hangingPunct="1">
              <a:defRPr/>
            </a:pPr>
            <a:r>
              <a:rPr lang="tr-TR" smtClean="0"/>
              <a:t>Sağaltım ve prognoz effüzyonun nedenine göre değişir.</a:t>
            </a:r>
          </a:p>
          <a:p>
            <a:pPr lvl="2" eaLnBrk="1" hangingPunct="1">
              <a:defRPr/>
            </a:pPr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31153530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mtClean="0"/>
              <a:t>Klinik bulgular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600201"/>
            <a:ext cx="8229600" cy="49244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tr-TR" smtClean="0"/>
              <a:t>Mukopurulent burun akıntısı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smtClean="0"/>
              <a:t>Prodüktif öksürük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smtClean="0"/>
              <a:t>Dispne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smtClean="0"/>
              <a:t>Ekzersiz intolerans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smtClean="0"/>
              <a:t>Ateş, iştahsızlık, durgunluk ve kilo kaybı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smtClean="0"/>
              <a:t>Şiddetli olaylarda siyanoz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smtClean="0"/>
              <a:t>Oskültasyonda özellikle kranio-ventral loplarda belirgin olmak üzere akciğerlerde çıtırtı sesleri</a:t>
            </a:r>
          </a:p>
          <a:p>
            <a:pPr eaLnBrk="1" hangingPunct="1">
              <a:lnSpc>
                <a:spcPct val="90000"/>
              </a:lnSpc>
              <a:defRPr/>
            </a:pPr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1967183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mtClean="0"/>
              <a:t>Tanı 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mtClean="0"/>
              <a:t>Klinik belirtiler</a:t>
            </a:r>
          </a:p>
          <a:p>
            <a:pPr eaLnBrk="1" hangingPunct="1">
              <a:defRPr/>
            </a:pPr>
            <a:r>
              <a:rPr lang="tr-TR" smtClean="0"/>
              <a:t>Radyografi</a:t>
            </a:r>
          </a:p>
          <a:p>
            <a:pPr eaLnBrk="1" hangingPunct="1">
              <a:defRPr/>
            </a:pPr>
            <a:r>
              <a:rPr lang="tr-TR" smtClean="0"/>
              <a:t>Hava yolları sitolojisi</a:t>
            </a:r>
          </a:p>
          <a:p>
            <a:pPr lvl="1" eaLnBrk="1" hangingPunct="1">
              <a:defRPr/>
            </a:pPr>
            <a:r>
              <a:rPr lang="tr-TR" smtClean="0"/>
              <a:t>Transtracheal yıkantı, BAL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3211574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mtClean="0"/>
              <a:t>Tedavi</a:t>
            </a:r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600201"/>
            <a:ext cx="8686800" cy="4530725"/>
          </a:xfrm>
        </p:spPr>
        <p:txBody>
          <a:bodyPr/>
          <a:lstStyle/>
          <a:p>
            <a:pPr eaLnBrk="1" hangingPunct="1">
              <a:defRPr/>
            </a:pPr>
            <a:r>
              <a:rPr lang="tr-TR" smtClean="0"/>
              <a:t>Antibiyotik tedavisi</a:t>
            </a:r>
          </a:p>
          <a:p>
            <a:pPr lvl="2" eaLnBrk="1" hangingPunct="1">
              <a:defRPr/>
            </a:pPr>
            <a:r>
              <a:rPr lang="tr-TR" smtClean="0"/>
              <a:t>Gram + koklar– Trimet/sulf., kloramfenikol, sefalosporin</a:t>
            </a:r>
          </a:p>
          <a:p>
            <a:pPr lvl="2" eaLnBrk="1" hangingPunct="1">
              <a:defRPr/>
            </a:pPr>
            <a:r>
              <a:rPr lang="tr-TR" smtClean="0"/>
              <a:t>Gram – çubuklar-- Trimet/sulf., kloramfenikol, enrofloksasin, gentamisin</a:t>
            </a:r>
          </a:p>
          <a:p>
            <a:pPr lvl="2" eaLnBrk="1" hangingPunct="1">
              <a:defRPr/>
            </a:pPr>
            <a:r>
              <a:rPr lang="tr-TR" smtClean="0"/>
              <a:t>B.bronchiseptika– tetrasiklin, kloramfenikol, enrofloksasin</a:t>
            </a:r>
          </a:p>
          <a:p>
            <a:pPr eaLnBrk="1" hangingPunct="1">
              <a:defRPr/>
            </a:pPr>
            <a:r>
              <a:rPr lang="tr-TR" smtClean="0"/>
              <a:t>Bronkodilatatörler– theophilline 10 -20 mg/kg po 12-24  saatte bir.</a:t>
            </a:r>
          </a:p>
          <a:p>
            <a:pPr eaLnBrk="1" hangingPunct="1">
              <a:defRPr/>
            </a:pPr>
            <a:r>
              <a:rPr lang="tr-TR" smtClean="0"/>
              <a:t>Diüretikler, kortikosteroitler ve öksürük baskılayıcılardan kaçınılmalıdır. </a:t>
            </a:r>
          </a:p>
          <a:p>
            <a:pPr lvl="2" eaLnBrk="1" hangingPunct="1">
              <a:defRPr/>
            </a:pPr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4065777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tr-TR" smtClean="0"/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600201"/>
            <a:ext cx="8686800" cy="4530725"/>
          </a:xfrm>
        </p:spPr>
        <p:txBody>
          <a:bodyPr/>
          <a:lstStyle/>
          <a:p>
            <a:pPr eaLnBrk="1" hangingPunct="1">
              <a:defRPr/>
            </a:pPr>
            <a:r>
              <a:rPr lang="tr-TR" smtClean="0"/>
              <a:t>2. Destek tedavisi</a:t>
            </a:r>
          </a:p>
          <a:p>
            <a:pPr lvl="1" eaLnBrk="1" hangingPunct="1">
              <a:defRPr/>
            </a:pPr>
            <a:r>
              <a:rPr lang="tr-TR" smtClean="0"/>
              <a:t>Hava yollarının nemlendirilmesi( viskositenin azaltılması, mukusun ve silier hareketin arttırılması) buhar veya nemlendirme kutuları buğu vb.</a:t>
            </a:r>
          </a:p>
          <a:p>
            <a:pPr lvl="1" eaLnBrk="1" hangingPunct="1">
              <a:defRPr/>
            </a:pPr>
            <a:r>
              <a:rPr lang="tr-TR" smtClean="0"/>
              <a:t>Siyanozlu hastalara oksijen desteği PaO</a:t>
            </a:r>
            <a:r>
              <a:rPr lang="tr-TR" sz="2000"/>
              <a:t>2 </a:t>
            </a:r>
            <a:r>
              <a:rPr lang="tr-TR" smtClean="0"/>
              <a:t>60mm/Hg düşük, PaCO</a:t>
            </a:r>
            <a:r>
              <a:rPr lang="tr-TR" sz="1800"/>
              <a:t>2 </a:t>
            </a:r>
            <a:r>
              <a:rPr lang="tr-TR" sz="2400"/>
              <a:t> </a:t>
            </a:r>
            <a:r>
              <a:rPr lang="tr-TR" smtClean="0"/>
              <a:t>60-75 mm/Hg yüksek ise ve ileri derecede solunum zorluğu olduğunda</a:t>
            </a:r>
            <a:endParaRPr lang="tr-TR" sz="1400"/>
          </a:p>
        </p:txBody>
      </p:sp>
    </p:spTree>
    <p:extLst>
      <p:ext uri="{BB962C8B-B14F-4D97-AF65-F5344CB8AC3E}">
        <p14:creationId xmlns:p14="http://schemas.microsoft.com/office/powerpoint/2010/main" val="3232455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mtClean="0"/>
              <a:t>ASPİRASYON PNÖMONİSİ</a:t>
            </a:r>
          </a:p>
        </p:txBody>
      </p:sp>
      <p:sp>
        <p:nvSpPr>
          <p:cNvPr id="141317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1510675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mtClean="0"/>
              <a:t>ETYOLOJİ</a:t>
            </a:r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tr-TR" smtClean="0"/>
              <a:t>Aspirasyon pnömonisi</a:t>
            </a:r>
          </a:p>
          <a:p>
            <a:pPr eaLnBrk="1" hangingPunct="1">
              <a:defRPr/>
            </a:pPr>
            <a:r>
              <a:rPr lang="tr-TR" smtClean="0"/>
              <a:t>Gıdaların</a:t>
            </a:r>
          </a:p>
          <a:p>
            <a:pPr eaLnBrk="1" hangingPunct="1">
              <a:defRPr/>
            </a:pPr>
            <a:r>
              <a:rPr lang="tr-TR" smtClean="0"/>
              <a:t>Gastrik içeriğin( en yaygın neden )</a:t>
            </a:r>
          </a:p>
          <a:p>
            <a:pPr eaLnBrk="1" hangingPunct="1">
              <a:defRPr/>
            </a:pPr>
            <a:r>
              <a:rPr lang="tr-TR" smtClean="0"/>
              <a:t>Suyun</a:t>
            </a:r>
          </a:p>
          <a:p>
            <a:pPr eaLnBrk="1" hangingPunct="1">
              <a:defRPr/>
            </a:pPr>
            <a:r>
              <a:rPr lang="tr-TR" smtClean="0"/>
              <a:t>Mineral yağların</a:t>
            </a:r>
          </a:p>
          <a:p>
            <a:pPr eaLnBrk="1" hangingPunct="1">
              <a:defRPr/>
            </a:pPr>
            <a:r>
              <a:rPr lang="tr-TR" smtClean="0"/>
              <a:t>Yabancı cisimlerin akciğerlere kaçması nedeniyle olmaktadır.</a:t>
            </a:r>
          </a:p>
          <a:p>
            <a:pPr lvl="1" eaLnBrk="1" hangingPunct="1">
              <a:defRPr/>
            </a:pPr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861248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Akçaağaç">
  <a:themeElements>
    <a:clrScheme name="Akçaağaç 6">
      <a:dk1>
        <a:srgbClr val="006699"/>
      </a:dk1>
      <a:lt1>
        <a:srgbClr val="FFFFFF"/>
      </a:lt1>
      <a:dk2>
        <a:srgbClr val="006666"/>
      </a:dk2>
      <a:lt2>
        <a:srgbClr val="CCECFF"/>
      </a:lt2>
      <a:accent1>
        <a:srgbClr val="00CCFF"/>
      </a:accent1>
      <a:accent2>
        <a:srgbClr val="017A83"/>
      </a:accent2>
      <a:accent3>
        <a:srgbClr val="AAB8B8"/>
      </a:accent3>
      <a:accent4>
        <a:srgbClr val="DADADA"/>
      </a:accent4>
      <a:accent5>
        <a:srgbClr val="AAE2FF"/>
      </a:accent5>
      <a:accent6>
        <a:srgbClr val="016E76"/>
      </a:accent6>
      <a:hlink>
        <a:srgbClr val="FFFFCC"/>
      </a:hlink>
      <a:folHlink>
        <a:srgbClr val="99FF99"/>
      </a:folHlink>
    </a:clrScheme>
    <a:fontScheme name="Akçaağaç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kçaağaç 1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kçaağaç 2">
        <a:dk1>
          <a:srgbClr val="EA9306"/>
        </a:dk1>
        <a:lt1>
          <a:srgbClr val="FFFFFF"/>
        </a:lt1>
        <a:dk2>
          <a:srgbClr val="FAC120"/>
        </a:dk2>
        <a:lt2>
          <a:srgbClr val="FFFDD1"/>
        </a:lt2>
        <a:accent1>
          <a:srgbClr val="CC6600"/>
        </a:accent1>
        <a:accent2>
          <a:srgbClr val="FF9933"/>
        </a:accent2>
        <a:accent3>
          <a:srgbClr val="FCDDAB"/>
        </a:accent3>
        <a:accent4>
          <a:srgbClr val="DADADA"/>
        </a:accent4>
        <a:accent5>
          <a:srgbClr val="E2B8AA"/>
        </a:accent5>
        <a:accent6>
          <a:srgbClr val="E78A2D"/>
        </a:accent6>
        <a:hlink>
          <a:srgbClr val="A50021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kçaağaç 3">
        <a:dk1>
          <a:srgbClr val="000000"/>
        </a:dk1>
        <a:lt1>
          <a:srgbClr val="FFFFCC"/>
        </a:lt1>
        <a:dk2>
          <a:srgbClr val="A26D18"/>
        </a:dk2>
        <a:lt2>
          <a:srgbClr val="F9D793"/>
        </a:lt2>
        <a:accent1>
          <a:srgbClr val="FFD05B"/>
        </a:accent1>
        <a:accent2>
          <a:srgbClr val="FEE1A8"/>
        </a:accent2>
        <a:accent3>
          <a:srgbClr val="FFFFE2"/>
        </a:accent3>
        <a:accent4>
          <a:srgbClr val="000000"/>
        </a:accent4>
        <a:accent5>
          <a:srgbClr val="FFE4B5"/>
        </a:accent5>
        <a:accent6>
          <a:srgbClr val="E6CC98"/>
        </a:accent6>
        <a:hlink>
          <a:srgbClr val="FF0000"/>
        </a:hlink>
        <a:folHlink>
          <a:srgbClr val="CC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kçaağaç 4">
        <a:dk1>
          <a:srgbClr val="008000"/>
        </a:dk1>
        <a:lt1>
          <a:srgbClr val="FFFFFF"/>
        </a:lt1>
        <a:dk2>
          <a:srgbClr val="005800"/>
        </a:dk2>
        <a:lt2>
          <a:srgbClr val="FFFFCC"/>
        </a:lt2>
        <a:accent1>
          <a:srgbClr val="00CC99"/>
        </a:accent1>
        <a:accent2>
          <a:srgbClr val="007825"/>
        </a:accent2>
        <a:accent3>
          <a:srgbClr val="AAB4AA"/>
        </a:accent3>
        <a:accent4>
          <a:srgbClr val="DADADA"/>
        </a:accent4>
        <a:accent5>
          <a:srgbClr val="AAE2CA"/>
        </a:accent5>
        <a:accent6>
          <a:srgbClr val="006C20"/>
        </a:accent6>
        <a:hlink>
          <a:srgbClr val="9966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kçaağaç 5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CC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kçaağaç 6">
        <a:dk1>
          <a:srgbClr val="006699"/>
        </a:dk1>
        <a:lt1>
          <a:srgbClr val="FFFFFF"/>
        </a:lt1>
        <a:dk2>
          <a:srgbClr val="006666"/>
        </a:dk2>
        <a:lt2>
          <a:srgbClr val="CCECFF"/>
        </a:lt2>
        <a:accent1>
          <a:srgbClr val="00CCFF"/>
        </a:accent1>
        <a:accent2>
          <a:srgbClr val="017A83"/>
        </a:accent2>
        <a:accent3>
          <a:srgbClr val="AAB8B8"/>
        </a:accent3>
        <a:accent4>
          <a:srgbClr val="DADADA"/>
        </a:accent4>
        <a:accent5>
          <a:srgbClr val="AAE2FF"/>
        </a:accent5>
        <a:accent6>
          <a:srgbClr val="016E76"/>
        </a:accent6>
        <a:hlink>
          <a:srgbClr val="FFFFCC"/>
        </a:hlink>
        <a:folHlink>
          <a:srgbClr val="99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kçaağaç 7">
        <a:dk1>
          <a:srgbClr val="80ACC4"/>
        </a:dk1>
        <a:lt1>
          <a:srgbClr val="FFFFFF"/>
        </a:lt1>
        <a:dk2>
          <a:srgbClr val="B3D1DF"/>
        </a:dk2>
        <a:lt2>
          <a:srgbClr val="FFFFFF"/>
        </a:lt2>
        <a:accent1>
          <a:srgbClr val="5089A8"/>
        </a:accent1>
        <a:accent2>
          <a:srgbClr val="BBC6DB"/>
        </a:accent2>
        <a:accent3>
          <a:srgbClr val="D6E5EC"/>
        </a:accent3>
        <a:accent4>
          <a:srgbClr val="DADADA"/>
        </a:accent4>
        <a:accent5>
          <a:srgbClr val="B3C4D1"/>
        </a:accent5>
        <a:accent6>
          <a:srgbClr val="A9B3C6"/>
        </a:accent6>
        <a:hlink>
          <a:srgbClr val="0000FF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kçaağaç 8">
        <a:dk1>
          <a:srgbClr val="5700AE"/>
        </a:dk1>
        <a:lt1>
          <a:srgbClr val="FFFFFF"/>
        </a:lt1>
        <a:dk2>
          <a:srgbClr val="7301CB"/>
        </a:dk2>
        <a:lt2>
          <a:srgbClr val="C5C5FF"/>
        </a:lt2>
        <a:accent1>
          <a:srgbClr val="9999FF"/>
        </a:accent1>
        <a:accent2>
          <a:srgbClr val="7000E0"/>
        </a:accent2>
        <a:accent3>
          <a:srgbClr val="BCAAE2"/>
        </a:accent3>
        <a:accent4>
          <a:srgbClr val="DADADA"/>
        </a:accent4>
        <a:accent5>
          <a:srgbClr val="CACAFF"/>
        </a:accent5>
        <a:accent6>
          <a:srgbClr val="6500CB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kçaağaç 9">
        <a:dk1>
          <a:srgbClr val="003366"/>
        </a:dk1>
        <a:lt1>
          <a:srgbClr val="FFFFFF"/>
        </a:lt1>
        <a:dk2>
          <a:srgbClr val="003366"/>
        </a:dk2>
        <a:lt2>
          <a:srgbClr val="CBD5DF"/>
        </a:lt2>
        <a:accent1>
          <a:srgbClr val="A9BEE9"/>
        </a:accent1>
        <a:accent2>
          <a:srgbClr val="D6E4F2"/>
        </a:accent2>
        <a:accent3>
          <a:srgbClr val="FFFFFF"/>
        </a:accent3>
        <a:accent4>
          <a:srgbClr val="002A56"/>
        </a:accent4>
        <a:accent5>
          <a:srgbClr val="D1DBF2"/>
        </a:accent5>
        <a:accent6>
          <a:srgbClr val="C2CFDB"/>
        </a:accent6>
        <a:hlink>
          <a:srgbClr val="0000CC"/>
        </a:hlink>
        <a:folHlink>
          <a:srgbClr val="8668E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741</Words>
  <Application>Microsoft Office PowerPoint</Application>
  <PresentationFormat>Geniş ekran</PresentationFormat>
  <Paragraphs>139</Paragraphs>
  <Slides>33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33</vt:i4>
      </vt:variant>
    </vt:vector>
  </HeadingPairs>
  <TitlesOfParts>
    <vt:vector size="40" baseType="lpstr">
      <vt:lpstr>Arial</vt:lpstr>
      <vt:lpstr>Calibri</vt:lpstr>
      <vt:lpstr>Calibri Light</vt:lpstr>
      <vt:lpstr>Times New Roman</vt:lpstr>
      <vt:lpstr>Wingdings</vt:lpstr>
      <vt:lpstr>Office Teması</vt:lpstr>
      <vt:lpstr>Akçaağaç</vt:lpstr>
      <vt:lpstr>2- Bakteriyel pnömoniler</vt:lpstr>
      <vt:lpstr>Etyoloji</vt:lpstr>
      <vt:lpstr>PowerPoint Sunusu</vt:lpstr>
      <vt:lpstr>Klinik bulgular</vt:lpstr>
      <vt:lpstr>Tanı </vt:lpstr>
      <vt:lpstr>Tedavi</vt:lpstr>
      <vt:lpstr>PowerPoint Sunusu</vt:lpstr>
      <vt:lpstr>ASPİRASYON PNÖMONİSİ</vt:lpstr>
      <vt:lpstr>ETYOLOJİ</vt:lpstr>
      <vt:lpstr>Predispoze edici durumlar</vt:lpstr>
      <vt:lpstr>PowerPoint Sunusu</vt:lpstr>
      <vt:lpstr>Klinik bulgular</vt:lpstr>
      <vt:lpstr>Tanı</vt:lpstr>
      <vt:lpstr>Tedavi</vt:lpstr>
      <vt:lpstr>PowerPoint Sunusu</vt:lpstr>
      <vt:lpstr>AKCİĞER ÖDEMİ</vt:lpstr>
      <vt:lpstr>ETYOLOJİ</vt:lpstr>
      <vt:lpstr>PowerPoint Sunusu</vt:lpstr>
      <vt:lpstr>KLİNİK BULGULAR</vt:lpstr>
      <vt:lpstr>TEDAVİ</vt:lpstr>
      <vt:lpstr>PowerPoint Sunusu</vt:lpstr>
      <vt:lpstr>PROGNOZ</vt:lpstr>
      <vt:lpstr>PLEURA VE PLEURAL BOŞLUK HASTALIKLARI</vt:lpstr>
      <vt:lpstr>1. PLEURAL EFFÜZYON</vt:lpstr>
      <vt:lpstr>PowerPoint Sunusu</vt:lpstr>
      <vt:lpstr>ETYOLOJİ</vt:lpstr>
      <vt:lpstr>PowerPoint Sunusu</vt:lpstr>
      <vt:lpstr>PowerPoint Sunusu</vt:lpstr>
      <vt:lpstr>PowerPoint Sunusu</vt:lpstr>
      <vt:lpstr>PowerPoint Sunusu</vt:lpstr>
      <vt:lpstr>PowerPoint Sunusu</vt:lpstr>
      <vt:lpstr>KLİNİK BULGULAR</vt:lpstr>
      <vt:lpstr>Tanı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2- Bakteriyel pnömoniler</dc:title>
  <dc:creator>Esra</dc:creator>
  <cp:lastModifiedBy>Esra</cp:lastModifiedBy>
  <cp:revision>1</cp:revision>
  <dcterms:created xsi:type="dcterms:W3CDTF">2020-05-12T07:56:02Z</dcterms:created>
  <dcterms:modified xsi:type="dcterms:W3CDTF">2020-05-12T07:56:16Z</dcterms:modified>
</cp:coreProperties>
</file>