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4027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945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9716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07159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8242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58992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1810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3289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9747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1343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031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43871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63296" y="702156"/>
            <a:ext cx="11301984" cy="1013800"/>
          </a:xfrm>
        </p:spPr>
        <p:txBody>
          <a:bodyPr>
            <a:normAutofit/>
          </a:bodyPr>
          <a:lstStyle/>
          <a:p>
            <a:r>
              <a:rPr lang="tr-TR" sz="4400" dirty="0"/>
              <a:t>Ortaya Çıkışı İtibariyle Liderlik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63296" y="1889760"/>
            <a:ext cx="11301984" cy="47426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Atama Yoluyla Kazanılan Liderlik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Seçim Yoluyla Kazanılan Liderlik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Durumun Uygunluk Göstermesi İle kazanılan Liderlik (</a:t>
            </a:r>
            <a:r>
              <a:rPr lang="tr-TR" altLang="tr-TR" sz="3600" dirty="0" err="1"/>
              <a:t>konjonktürel</a:t>
            </a:r>
            <a:r>
              <a:rPr lang="tr-TR" altLang="tr-TR" sz="3600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Kişilik Özellikleriyle Kazanılan Liderlik (karizmatik)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49033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104" y="702156"/>
            <a:ext cx="11277600" cy="907188"/>
          </a:xfrm>
        </p:spPr>
        <p:txBody>
          <a:bodyPr>
            <a:normAutofit/>
          </a:bodyPr>
          <a:lstStyle/>
          <a:p>
            <a:r>
              <a:rPr lang="tr-TR" sz="4400" dirty="0"/>
              <a:t>Rekreasyon Liderliği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104" y="1914144"/>
            <a:ext cx="9717024" cy="358444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Danışmacı </a:t>
            </a:r>
            <a:r>
              <a:rPr lang="tr-TR" altLang="tr-TR" sz="2800" dirty="0" err="1"/>
              <a:t>LiderlikYüz</a:t>
            </a:r>
            <a:r>
              <a:rPr lang="tr-TR" altLang="tr-TR" sz="2800" dirty="0"/>
              <a:t>-yüze Liderlik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 Nezaretçi Liderlik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 Yönetici Liderlik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Kontrolcü Liderlik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İlgisiz Liderlik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2800" dirty="0"/>
              <a:t>Görev Yanlısı Liderlik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451104" y="5349163"/>
            <a:ext cx="10314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tr-TR" altLang="tr-TR" sz="3200" dirty="0"/>
              <a:t>Liderlikte İdeal Nokta </a:t>
            </a:r>
            <a:r>
              <a:rPr lang="tr-TR" altLang="tr-TR" dirty="0"/>
              <a:t>(Lider-grup üyesi ilişkisi, etkileşim yoğunluğu, dinamik etkileşim)</a:t>
            </a:r>
          </a:p>
        </p:txBody>
      </p:sp>
    </p:spTree>
    <p:extLst>
      <p:ext uri="{BB962C8B-B14F-4D97-AF65-F5344CB8AC3E}">
        <p14:creationId xmlns:p14="http://schemas.microsoft.com/office/powerpoint/2010/main" xmlns="" val="2923900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104" y="702156"/>
            <a:ext cx="11159704" cy="968148"/>
          </a:xfrm>
        </p:spPr>
        <p:txBody>
          <a:bodyPr>
            <a:normAutofit/>
          </a:bodyPr>
          <a:lstStyle/>
          <a:p>
            <a:r>
              <a:rPr lang="tr-TR" sz="4000" dirty="0"/>
              <a:t>Rekreatif Liderliğin Güncel Sorunları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104" y="1962912"/>
            <a:ext cx="11159704" cy="4706112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>
                <a:solidFill>
                  <a:schemeClr val="tx1"/>
                </a:solidFill>
              </a:rPr>
              <a:t>Liderlik-Otel operasyonu yöneticiliği rolleri arasında çatışma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/>
              <a:t>Amaç farklılığı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/>
              <a:t>Profesyonel kariyer farklılığı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/>
              <a:t>İki taraf operasyonunu planlayan ve yürütenler arasındaki rol önemi görüş farklılığı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/>
              <a:t>İki ekibin birbiri hakkında olumsuz algıları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/>
              <a:t>Rollerin iyi tanınamaması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/>
              <a:t>Kişilik özellikleri farklılığı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/>
              <a:t>Yönetim basamakları arasındaki koordinasyon eksikliği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/>
              <a:t>Personel devri, işbaşı eğitim eksikliği, iş tanımları olmaması, örgüt kültürü zayıflığı, örgüt içi iletişim eksikliği </a:t>
            </a:r>
            <a:r>
              <a:rPr lang="tr-TR" altLang="tr-TR" sz="2400" dirty="0" err="1"/>
              <a:t>vb</a:t>
            </a:r>
            <a:r>
              <a:rPr lang="tr-TR" altLang="tr-TR" sz="2400" dirty="0"/>
              <a:t> örgütsel nedenler)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/>
              <a:t>Liderlik stillerindeki farklılık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4203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7680" y="702156"/>
            <a:ext cx="11216640" cy="1004724"/>
          </a:xfrm>
        </p:spPr>
        <p:txBody>
          <a:bodyPr>
            <a:normAutofit/>
          </a:bodyPr>
          <a:lstStyle/>
          <a:p>
            <a:r>
              <a:rPr lang="tr-TR" sz="4400" dirty="0"/>
              <a:t>Rekreasyon Ve Turizm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7680" y="1889760"/>
            <a:ext cx="11216640" cy="463296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Talep yönünden benzeşme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Bulunulan mahallin dışında gerçekleşen rekreasyon faaliyeti “turizm” olmakta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İlişkide “iş seyahatleri” önemli oranda ayrışmakta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Kendi çevresinde yapılan kapalı alan sporları gibi aktiviteler turizmden ayrılır.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dirty="0"/>
              <a:t>Kısal alanlara, deniz kenarlarına yönelen bir seyahati de barındıran </a:t>
            </a:r>
            <a:r>
              <a:rPr lang="tr-TR" altLang="tr-TR" sz="3200" dirty="0" err="1"/>
              <a:t>rekreatif</a:t>
            </a:r>
            <a:r>
              <a:rPr lang="tr-TR" altLang="tr-TR" sz="3200" dirty="0"/>
              <a:t> eylemler turizm içerisinde de değerlendirilir.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06465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6880" y="2011680"/>
            <a:ext cx="7071360" cy="464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4783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 İlke </a:t>
            </a:r>
            <a:r>
              <a:rPr lang="tr-TR" dirty="0" err="1" smtClean="0"/>
              <a:t>Basarangil</a:t>
            </a:r>
            <a:r>
              <a:rPr lang="tr-TR" dirty="0" smtClean="0"/>
              <a:t>, Dr. Oğuz </a:t>
            </a:r>
            <a:r>
              <a:rPr lang="tr-TR" dirty="0" err="1" smtClean="0"/>
              <a:t>Türkay</a:t>
            </a:r>
            <a:r>
              <a:rPr lang="tr-TR" dirty="0" smtClean="0"/>
              <a:t> Rekreasyon ve </a:t>
            </a:r>
            <a:r>
              <a:rPr lang="tr-TR" dirty="0" err="1" smtClean="0"/>
              <a:t>Anımasyon</a:t>
            </a:r>
            <a:r>
              <a:rPr lang="tr-TR" dirty="0" smtClean="0"/>
              <a:t> , Rekreasyon </a:t>
            </a:r>
            <a:r>
              <a:rPr lang="tr-TR" smtClean="0"/>
              <a:t>Yonetımı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Kar Payı</Template>
  <TotalTime>35</TotalTime>
  <Words>195</Words>
  <Application>Microsoft Office PowerPoint</Application>
  <PresentationFormat>Özel</PresentationFormat>
  <Paragraphs>31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Kar Payı</vt:lpstr>
      <vt:lpstr>Ortaya Çıkışı İtibariyle Liderlik</vt:lpstr>
      <vt:lpstr>Rekreasyon Liderliği</vt:lpstr>
      <vt:lpstr>Rekreatif Liderliğin Güncel Sorunları</vt:lpstr>
      <vt:lpstr>Rekreasyon Ve Turizm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Ortaya Çıkışı İtibariyle Liderlik</dc:title>
  <dc:creator>eceats35@gmail.com</dc:creator>
  <cp:lastModifiedBy>Windows Kullanıcısı</cp:lastModifiedBy>
  <cp:revision>8</cp:revision>
  <dcterms:created xsi:type="dcterms:W3CDTF">2018-12-16T19:16:20Z</dcterms:created>
  <dcterms:modified xsi:type="dcterms:W3CDTF">2019-03-15T12:28:47Z</dcterms:modified>
</cp:coreProperties>
</file>