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9208AFF-2DEC-4040-A7C5-D85C57ED0FC8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3C08CC0-7B3F-4712-A037-7C5A146C090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740279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08AFF-2DEC-4040-A7C5-D85C57ED0FC8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08CC0-7B3F-4712-A037-7C5A146C090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99459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9208AFF-2DEC-4040-A7C5-D85C57ED0FC8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3C08CC0-7B3F-4712-A037-7C5A146C090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297165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08AFF-2DEC-4040-A7C5-D85C57ED0FC8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3C08CC0-7B3F-4712-A037-7C5A146C090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907159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9208AFF-2DEC-4040-A7C5-D85C57ED0FC8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3C08CC0-7B3F-4712-A037-7C5A146C090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582420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08AFF-2DEC-4040-A7C5-D85C57ED0FC8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08CC0-7B3F-4712-A037-7C5A146C090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58992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08AFF-2DEC-4040-A7C5-D85C57ED0FC8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08CC0-7B3F-4712-A037-7C5A146C090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918102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08AFF-2DEC-4040-A7C5-D85C57ED0FC8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08CC0-7B3F-4712-A037-7C5A146C090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332894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08AFF-2DEC-4040-A7C5-D85C57ED0FC8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08CC0-7B3F-4712-A037-7C5A146C090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097473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9208AFF-2DEC-4040-A7C5-D85C57ED0FC8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3C08CC0-7B3F-4712-A037-7C5A146C090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1343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08AFF-2DEC-4040-A7C5-D85C57ED0FC8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08CC0-7B3F-4712-A037-7C5A146C090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00314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9208AFF-2DEC-4040-A7C5-D85C57ED0FC8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3C08CC0-7B3F-4712-A037-7C5A146C090A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1438710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463296" y="702156"/>
            <a:ext cx="11301984" cy="1013800"/>
          </a:xfrm>
        </p:spPr>
        <p:txBody>
          <a:bodyPr>
            <a:normAutofit/>
          </a:bodyPr>
          <a:lstStyle/>
          <a:p>
            <a:r>
              <a:rPr lang="tr-TR" sz="4400" dirty="0"/>
              <a:t>Ortaya Çıkışı İtibariyle Liderlik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463296" y="1889760"/>
            <a:ext cx="11301984" cy="4742688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tr-TR" altLang="tr-TR" sz="3600" dirty="0"/>
              <a:t>Atama Yoluyla Kazanılan Liderlik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altLang="tr-TR" sz="3600" dirty="0"/>
              <a:t>Seçim Yoluyla Kazanılan Liderlik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altLang="tr-TR" sz="3600" dirty="0"/>
              <a:t>Durumun Uygunluk Göstermesi İle kazanılan Liderlik (</a:t>
            </a:r>
            <a:r>
              <a:rPr lang="tr-TR" altLang="tr-TR" sz="3600" dirty="0" err="1"/>
              <a:t>konjonktürel</a:t>
            </a:r>
            <a:r>
              <a:rPr lang="tr-TR" altLang="tr-TR" sz="3600" dirty="0"/>
              <a:t>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altLang="tr-TR" sz="3600" dirty="0"/>
              <a:t>Kişilik Özellikleriyle Kazanılan Liderlik (karizmatik)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449033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1104" y="702156"/>
            <a:ext cx="11277600" cy="907188"/>
          </a:xfrm>
        </p:spPr>
        <p:txBody>
          <a:bodyPr>
            <a:normAutofit/>
          </a:bodyPr>
          <a:lstStyle/>
          <a:p>
            <a:r>
              <a:rPr lang="tr-TR" sz="4400" dirty="0"/>
              <a:t>Rekreasyon Liderliği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1104" y="1914144"/>
            <a:ext cx="9717024" cy="3584448"/>
          </a:xfrm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tr-TR" altLang="tr-TR" sz="2800" dirty="0"/>
              <a:t>Danışmacı </a:t>
            </a:r>
            <a:r>
              <a:rPr lang="tr-TR" altLang="tr-TR" sz="2800" dirty="0" err="1"/>
              <a:t>LiderlikYüz</a:t>
            </a:r>
            <a:r>
              <a:rPr lang="tr-TR" altLang="tr-TR" sz="2800" dirty="0"/>
              <a:t>-yüze Liderlik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tr-TR" altLang="tr-TR" sz="2800" dirty="0"/>
              <a:t> Nezaretçi Liderlik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tr-TR" altLang="tr-TR" sz="2800" dirty="0"/>
              <a:t> Yönetici Liderlik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tr-TR" altLang="tr-TR" sz="2800" dirty="0"/>
              <a:t>Kontrolcü Liderlik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tr-TR" altLang="tr-TR" sz="2800" dirty="0"/>
              <a:t>İlgisiz Liderlik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tr-TR" altLang="tr-TR" sz="2800" dirty="0"/>
              <a:t>Görev Yanlısı Liderlik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451104" y="5349163"/>
            <a:ext cx="103144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tx2"/>
              </a:buClr>
            </a:pPr>
            <a:r>
              <a:rPr lang="tr-TR" altLang="tr-TR" sz="3200" dirty="0"/>
              <a:t>Liderlikte İdeal Nokta </a:t>
            </a:r>
            <a:r>
              <a:rPr lang="tr-TR" altLang="tr-TR" dirty="0"/>
              <a:t>(Lider-grup üyesi ilişkisi, etkileşim yoğunluğu, dinamik etkileşim)</a:t>
            </a:r>
          </a:p>
        </p:txBody>
      </p:sp>
    </p:spTree>
    <p:extLst>
      <p:ext uri="{BB962C8B-B14F-4D97-AF65-F5344CB8AC3E}">
        <p14:creationId xmlns:p14="http://schemas.microsoft.com/office/powerpoint/2010/main" xmlns="" val="2923900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1104" y="702156"/>
            <a:ext cx="11159704" cy="968148"/>
          </a:xfrm>
        </p:spPr>
        <p:txBody>
          <a:bodyPr>
            <a:normAutofit/>
          </a:bodyPr>
          <a:lstStyle/>
          <a:p>
            <a:r>
              <a:rPr lang="tr-TR" sz="4000" dirty="0"/>
              <a:t>Rekreatif Liderliğin Güncel Sorunları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1104" y="1962912"/>
            <a:ext cx="11159704" cy="4706112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tr-TR" altLang="tr-TR" sz="2400" dirty="0">
                <a:solidFill>
                  <a:schemeClr val="tx1"/>
                </a:solidFill>
              </a:rPr>
              <a:t>Liderlik-Otel operasyonu yöneticiliği rolleri arasında çatışma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tr-TR" altLang="tr-TR" sz="2400" dirty="0"/>
              <a:t>Amaç farklılığı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tr-TR" altLang="tr-TR" sz="2400" dirty="0"/>
              <a:t>Profesyonel kariyer farklılığı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tr-TR" altLang="tr-TR" sz="2400" dirty="0"/>
              <a:t>İki taraf operasyonunu planlayan ve yürütenler arasındaki rol önemi görüş farklılığı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tr-TR" altLang="tr-TR" sz="2400" dirty="0"/>
              <a:t>İki ekibin birbiri hakkında olumsuz algıları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tr-TR" altLang="tr-TR" sz="2400" dirty="0"/>
              <a:t>Rollerin iyi tanınamaması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tr-TR" altLang="tr-TR" sz="2400" dirty="0"/>
              <a:t>Kişilik özellikleri farklılığı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tr-TR" altLang="tr-TR" sz="2400" dirty="0"/>
              <a:t>Yönetim basamakları arasındaki koordinasyon eksikliği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tr-TR" altLang="tr-TR" sz="2400" dirty="0"/>
              <a:t>Personel devri, işbaşı eğitim eksikliği, iş tanımları olmaması, örgüt kültürü zayıflığı, örgüt içi iletişim eksikliği </a:t>
            </a:r>
            <a:r>
              <a:rPr lang="tr-TR" altLang="tr-TR" sz="2400" dirty="0" err="1"/>
              <a:t>vb</a:t>
            </a:r>
            <a:r>
              <a:rPr lang="tr-TR" altLang="tr-TR" sz="2400" dirty="0"/>
              <a:t> örgütsel nedenler)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tr-TR" altLang="tr-TR" sz="2400" dirty="0"/>
              <a:t>Liderlik stillerindeki farklılık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64203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87680" y="702156"/>
            <a:ext cx="11216640" cy="1004724"/>
          </a:xfrm>
        </p:spPr>
        <p:txBody>
          <a:bodyPr>
            <a:normAutofit/>
          </a:bodyPr>
          <a:lstStyle/>
          <a:p>
            <a:r>
              <a:rPr lang="tr-TR" sz="4400" dirty="0"/>
              <a:t>Rekreasyon Ve Turizm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87680" y="1889760"/>
            <a:ext cx="11216640" cy="4632960"/>
          </a:xfrm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tr-TR" altLang="tr-TR" sz="3200" dirty="0"/>
              <a:t>Talep yönünden benzeşme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tr-TR" altLang="tr-TR" sz="3200" dirty="0"/>
              <a:t>Bulunulan mahallin dışında gerçekleşen rekreasyon faaliyeti “turizm” olmakta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tr-TR" altLang="tr-TR" sz="3200" dirty="0"/>
              <a:t>İlişkide “iş seyahatleri” önemli oranda ayrışmakta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tr-TR" altLang="tr-TR" sz="3200" dirty="0"/>
              <a:t>Kendi çevresinde yapılan kapalı alan sporları gibi aktiviteler turizmden ayrılır.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tr-TR" altLang="tr-TR" sz="3200" dirty="0"/>
              <a:t>Kısal alanlara, deniz kenarlarına yönelen bir seyahati de barındıran </a:t>
            </a:r>
            <a:r>
              <a:rPr lang="tr-TR" altLang="tr-TR" sz="3200" dirty="0" err="1"/>
              <a:t>rekreatif</a:t>
            </a:r>
            <a:r>
              <a:rPr lang="tr-TR" altLang="tr-TR" sz="3200" dirty="0"/>
              <a:t> eylemler turizm içerisinde de değerlendirilir.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606465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06880" y="2011680"/>
            <a:ext cx="7071360" cy="4645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478370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Yrd.</a:t>
            </a:r>
            <a:r>
              <a:rPr lang="tr-TR" dirty="0" err="1" smtClean="0"/>
              <a:t>Doç.Dr</a:t>
            </a:r>
            <a:r>
              <a:rPr lang="tr-TR" dirty="0" smtClean="0"/>
              <a:t> İlke </a:t>
            </a:r>
            <a:r>
              <a:rPr lang="tr-TR" dirty="0" err="1" smtClean="0"/>
              <a:t>Basarangil</a:t>
            </a:r>
            <a:r>
              <a:rPr lang="tr-TR" dirty="0" smtClean="0"/>
              <a:t>, Dr. Oğuz </a:t>
            </a:r>
            <a:r>
              <a:rPr lang="tr-TR" dirty="0" err="1" smtClean="0"/>
              <a:t>Türkay</a:t>
            </a:r>
            <a:r>
              <a:rPr lang="tr-TR" dirty="0" smtClean="0"/>
              <a:t> Rekreasyon ve </a:t>
            </a:r>
            <a:r>
              <a:rPr lang="tr-TR" dirty="0" err="1" smtClean="0"/>
              <a:t>Anımasyon</a:t>
            </a:r>
            <a:r>
              <a:rPr lang="tr-TR" dirty="0" smtClean="0"/>
              <a:t> , Rekreasyon </a:t>
            </a:r>
            <a:r>
              <a:rPr lang="tr-TR" smtClean="0"/>
              <a:t>Yonetımı</a:t>
            </a:r>
            <a:endParaRPr lang="tr-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ar Payı">
  <a:themeElements>
    <a:clrScheme name="Kar Payı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Kar Payı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ar Payı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ividend" id="{9697A71B-4AB7-4A1A-BD5B-BB2D22835B57}" vid="{C21699FF-00E4-43C8-BBCC-D7E5536C37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Kar Payı</Template>
  <TotalTime>35</TotalTime>
  <Words>195</Words>
  <Application>Microsoft Office PowerPoint</Application>
  <PresentationFormat>Özel</PresentationFormat>
  <Paragraphs>31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Kar Payı</vt:lpstr>
      <vt:lpstr>Ortaya Çıkışı İtibariyle Liderlik</vt:lpstr>
      <vt:lpstr>Rekreasyon Liderliği</vt:lpstr>
      <vt:lpstr>Rekreatif Liderliğin Güncel Sorunları</vt:lpstr>
      <vt:lpstr>Rekreasyon Ve Turizm</vt:lpstr>
      <vt:lpstr>Slayt 5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Ortaya Çıkışı İtibariyle Liderlik</dc:title>
  <dc:creator>eceats35@gmail.com</dc:creator>
  <cp:lastModifiedBy>Windows Kullanıcısı</cp:lastModifiedBy>
  <cp:revision>8</cp:revision>
  <dcterms:created xsi:type="dcterms:W3CDTF">2018-12-16T19:16:20Z</dcterms:created>
  <dcterms:modified xsi:type="dcterms:W3CDTF">2019-03-15T12:28:47Z</dcterms:modified>
</cp:coreProperties>
</file>