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8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918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49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533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919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804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978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882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728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962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016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5</a:t>
            </a:r>
            <a:r>
              <a:rPr lang="tr-TR" dirty="0" smtClean="0"/>
              <a:t>: C Arrays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Passing Arrays to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You just need to provide array name without square brackets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function1(ar,5);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You may pass array size.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Arrays are passed call-by-reference inherently.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Actually array names shows the address of first element in the array.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prototype example: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function1(int b[], int sizeOfArray);</a:t>
            </a:r>
          </a:p>
          <a:p>
            <a:r>
              <a:rPr lang="tr-TR" b="1" dirty="0">
                <a:solidFill>
                  <a:srgbClr val="3E3D2D"/>
                </a:solidFill>
              </a:rPr>
              <a:t>Individual array elements are passed call-by value.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72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Sorting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838200" y="1219200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Sorting is an important concept in Computer Science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Bubble sort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need several passes on the array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compare successive pairs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f increasing order, no change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If decreasing order, elements swapped.</a:t>
            </a:r>
          </a:p>
          <a:p>
            <a:pPr marL="754380" lvl="1" indent="-342900"/>
            <a:r>
              <a:rPr lang="tr-TR" b="1" dirty="0" smtClean="0">
                <a:solidFill>
                  <a:srgbClr val="3E3D2D"/>
                </a:solidFill>
              </a:rPr>
              <a:t>Repeat</a:t>
            </a:r>
          </a:p>
          <a:p>
            <a:pPr lvl="2"/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838200" y="1219200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Multiple subscripted arrays can be considered as tables like matrices with rows and columns.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ar[3][2] = { {3,5}, {4,-1}, {7,4} 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ar[3][2] = {3, 5, 4, -1, 7, 4};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Uninitialized elements set to zero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access an element of array, you need to specify row and column subscripts.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printf(</a:t>
            </a:r>
            <a:r>
              <a:rPr lang="en-US" altLang="tr-TR" b="1" dirty="0">
                <a:solidFill>
                  <a:srgbClr val="3E3D2D"/>
                </a:solidFill>
              </a:rPr>
              <a:t>"%d", </a:t>
            </a:r>
            <a:r>
              <a:rPr lang="tr-TR" altLang="tr-TR" b="1" dirty="0" smtClean="0">
                <a:solidFill>
                  <a:srgbClr val="3E3D2D"/>
                </a:solidFill>
              </a:rPr>
              <a:t>ar</a:t>
            </a:r>
            <a:r>
              <a:rPr lang="en-US" altLang="tr-TR" b="1" dirty="0" smtClean="0">
                <a:solidFill>
                  <a:srgbClr val="3E3D2D"/>
                </a:solidFill>
              </a:rPr>
              <a:t>[ </a:t>
            </a:r>
            <a:r>
              <a:rPr lang="tr-TR" altLang="tr-TR" b="1" dirty="0" smtClean="0">
                <a:solidFill>
                  <a:srgbClr val="3E3D2D"/>
                </a:solidFill>
              </a:rPr>
              <a:t>2 </a:t>
            </a:r>
            <a:r>
              <a:rPr lang="en-US" altLang="tr-TR" b="1" dirty="0" smtClean="0">
                <a:solidFill>
                  <a:srgbClr val="3E3D2D"/>
                </a:solidFill>
              </a:rPr>
              <a:t>][ </a:t>
            </a:r>
            <a:r>
              <a:rPr lang="en-US" altLang="tr-TR" b="1" dirty="0">
                <a:solidFill>
                  <a:srgbClr val="3E3D2D"/>
                </a:solidFill>
              </a:rPr>
              <a:t>1 ] </a:t>
            </a:r>
            <a:r>
              <a:rPr lang="en-US" altLang="tr-TR" b="1" dirty="0" smtClean="0">
                <a:solidFill>
                  <a:srgbClr val="3E3D2D"/>
                </a:solidFill>
              </a:rPr>
              <a:t>);</a:t>
            </a: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3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968453"/>
              </p:ext>
            </p:extLst>
          </p:nvPr>
        </p:nvGraphicFramePr>
        <p:xfrm>
          <a:off x="1239072" y="1229012"/>
          <a:ext cx="6152328" cy="50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Document" r:id="rId4" imgW="7062810" imgH="5850025" progId="Word.Document.8">
                  <p:embed/>
                </p:oleObj>
              </mc:Choice>
              <mc:Fallback>
                <p:oleObj name="Document" r:id="rId4" imgW="7062810" imgH="58500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072" y="1229012"/>
                        <a:ext cx="6152328" cy="50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943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279475"/>
              </p:ext>
            </p:extLst>
          </p:nvPr>
        </p:nvGraphicFramePr>
        <p:xfrm>
          <a:off x="1208974" y="1219199"/>
          <a:ext cx="5725226" cy="4946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Document" r:id="rId4" imgW="7062810" imgH="6101980" progId="Word.Document.8">
                  <p:embed/>
                </p:oleObj>
              </mc:Choice>
              <mc:Fallback>
                <p:oleObj name="Document" r:id="rId4" imgW="7062810" imgH="61019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974" y="1219199"/>
                        <a:ext cx="5725226" cy="49465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295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Defining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Initializing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Array Examples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Passing Arrays to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Sorting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Multiple Subscripted Arrays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Arrays store related data.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size of the array is not changed during the execution of the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 array can be defined as a group of consecutive memory locations.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access an element of array, array name and the position number is provided.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arrayname[position number]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08727"/>
              </p:ext>
            </p:extLst>
          </p:nvPr>
        </p:nvGraphicFramePr>
        <p:xfrm>
          <a:off x="1524000" y="2362200"/>
          <a:ext cx="3810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</a:tblGrid>
              <a:tr h="35560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ar[0]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ar[1]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-3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ar[2]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ar[3]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0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ar[4]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64</a:t>
                      </a:r>
                      <a:endParaRPr lang="tr-T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Example: 5 element ar array.</a:t>
            </a:r>
          </a:p>
        </p:txBody>
      </p:sp>
    </p:spTree>
    <p:extLst>
      <p:ext uri="{BB962C8B-B14F-4D97-AF65-F5344CB8AC3E}">
        <p14:creationId xmlns:p14="http://schemas.microsoft.com/office/powerpoint/2010/main" val="35712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Array elements can be used like other ordinary variables.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Examples: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ar[2]=18;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printf</a:t>
            </a:r>
            <a:r>
              <a:rPr lang="tr-TR" b="1" dirty="0">
                <a:solidFill>
                  <a:srgbClr val="3E3D2D"/>
                </a:solidFill>
              </a:rPr>
              <a:t>(</a:t>
            </a:r>
            <a:r>
              <a:rPr lang="en-US" altLang="tr-TR" b="1" dirty="0">
                <a:solidFill>
                  <a:srgbClr val="3E3D2D"/>
                </a:solidFill>
              </a:rPr>
              <a:t>"%d", </a:t>
            </a:r>
            <a:r>
              <a:rPr lang="tr-TR" altLang="tr-TR" b="1" dirty="0" smtClean="0">
                <a:solidFill>
                  <a:srgbClr val="3E3D2D"/>
                </a:solidFill>
              </a:rPr>
              <a:t>ar</a:t>
            </a:r>
            <a:r>
              <a:rPr lang="en-US" altLang="tr-TR" b="1" dirty="0" smtClean="0">
                <a:solidFill>
                  <a:srgbClr val="3E3D2D"/>
                </a:solidFill>
              </a:rPr>
              <a:t>[ </a:t>
            </a:r>
            <a:r>
              <a:rPr lang="tr-TR" altLang="tr-TR" b="1" dirty="0">
                <a:solidFill>
                  <a:srgbClr val="3E3D2D"/>
                </a:solidFill>
              </a:rPr>
              <a:t>1</a:t>
            </a:r>
            <a:r>
              <a:rPr lang="en-US" altLang="tr-TR" b="1" dirty="0" smtClean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] </a:t>
            </a:r>
            <a:r>
              <a:rPr lang="en-US" altLang="tr-TR" b="1" dirty="0" smtClean="0">
                <a:solidFill>
                  <a:srgbClr val="3E3D2D"/>
                </a:solidFill>
              </a:rPr>
              <a:t>);</a:t>
            </a:r>
            <a:endParaRPr lang="tr-TR" altLang="tr-TR" b="1" dirty="0" smtClean="0">
              <a:solidFill>
                <a:srgbClr val="3E3D2D"/>
              </a:solidFill>
            </a:endParaRP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Array subscript may be an operation, variable or constant.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ar[7-4], ar[i], ar[3]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6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Defining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To define arrays, you need to provide name, type of array, and the number of elements.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arType arName[numberofElements]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Examples: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float x[10];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ar[5]={-2,0,45,-13,20};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do not provide enough initializers, rightmost elements are initialized to 0.</a:t>
            </a:r>
          </a:p>
          <a:p>
            <a:r>
              <a:rPr lang="tr-TR" altLang="tr-TR" b="1" dirty="0">
                <a:solidFill>
                  <a:srgbClr val="3E3D2D"/>
                </a:solidFill>
              </a:rPr>
              <a:t>i</a:t>
            </a:r>
            <a:r>
              <a:rPr lang="tr-TR" altLang="tr-TR" b="1" dirty="0" smtClean="0">
                <a:solidFill>
                  <a:srgbClr val="3E3D2D"/>
                </a:solidFill>
              </a:rPr>
              <a:t>nt ar[5]={0} initialize all elements to 0.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provide more than required elements, you get syntax error.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do not provide size, the number of elements in initializer list become size.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</a:t>
            </a:r>
            <a:r>
              <a:rPr lang="tr-TR" b="1" dirty="0">
                <a:solidFill>
                  <a:srgbClr val="3E3D2D"/>
                </a:solidFill>
              </a:rPr>
              <a:t>int ar</a:t>
            </a:r>
            <a:r>
              <a:rPr lang="tr-TR" b="1" dirty="0" smtClean="0">
                <a:solidFill>
                  <a:srgbClr val="3E3D2D"/>
                </a:solidFill>
              </a:rPr>
              <a:t>[ ]={-2,0,45};</a:t>
            </a: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The size of our array is 3.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 Examples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883190"/>
              </p:ext>
            </p:extLst>
          </p:nvPr>
        </p:nvGraphicFramePr>
        <p:xfrm>
          <a:off x="1293876" y="1329302"/>
          <a:ext cx="5638800" cy="4504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Document" r:id="rId4" imgW="7062810" imgH="5642343" progId="Word.Document.8">
                  <p:embed/>
                </p:oleObj>
              </mc:Choice>
              <mc:Fallback>
                <p:oleObj name="Document" r:id="rId4" imgW="7062810" imgH="56423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76" y="1329302"/>
                        <a:ext cx="5638800" cy="4504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94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 Examples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477692"/>
              </p:ext>
            </p:extLst>
          </p:nvPr>
        </p:nvGraphicFramePr>
        <p:xfrm>
          <a:off x="1123258" y="1600200"/>
          <a:ext cx="7051675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Document" r:id="rId4" imgW="7053456" imgH="2725788" progId="Word.Document.8">
                  <p:embed/>
                </p:oleObj>
              </mc:Choice>
              <mc:Fallback>
                <p:oleObj name="Document" r:id="rId4" imgW="7053456" imgH="27257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258" y="1600200"/>
                        <a:ext cx="7051675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93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10388</TotalTime>
  <Words>371</Words>
  <Application>Microsoft Office PowerPoint</Application>
  <PresentationFormat>On-screen Show (4:3)</PresentationFormat>
  <Paragraphs>109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BLM101</vt:lpstr>
      <vt:lpstr>Outline</vt:lpstr>
      <vt:lpstr>Arrays</vt:lpstr>
      <vt:lpstr>Arrays</vt:lpstr>
      <vt:lpstr>Arrays</vt:lpstr>
      <vt:lpstr>Defining Arrays</vt:lpstr>
      <vt:lpstr>Initializing Arrays</vt:lpstr>
      <vt:lpstr>Array Examples</vt:lpstr>
      <vt:lpstr>Array Examples</vt:lpstr>
      <vt:lpstr>Passing Arrays to Functions</vt:lpstr>
      <vt:lpstr>Sorting Arrays</vt:lpstr>
      <vt:lpstr>Multiple Subscripted Arrays</vt:lpstr>
      <vt:lpstr>Multiple Subscripted Arrays</vt:lpstr>
      <vt:lpstr>Multiple Subscripted Arrays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519</cp:revision>
  <dcterms:created xsi:type="dcterms:W3CDTF">2006-08-16T00:00:00Z</dcterms:created>
  <dcterms:modified xsi:type="dcterms:W3CDTF">2019-12-04T03:27:32Z</dcterms:modified>
</cp:coreProperties>
</file>