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BÖLGESEL POLİTİKA: ORTADOĞU (</a:t>
            </a:r>
            <a:r>
              <a:rPr lang="en-US" sz="3600" dirty="0" err="1">
                <a:solidFill>
                  <a:srgbClr val="660066"/>
                </a:solidFill>
              </a:rPr>
              <a:t>Bahar</a:t>
            </a:r>
            <a:r>
              <a:rPr lang="en-US" sz="3600">
                <a:solidFill>
                  <a:srgbClr val="660066"/>
                </a:solidFill>
              </a:rPr>
              <a:t> </a:t>
            </a:r>
            <a:r>
              <a:rPr lang="en-US" sz="3600" smtClean="0">
                <a:solidFill>
                  <a:srgbClr val="660066"/>
                </a:solidFill>
              </a:rPr>
              <a:t>2019-2020)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548754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2800" dirty="0">
                <a:solidFill>
                  <a:srgbClr val="660066"/>
                </a:solidFill>
              </a:rPr>
              <a:t>5</a:t>
            </a:r>
            <a:r>
              <a:rPr lang="en-US" sz="2800" dirty="0" smtClean="0">
                <a:solidFill>
                  <a:srgbClr val="660066"/>
                </a:solidFill>
              </a:rPr>
              <a:t>. </a:t>
            </a:r>
            <a:r>
              <a:rPr lang="en-US" sz="2800" dirty="0" err="1" smtClean="0">
                <a:solidFill>
                  <a:srgbClr val="660066"/>
                </a:solidFill>
              </a:rPr>
              <a:t>Hafta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tr-TR" sz="2800" dirty="0">
                <a:solidFill>
                  <a:srgbClr val="660066"/>
                </a:solidFill>
              </a:rPr>
              <a:t>Ortadoğu Ülkelerinin Ekonomik, Siyasal ve Toplumsal Yapıları: Cumhuriyetler I (Mısır-Suriye) </a:t>
            </a:r>
            <a:endParaRPr lang="en-US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702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MISIR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dirty="0" err="1" smtClean="0"/>
              <a:t>Bağımsızlığa</a:t>
            </a:r>
            <a:r>
              <a:rPr lang="en-US" dirty="0" smtClean="0"/>
              <a:t>” </a:t>
            </a:r>
            <a:r>
              <a:rPr lang="en-US" dirty="0" err="1" smtClean="0"/>
              <a:t>Giden</a:t>
            </a:r>
            <a:r>
              <a:rPr lang="en-US" dirty="0" smtClean="0"/>
              <a:t> </a:t>
            </a:r>
            <a:r>
              <a:rPr lang="en-US" dirty="0" err="1" smtClean="0"/>
              <a:t>Yol</a:t>
            </a:r>
            <a:r>
              <a:rPr lang="en-US" dirty="0" smtClean="0"/>
              <a:t>: </a:t>
            </a:r>
            <a:r>
              <a:rPr lang="en-US" dirty="0" err="1" smtClean="0"/>
              <a:t>Hür</a:t>
            </a:r>
            <a:r>
              <a:rPr lang="en-US" dirty="0" smtClean="0"/>
              <a:t> </a:t>
            </a:r>
            <a:r>
              <a:rPr lang="en-US" dirty="0" err="1" smtClean="0"/>
              <a:t>Subaylar</a:t>
            </a:r>
            <a:r>
              <a:rPr lang="en-US" dirty="0" smtClean="0"/>
              <a:t> </a:t>
            </a:r>
            <a:r>
              <a:rPr lang="en-US" dirty="0" err="1" smtClean="0"/>
              <a:t>Darbesi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Cemal</a:t>
            </a:r>
            <a:r>
              <a:rPr lang="en-US" dirty="0" smtClean="0"/>
              <a:t> </a:t>
            </a:r>
            <a:r>
              <a:rPr lang="en-US" dirty="0" err="1" smtClean="0"/>
              <a:t>Abdül</a:t>
            </a:r>
            <a:r>
              <a:rPr lang="en-US" dirty="0" smtClean="0"/>
              <a:t> </a:t>
            </a:r>
            <a:r>
              <a:rPr lang="en-US" dirty="0" err="1" smtClean="0"/>
              <a:t>Nasır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(1954-1970)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: </a:t>
            </a:r>
          </a:p>
          <a:p>
            <a:pPr marL="82296" indent="0">
              <a:buNone/>
            </a:pP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sosyalizmi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Millileştirmeler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Toprak</a:t>
            </a:r>
            <a:r>
              <a:rPr lang="en-US" dirty="0" smtClean="0"/>
              <a:t> </a:t>
            </a:r>
            <a:r>
              <a:rPr lang="en-US" dirty="0" err="1" smtClean="0"/>
              <a:t>Reformu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69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MISIR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: </a:t>
            </a:r>
          </a:p>
          <a:p>
            <a:pPr marL="82296" indent="0">
              <a:buNone/>
            </a:pPr>
            <a:r>
              <a:rPr lang="en-US" dirty="0" err="1" smtClean="0"/>
              <a:t>Başkanlık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endParaRPr lang="en-US" dirty="0"/>
          </a:p>
          <a:p>
            <a:pPr marL="82296" indent="0">
              <a:buNone/>
            </a:pPr>
            <a:r>
              <a:rPr lang="en-US" dirty="0" err="1" smtClean="0"/>
              <a:t>Popülist</a:t>
            </a:r>
            <a:r>
              <a:rPr lang="en-US" dirty="0" smtClean="0"/>
              <a:t> </a:t>
            </a:r>
            <a:r>
              <a:rPr lang="en-US" dirty="0" err="1" smtClean="0"/>
              <a:t>Otoriter</a:t>
            </a:r>
            <a:r>
              <a:rPr lang="en-US" dirty="0" smtClean="0"/>
              <a:t> </a:t>
            </a:r>
            <a:r>
              <a:rPr lang="en-US" dirty="0" err="1" smtClean="0"/>
              <a:t>rejim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Ordunun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hayyataki</a:t>
            </a:r>
            <a:r>
              <a:rPr lang="en-US" dirty="0" smtClean="0"/>
              <a:t> </a:t>
            </a:r>
            <a:r>
              <a:rPr lang="en-US" dirty="0" err="1" smtClean="0"/>
              <a:t>yeri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Mısır’da</a:t>
            </a:r>
            <a:r>
              <a:rPr lang="en-US" dirty="0" smtClean="0"/>
              <a:t> </a:t>
            </a:r>
            <a:r>
              <a:rPr lang="en-US" dirty="0" err="1" smtClean="0"/>
              <a:t>etnik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demografik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58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MISIR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Nasırcılık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milliyetçiliği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“Anti-</a:t>
            </a:r>
            <a:r>
              <a:rPr lang="en-US" dirty="0" err="1" smtClean="0"/>
              <a:t>emperyalist</a:t>
            </a:r>
            <a:r>
              <a:rPr lang="en-US" dirty="0" smtClean="0"/>
              <a:t>” </a:t>
            </a:r>
            <a:r>
              <a:rPr lang="en-US" dirty="0" err="1" smtClean="0"/>
              <a:t>mücadele</a:t>
            </a:r>
            <a:r>
              <a:rPr lang="en-US" dirty="0" smtClean="0"/>
              <a:t>: 1956 </a:t>
            </a:r>
            <a:r>
              <a:rPr lang="en-US" dirty="0" err="1" smtClean="0"/>
              <a:t>Süveyş</a:t>
            </a:r>
            <a:r>
              <a:rPr lang="en-US" dirty="0" smtClean="0"/>
              <a:t> </a:t>
            </a:r>
            <a:r>
              <a:rPr lang="en-US" dirty="0" err="1" smtClean="0"/>
              <a:t>Krizi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birliği</a:t>
            </a:r>
            <a:r>
              <a:rPr lang="en-US" dirty="0" smtClean="0"/>
              <a:t> </a:t>
            </a:r>
            <a:r>
              <a:rPr lang="en-US" dirty="0" err="1" smtClean="0"/>
              <a:t>girişimleri</a:t>
            </a:r>
            <a:r>
              <a:rPr lang="en-US" dirty="0" smtClean="0"/>
              <a:t>: </a:t>
            </a:r>
            <a:r>
              <a:rPr lang="en-US" dirty="0" err="1" smtClean="0"/>
              <a:t>Suriye’yle</a:t>
            </a:r>
            <a:r>
              <a:rPr lang="en-US" dirty="0" smtClean="0"/>
              <a:t> </a:t>
            </a:r>
            <a:r>
              <a:rPr lang="en-US" dirty="0" err="1" smtClean="0"/>
              <a:t>Birleşik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Cumhuriyeti</a:t>
            </a:r>
            <a:r>
              <a:rPr lang="en-US" dirty="0" smtClean="0"/>
              <a:t> (1958-1961)</a:t>
            </a:r>
          </a:p>
          <a:p>
            <a:pPr marL="82296" indent="0">
              <a:buNone/>
            </a:pPr>
            <a:r>
              <a:rPr lang="en-US" dirty="0" err="1" smtClean="0"/>
              <a:t>İsrail’le</a:t>
            </a:r>
            <a:r>
              <a:rPr lang="en-US" dirty="0" smtClean="0"/>
              <a:t> </a:t>
            </a:r>
            <a:r>
              <a:rPr lang="en-US" dirty="0" err="1" smtClean="0"/>
              <a:t>mücadele</a:t>
            </a:r>
            <a:r>
              <a:rPr lang="en-US" dirty="0" smtClean="0"/>
              <a:t>: 1967 </a:t>
            </a:r>
            <a:r>
              <a:rPr lang="en-US" dirty="0" err="1" smtClean="0"/>
              <a:t>Arap-İsrail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282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MISIR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Enver</a:t>
            </a:r>
            <a:r>
              <a:rPr lang="en-US" dirty="0" smtClean="0"/>
              <a:t> </a:t>
            </a:r>
            <a:r>
              <a:rPr lang="en-US" dirty="0" err="1" smtClean="0"/>
              <a:t>Sedat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(1970-1981)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</a:t>
            </a:r>
            <a:r>
              <a:rPr lang="en-US" dirty="0" smtClean="0"/>
              <a:t>: 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sosyalizminden</a:t>
            </a:r>
            <a:r>
              <a:rPr lang="en-US" dirty="0" smtClean="0"/>
              <a:t> “</a:t>
            </a:r>
            <a:r>
              <a:rPr lang="en-US" dirty="0" err="1" smtClean="0"/>
              <a:t>infitah”a</a:t>
            </a:r>
            <a:r>
              <a:rPr lang="en-US" dirty="0" smtClean="0"/>
              <a:t>, </a:t>
            </a:r>
            <a:r>
              <a:rPr lang="en-US" dirty="0" err="1" smtClean="0"/>
              <a:t>özelleştirmeler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yabancı</a:t>
            </a:r>
            <a:r>
              <a:rPr lang="en-US" dirty="0" smtClean="0"/>
              <a:t> </a:t>
            </a:r>
            <a:r>
              <a:rPr lang="en-US" dirty="0" err="1" smtClean="0"/>
              <a:t>sermayenin</a:t>
            </a:r>
            <a:r>
              <a:rPr lang="en-US" dirty="0" smtClean="0"/>
              <a:t> </a:t>
            </a:r>
            <a:r>
              <a:rPr lang="en-US" dirty="0" err="1" smtClean="0"/>
              <a:t>teşviki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kriz</a:t>
            </a:r>
            <a:r>
              <a:rPr lang="en-US" dirty="0" smtClean="0"/>
              <a:t>, 1977 </a:t>
            </a:r>
            <a:r>
              <a:rPr lang="en-US" dirty="0" err="1" smtClean="0"/>
              <a:t>ekmek</a:t>
            </a:r>
            <a:r>
              <a:rPr lang="en-US" dirty="0" smtClean="0"/>
              <a:t> </a:t>
            </a:r>
            <a:r>
              <a:rPr lang="en-US" dirty="0" err="1" smtClean="0"/>
              <a:t>ayaklanması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Siyaset</a:t>
            </a:r>
            <a:r>
              <a:rPr lang="en-US" dirty="0" smtClean="0"/>
              <a:t>: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partili</a:t>
            </a:r>
            <a:r>
              <a:rPr lang="en-US" dirty="0" smtClean="0"/>
              <a:t> </a:t>
            </a:r>
            <a:r>
              <a:rPr lang="en-US" dirty="0" err="1" smtClean="0"/>
              <a:t>hayata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çabaları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59473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MISIR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İsrail’le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Mısır’ın</a:t>
            </a:r>
            <a:r>
              <a:rPr lang="en-US" dirty="0" smtClean="0"/>
              <a:t> </a:t>
            </a:r>
            <a:r>
              <a:rPr lang="en-US" dirty="0" err="1" smtClean="0"/>
              <a:t>Değişen</a:t>
            </a:r>
            <a:r>
              <a:rPr lang="en-US" dirty="0" smtClean="0"/>
              <a:t> 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konumu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1973 </a:t>
            </a:r>
            <a:r>
              <a:rPr lang="en-US" dirty="0" err="1" smtClean="0"/>
              <a:t>Arap-İsrail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1979 I. Camp David </a:t>
            </a:r>
            <a:r>
              <a:rPr lang="en-US" dirty="0" err="1" smtClean="0"/>
              <a:t>Antlaşma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: Anti-</a:t>
            </a:r>
            <a:r>
              <a:rPr lang="en-US" dirty="0" err="1" smtClean="0"/>
              <a:t>emperyalist</a:t>
            </a:r>
            <a:r>
              <a:rPr lang="en-US" dirty="0" smtClean="0"/>
              <a:t> </a:t>
            </a:r>
            <a:r>
              <a:rPr lang="en-US" dirty="0" err="1" smtClean="0"/>
              <a:t>mücadeleden</a:t>
            </a:r>
            <a:r>
              <a:rPr lang="en-US" dirty="0" smtClean="0"/>
              <a:t> </a:t>
            </a:r>
            <a:r>
              <a:rPr lang="en-US" dirty="0" err="1" smtClean="0"/>
              <a:t>kopuş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ABD’yle</a:t>
            </a:r>
            <a:r>
              <a:rPr lang="en-US" dirty="0" smtClean="0"/>
              <a:t> </a:t>
            </a:r>
            <a:r>
              <a:rPr lang="en-US" dirty="0" err="1" smtClean="0"/>
              <a:t>başlayan</a:t>
            </a:r>
            <a:r>
              <a:rPr lang="en-US" dirty="0" smtClean="0"/>
              <a:t> </a:t>
            </a:r>
            <a:r>
              <a:rPr lang="en-US" dirty="0" err="1" smtClean="0"/>
              <a:t>yakınlaşma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670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MISIR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H</a:t>
            </a:r>
            <a:r>
              <a:rPr lang="en-US" dirty="0" err="1" smtClean="0"/>
              <a:t>üsnü</a:t>
            </a:r>
            <a:r>
              <a:rPr lang="en-US" dirty="0" smtClean="0"/>
              <a:t> </a:t>
            </a:r>
            <a:r>
              <a:rPr lang="en-US" dirty="0" err="1" smtClean="0"/>
              <a:t>Mübarek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(1980-2011)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</a:t>
            </a:r>
            <a:r>
              <a:rPr lang="en-US" dirty="0" smtClean="0"/>
              <a:t>: Neo-liberal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Siyaset</a:t>
            </a:r>
            <a:r>
              <a:rPr lang="en-US" dirty="0" smtClean="0"/>
              <a:t>: neo-liberal </a:t>
            </a:r>
            <a:r>
              <a:rPr lang="en-US" dirty="0" err="1" smtClean="0"/>
              <a:t>otoriteryenizm</a:t>
            </a:r>
            <a:r>
              <a:rPr lang="en-US" dirty="0" smtClean="0"/>
              <a:t>, </a:t>
            </a:r>
            <a:r>
              <a:rPr lang="en-US" dirty="0" err="1" smtClean="0"/>
              <a:t>ordunun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hayattaki</a:t>
            </a:r>
            <a:r>
              <a:rPr lang="en-US" dirty="0" smtClean="0"/>
              <a:t> </a:t>
            </a:r>
            <a:r>
              <a:rPr lang="en-US" dirty="0" err="1" smtClean="0"/>
              <a:t>rolü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: </a:t>
            </a:r>
            <a:r>
              <a:rPr lang="en-US" dirty="0" err="1" smtClean="0"/>
              <a:t>ABD’yle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, </a:t>
            </a:r>
            <a:r>
              <a:rPr lang="en-US" dirty="0" err="1" smtClean="0"/>
              <a:t>Mısır’ın</a:t>
            </a:r>
            <a:r>
              <a:rPr lang="en-US" dirty="0" smtClean="0"/>
              <a:t> 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konumu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Tahrir</a:t>
            </a:r>
            <a:r>
              <a:rPr lang="en-US" dirty="0" smtClean="0"/>
              <a:t> “</a:t>
            </a:r>
            <a:r>
              <a:rPr lang="en-US" dirty="0" err="1" smtClean="0"/>
              <a:t>devrimi”ne</a:t>
            </a:r>
            <a:r>
              <a:rPr lang="en-US" dirty="0" smtClean="0"/>
              <a:t> </a:t>
            </a:r>
            <a:r>
              <a:rPr lang="en-US" dirty="0" err="1" smtClean="0"/>
              <a:t>giden</a:t>
            </a:r>
            <a:r>
              <a:rPr lang="en-US" dirty="0" smtClean="0"/>
              <a:t> </a:t>
            </a:r>
            <a:r>
              <a:rPr lang="en-US" dirty="0" err="1" smtClean="0"/>
              <a:t>süreç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603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SURİYE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darbeler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smtClean="0"/>
              <a:t>-1946-1958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Birleşik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Cumhuriyeti</a:t>
            </a:r>
            <a:r>
              <a:rPr lang="en-US" dirty="0" smtClean="0"/>
              <a:t> (1958-1961)</a:t>
            </a:r>
          </a:p>
          <a:p>
            <a:pPr marL="82296" indent="0">
              <a:buNone/>
            </a:pPr>
            <a:r>
              <a:rPr lang="en-US" dirty="0" smtClean="0"/>
              <a:t>-1961 </a:t>
            </a:r>
            <a:r>
              <a:rPr lang="en-US" dirty="0" err="1" smtClean="0"/>
              <a:t>Ayrılıkçı</a:t>
            </a:r>
            <a:r>
              <a:rPr lang="en-US" dirty="0" smtClean="0"/>
              <a:t> </a:t>
            </a:r>
            <a:r>
              <a:rPr lang="en-US" dirty="0" err="1" smtClean="0"/>
              <a:t>darbe</a:t>
            </a:r>
            <a:endParaRPr lang="en-US" dirty="0"/>
          </a:p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Baas </a:t>
            </a:r>
            <a:r>
              <a:rPr lang="en-US" dirty="0" err="1" smtClean="0"/>
              <a:t>Partisi</a:t>
            </a:r>
            <a:r>
              <a:rPr lang="en-US" dirty="0" smtClean="0"/>
              <a:t> </a:t>
            </a:r>
            <a:r>
              <a:rPr lang="en-US" dirty="0" err="1" smtClean="0"/>
              <a:t>İktidarı</a:t>
            </a:r>
            <a:r>
              <a:rPr lang="en-US" dirty="0" smtClean="0"/>
              <a:t>, (1963-)</a:t>
            </a:r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smtClean="0"/>
              <a:t>Baas </a:t>
            </a:r>
            <a:r>
              <a:rPr lang="en-US" dirty="0" err="1" smtClean="0"/>
              <a:t>Partisi’nin</a:t>
            </a:r>
            <a:r>
              <a:rPr lang="en-US" dirty="0" smtClean="0"/>
              <a:t> </a:t>
            </a:r>
            <a:r>
              <a:rPr lang="en-US" dirty="0" err="1" smtClean="0"/>
              <a:t>kuruluşu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ideolojisi</a:t>
            </a:r>
            <a:r>
              <a:rPr lang="en-US" dirty="0" smtClean="0"/>
              <a:t>: </a:t>
            </a:r>
            <a:r>
              <a:rPr lang="en-US" dirty="0" err="1" smtClean="0"/>
              <a:t>Birlik</a:t>
            </a:r>
            <a:r>
              <a:rPr lang="en-US" dirty="0" smtClean="0"/>
              <a:t>, </a:t>
            </a:r>
            <a:r>
              <a:rPr lang="en-US" dirty="0" err="1" smtClean="0"/>
              <a:t>hürriyet</a:t>
            </a:r>
            <a:r>
              <a:rPr lang="en-US" dirty="0" smtClean="0"/>
              <a:t>, </a:t>
            </a:r>
            <a:r>
              <a:rPr lang="en-US" dirty="0" err="1" smtClean="0"/>
              <a:t>sosyalizm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64110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SURİYE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</a:t>
            </a:r>
            <a:r>
              <a:rPr lang="en-US" dirty="0" smtClean="0"/>
              <a:t>: 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sosyalizminden</a:t>
            </a:r>
            <a:r>
              <a:rPr lang="en-US" dirty="0" smtClean="0"/>
              <a:t> </a:t>
            </a:r>
            <a:r>
              <a:rPr lang="en-US" dirty="0" err="1" smtClean="0"/>
              <a:t>sınırlı</a:t>
            </a:r>
            <a:r>
              <a:rPr lang="en-US" dirty="0" smtClean="0"/>
              <a:t> “</a:t>
            </a:r>
            <a:r>
              <a:rPr lang="en-US" dirty="0" err="1" smtClean="0"/>
              <a:t>infitah”a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Suriye’de</a:t>
            </a:r>
            <a:r>
              <a:rPr lang="en-US" dirty="0" smtClean="0"/>
              <a:t> </a:t>
            </a:r>
            <a:r>
              <a:rPr lang="en-US" dirty="0" err="1" smtClean="0"/>
              <a:t>etnik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demografik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Siyaset</a:t>
            </a:r>
            <a:r>
              <a:rPr lang="en-US" dirty="0" smtClean="0"/>
              <a:t>: Baas </a:t>
            </a:r>
            <a:r>
              <a:rPr lang="en-US" dirty="0" err="1" smtClean="0"/>
              <a:t>rejiminin</a:t>
            </a:r>
            <a:r>
              <a:rPr lang="en-US" dirty="0" smtClean="0"/>
              <a:t> </a:t>
            </a:r>
            <a:r>
              <a:rPr lang="en-US" dirty="0" err="1" smtClean="0"/>
              <a:t>otoriter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r>
              <a:rPr lang="en-US" dirty="0" smtClean="0"/>
              <a:t>, </a:t>
            </a:r>
            <a:r>
              <a:rPr lang="en-US" dirty="0" err="1" smtClean="0"/>
              <a:t>siyasette</a:t>
            </a:r>
            <a:r>
              <a:rPr lang="en-US" dirty="0" smtClean="0"/>
              <a:t> </a:t>
            </a:r>
            <a:r>
              <a:rPr lang="en-US" dirty="0" err="1" smtClean="0"/>
              <a:t>Aleviler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azınlıklar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iç</a:t>
            </a:r>
            <a:r>
              <a:rPr lang="en-US" dirty="0" smtClean="0"/>
              <a:t> </a:t>
            </a:r>
            <a:r>
              <a:rPr lang="en-US" dirty="0" err="1" smtClean="0"/>
              <a:t>savaşına</a:t>
            </a:r>
            <a:r>
              <a:rPr lang="en-US" dirty="0" smtClean="0"/>
              <a:t> </a:t>
            </a:r>
            <a:r>
              <a:rPr lang="en-US" dirty="0" err="1" smtClean="0"/>
              <a:t>giden</a:t>
            </a:r>
            <a:r>
              <a:rPr lang="en-US" dirty="0" smtClean="0"/>
              <a:t> </a:t>
            </a:r>
            <a:r>
              <a:rPr lang="en-US" dirty="0" err="1" smtClean="0"/>
              <a:t>yol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7631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76</TotalTime>
  <Words>321</Words>
  <Application>Microsoft Macintosh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BÖLGESEL POLİTİKA: ORTADOĞU (Bahar 2019-2020)</vt:lpstr>
      <vt:lpstr>MISIR</vt:lpstr>
      <vt:lpstr>MISIR</vt:lpstr>
      <vt:lpstr>MISIR</vt:lpstr>
      <vt:lpstr>MISIR</vt:lpstr>
      <vt:lpstr>MISIR</vt:lpstr>
      <vt:lpstr>MISIR</vt:lpstr>
      <vt:lpstr>SURİYE</vt:lpstr>
      <vt:lpstr>SURİYE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BÖLGESEL POLİTİKA: ORTADOĞU (Bahar 2019)</dc:title>
  <dc:creator>Ozge</dc:creator>
  <cp:lastModifiedBy>Ozge</cp:lastModifiedBy>
  <cp:revision>20</cp:revision>
  <dcterms:created xsi:type="dcterms:W3CDTF">2019-01-06T22:25:16Z</dcterms:created>
  <dcterms:modified xsi:type="dcterms:W3CDTF">2019-09-22T12:49:46Z</dcterms:modified>
</cp:coreProperties>
</file>