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25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37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82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16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25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63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24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23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96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22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1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D07C6-D29E-4993-9015-C282F58DF9F7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54500-2045-47DB-8EE3-E86DDC1430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85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otene" TargetMode="External"/><Relationship Id="rId2" Type="http://schemas.openxmlformats.org/officeDocument/2006/relationships/hyperlink" Target="http://en.wikipedia.org/wiki/Chlorophyl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.wikipedia.org/wiki/Xanthophyl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CHROMATOGRAPHY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2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4343" y="2529914"/>
            <a:ext cx="691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3200" b="1" dirty="0" smtClean="0"/>
              <a:t>Chromatography</a:t>
            </a:r>
            <a:r>
              <a:rPr lang="en-US" sz="3200" dirty="0" smtClean="0"/>
              <a:t> is a combination of two words;</a:t>
            </a:r>
          </a:p>
          <a:p>
            <a:pPr algn="just">
              <a:lnSpc>
                <a:spcPct val="90000"/>
              </a:lnSpc>
            </a:pPr>
            <a:r>
              <a:rPr lang="en-US" sz="3200" dirty="0" smtClean="0"/>
              <a:t>	* </a:t>
            </a:r>
            <a:r>
              <a:rPr lang="en-US" sz="3200" b="1" dirty="0" smtClean="0"/>
              <a:t>Chromo </a:t>
            </a:r>
            <a:r>
              <a:rPr lang="en-US" sz="3200" dirty="0" smtClean="0"/>
              <a:t>– Meaning color</a:t>
            </a:r>
          </a:p>
          <a:p>
            <a:pPr algn="just">
              <a:lnSpc>
                <a:spcPct val="90000"/>
              </a:lnSpc>
            </a:pPr>
            <a:r>
              <a:rPr lang="en-US" sz="3200" dirty="0" smtClean="0"/>
              <a:t>	* </a:t>
            </a:r>
            <a:r>
              <a:rPr lang="en-US" sz="3200" b="1" dirty="0" err="1" smtClean="0"/>
              <a:t>Graphy</a:t>
            </a:r>
            <a:r>
              <a:rPr lang="en-US" sz="3200" dirty="0" smtClean="0"/>
              <a:t> – representation of something on paper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8214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9033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Chromatography, literally "</a:t>
            </a:r>
            <a:r>
              <a:rPr lang="en-IN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color</a:t>
            </a:r>
            <a:r>
              <a:rPr lang="e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 writing", was first employed by Russian scientist Mikhail </a:t>
            </a:r>
            <a:r>
              <a:rPr lang="en-IN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Tswett</a:t>
            </a:r>
            <a:r>
              <a:rPr lang="e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 in 1903/1906. He continued to work with chromatography in the first decade of the 20th century, primarily for the separation of plant pigments such as </a:t>
            </a:r>
            <a:r>
              <a:rPr lang="e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  <a:hlinkClick r:id="rId2" tooltip="Chlorophyll"/>
              </a:rPr>
              <a:t>chlorophyll</a:t>
            </a:r>
            <a:r>
              <a:rPr lang="e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, </a:t>
            </a:r>
            <a:r>
              <a:rPr lang="e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  <a:hlinkClick r:id="rId3" tooltip="Carotene"/>
              </a:rPr>
              <a:t>carotenes</a:t>
            </a:r>
            <a:r>
              <a:rPr lang="e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, and </a:t>
            </a:r>
            <a:r>
              <a:rPr lang="en-IN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  <a:hlinkClick r:id="rId4" tooltip="Xanthophyll"/>
              </a:rPr>
              <a:t>xanthophylls</a:t>
            </a:r>
            <a:r>
              <a:rPr lang="en-IN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0288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759586"/>
            <a:ext cx="6096000" cy="24278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2400" b="1" dirty="0" smtClean="0">
                <a:latin typeface="Centaur" panose="02030504050205020304" pitchFamily="18" charset="0"/>
              </a:rPr>
              <a:t>IUPAC definition (</a:t>
            </a:r>
            <a:r>
              <a:rPr lang="en-US" sz="2400" dirty="0" smtClean="0">
                <a:latin typeface="Centaur" panose="02030504050205020304" pitchFamily="18" charset="0"/>
              </a:rPr>
              <a:t>International Union  of  pure and applied  Chemistry)</a:t>
            </a:r>
            <a:r>
              <a:rPr lang="en-US" sz="2400" b="1" dirty="0" smtClean="0">
                <a:latin typeface="Centaur" panose="02030504050205020304" pitchFamily="18" charset="0"/>
              </a:rPr>
              <a:t> </a:t>
            </a:r>
            <a:r>
              <a:rPr lang="en-US" sz="2400" dirty="0" smtClean="0">
                <a:latin typeface="Centaur" panose="02030504050205020304" pitchFamily="18" charset="0"/>
              </a:rPr>
              <a:t>(1993):</a:t>
            </a:r>
          </a:p>
          <a:p>
            <a:pPr algn="just">
              <a:lnSpc>
                <a:spcPct val="90000"/>
              </a:lnSpc>
            </a:pPr>
            <a:r>
              <a:rPr lang="en-US" sz="2400" dirty="0" smtClean="0">
                <a:latin typeface="Centaur" panose="02030504050205020304" pitchFamily="18" charset="0"/>
              </a:rPr>
              <a:t>    Chromatography is a physical method of separation in which the components to be separated are distributed between two phases, one of which is stationary while the other moves in a definite direction. </a:t>
            </a:r>
            <a:endParaRPr lang="en-US" sz="2400" dirty="0" smtClean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08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269033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Chromatograph: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Instrument employed for a chromatography.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aur" pitchFamily="18" charset="0"/>
            </a:endParaRPr>
          </a:p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Eluent: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Fluid entering a column.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aur" pitchFamily="18" charset="0"/>
            </a:endParaRPr>
          </a:p>
          <a:p>
            <a:pPr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Eluate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: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Fluid exiting the column.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au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413338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Elution: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The process of passing the mobile phase through the column.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aur" pitchFamily="18" charset="0"/>
            </a:endParaRP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Flow rate: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How much mobile phase passed / minute (ml/min).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aur" pitchFamily="18" charset="0"/>
            </a:endParaRP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Linear velocity: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itchFamily="18" charset="0"/>
              </a:rPr>
              <a:t>Distance passed by mobile phase per 1 min in the column (cm/min).</a:t>
            </a:r>
          </a:p>
        </p:txBody>
      </p:sp>
    </p:spTree>
    <p:extLst>
      <p:ext uri="{BB962C8B-B14F-4D97-AF65-F5344CB8AC3E}">
        <p14:creationId xmlns:p14="http://schemas.microsoft.com/office/powerpoint/2010/main" val="33948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2429" y="275749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3600" b="1" u="sng" dirty="0" smtClean="0">
                <a:latin typeface="Centaur" panose="02030504050205020304" pitchFamily="18" charset="0"/>
              </a:rPr>
              <a:t>Mobile Phase</a:t>
            </a:r>
            <a:r>
              <a:rPr lang="en-US" sz="3600" dirty="0" smtClean="0">
                <a:latin typeface="Centaur" panose="02030504050205020304" pitchFamily="18" charset="0"/>
              </a:rPr>
              <a:t> – gas or liquid that carries the mixture of components through the stationary phase.</a:t>
            </a:r>
            <a:endParaRPr lang="en-US" sz="3600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618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7114" y="277926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3600" b="1" u="sng" dirty="0" smtClean="0">
                <a:latin typeface="Centaur" panose="02030504050205020304" pitchFamily="18" charset="0"/>
              </a:rPr>
              <a:t>Stationary Phase</a:t>
            </a:r>
            <a:r>
              <a:rPr lang="en-US" sz="3600" dirty="0" smtClean="0">
                <a:latin typeface="Centaur" panose="02030504050205020304" pitchFamily="18" charset="0"/>
              </a:rPr>
              <a:t> – the part of the apparatus that holds 	the components as they move through it, separating them. </a:t>
            </a:r>
            <a:endParaRPr lang="en-US" sz="3600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935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Centaur</vt:lpstr>
      <vt:lpstr>Wingdings</vt:lpstr>
      <vt:lpstr>Office Theme</vt:lpstr>
      <vt:lpstr>CHROMATOGRAPHY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CHROMATOGRAPHY</dc:title>
  <dc:creator>kullanicii</dc:creator>
  <cp:lastModifiedBy>kullanicii</cp:lastModifiedBy>
  <cp:revision>1</cp:revision>
  <dcterms:created xsi:type="dcterms:W3CDTF">2019-02-19T12:36:36Z</dcterms:created>
  <dcterms:modified xsi:type="dcterms:W3CDTF">2019-02-19T12:36:47Z</dcterms:modified>
</cp:coreProperties>
</file>