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81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463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6026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907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967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06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599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285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623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525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3013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0181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385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6966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00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76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924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01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71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74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98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51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226CB-E1EE-4159-B3B5-EF153585D16E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82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58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404813"/>
            <a:ext cx="8540750" cy="627062"/>
          </a:xfrm>
        </p:spPr>
        <p:txBody>
          <a:bodyPr/>
          <a:lstStyle/>
          <a:p>
            <a:pPr algn="ctr" eaLnBrk="1" hangingPunct="1"/>
            <a:r>
              <a:rPr lang="tr-TR" altLang="tr-TR" sz="2400" b="1">
                <a:solidFill>
                  <a:srgbClr val="FFFF00"/>
                </a:solidFill>
              </a:rPr>
              <a:t>KONTROL PROGRAMLARININ PLANLANMASI VE İZLENMESİ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445125"/>
          </a:xfrm>
        </p:spPr>
        <p:txBody>
          <a:bodyPr/>
          <a:lstStyle/>
          <a:p>
            <a:pPr eaLnBrk="1" hangingPunct="1"/>
            <a:endParaRPr lang="tr-TR" altLang="tr-TR" sz="28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Popülasyondaki hastalığı kontrol altına almak veya ortadan kaldırmak için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Hastalığın boyutlarını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Hastalığın oluşumu ile ilgili faktörleri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Mücadele için gerekli yöntemleri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Bu işlemin maliyetini ve olası sonuçlarını bilmek gerekir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2424114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78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62706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FF00"/>
                </a:solidFill>
              </a:rPr>
              <a:t>EPİDEMİYOLOJİNİN BÖLÜMLERİ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445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/>
              <a:t>	</a:t>
            </a:r>
            <a:endParaRPr lang="tr-TR" altLang="tr-TR" sz="2800">
              <a:solidFill>
                <a:srgbClr val="FFFF00"/>
              </a:solidFill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2424114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752601" y="1371600"/>
            <a:ext cx="8620125" cy="288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tr-TR" sz="28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0B854"/>
              </a:buClr>
              <a:buSzPct val="120000"/>
              <a:buFontTx/>
              <a:buChar char="•"/>
              <a:defRPr/>
            </a:pPr>
            <a:r>
              <a:rPr lang="tr-T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Tanımlayıcı (Deskriptif) epidemiyoloji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0B854"/>
              </a:buClr>
              <a:buSzPct val="120000"/>
              <a:buFontTx/>
              <a:buChar char="•"/>
              <a:defRPr/>
            </a:pPr>
            <a:r>
              <a:rPr lang="tr-T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Deneysel (Eksperimental) epidemiyoloji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0B854"/>
              </a:buClr>
              <a:buSzPct val="120000"/>
              <a:buFontTx/>
              <a:buChar char="•"/>
              <a:defRPr/>
            </a:pPr>
            <a:r>
              <a:rPr lang="tr-T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Analitik epidemiyoloji 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0B854"/>
              </a:buClr>
              <a:buSzPct val="120000"/>
              <a:buFontTx/>
              <a:buChar char="•"/>
              <a:defRPr/>
            </a:pPr>
            <a:r>
              <a:rPr lang="tr-T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Teorik epidemiyoloji</a:t>
            </a:r>
          </a:p>
        </p:txBody>
      </p:sp>
    </p:spTree>
    <p:extLst>
      <p:ext uri="{BB962C8B-B14F-4D97-AF65-F5344CB8AC3E}">
        <p14:creationId xmlns:p14="http://schemas.microsoft.com/office/powerpoint/2010/main" val="93942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62706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FF00"/>
                </a:solidFill>
              </a:rPr>
              <a:t>SAĞLIK VE HASTALIK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445125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Sağlık</a:t>
            </a: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İnfeksiyon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Subklinik infeksiyon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Klinik infeksiyon</a:t>
            </a: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Hastalık</a:t>
            </a:r>
          </a:p>
          <a:p>
            <a:pPr eaLnBrk="1" hangingPunct="1"/>
            <a:endParaRPr lang="tr-TR" altLang="tr-TR" sz="28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Hastalık etkenleri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Dış etkenler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İç etkenler</a:t>
            </a:r>
          </a:p>
          <a:p>
            <a:pPr eaLnBrk="1" hangingPunct="1">
              <a:buFontTx/>
              <a:buNone/>
            </a:pPr>
            <a:endParaRPr lang="tr-TR" altLang="tr-TR" sz="2800">
              <a:solidFill>
                <a:srgbClr val="FFFF00"/>
              </a:solidFill>
            </a:endParaRP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2424114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98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62706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FF00"/>
                </a:solidFill>
              </a:rPr>
              <a:t>DIŞ ETKENLER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44512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Fiziksel etkenler (ışınlar, ısı, elektrik)</a:t>
            </a:r>
          </a:p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Kimyasal etkenler (kimyasal maddeler, gazlar, zehirler, gıda)</a:t>
            </a:r>
          </a:p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Mekanik etkenler (vurma, çarpma, tıkanma, boğulma)</a:t>
            </a:r>
          </a:p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Biyolojik etkenler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Arthropod			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Helmint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Protozoon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Mantar ve Maya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Bakteri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Virus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Prion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2424114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22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627062"/>
          </a:xfrm>
        </p:spPr>
        <p:txBody>
          <a:bodyPr/>
          <a:lstStyle/>
          <a:p>
            <a:pPr algn="ctr" eaLnBrk="1" hangingPunct="1"/>
            <a:r>
              <a:rPr lang="tr-TR" altLang="tr-TR" sz="2800">
                <a:solidFill>
                  <a:srgbClr val="FFFF00"/>
                </a:solidFill>
              </a:rPr>
              <a:t>İÇ ETKENLER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445125"/>
          </a:xfrm>
        </p:spPr>
        <p:txBody>
          <a:bodyPr/>
          <a:lstStyle/>
          <a:p>
            <a:pPr eaLnBrk="1" hangingPunct="1"/>
            <a:endParaRPr lang="tr-TR" altLang="tr-TR" sz="28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Hormonal</a:t>
            </a:r>
          </a:p>
          <a:p>
            <a:pPr eaLnBrk="1" hangingPunct="1"/>
            <a:endParaRPr lang="tr-TR" altLang="tr-TR" sz="28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Metabolik</a:t>
            </a:r>
          </a:p>
          <a:p>
            <a:pPr eaLnBrk="1" hangingPunct="1"/>
            <a:endParaRPr lang="tr-TR" altLang="tr-TR" sz="28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>
                <a:solidFill>
                  <a:srgbClr val="FFFF00"/>
                </a:solidFill>
              </a:rPr>
              <a:t>Genetik	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2424114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6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110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Kimono</vt:lpstr>
      <vt:lpstr>KONTROL PROGRAMLARININ PLANLANMASI VE İZLENMESİ</vt:lpstr>
      <vt:lpstr>EPİDEMİYOLOJİNİN BÖLÜMLERİ</vt:lpstr>
      <vt:lpstr>SAĞLIK VE HASTALIK</vt:lpstr>
      <vt:lpstr>DIŞ ETKENLER</vt:lpstr>
      <vt:lpstr>İÇ ETKENLER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KONTROL PROGRAMLARININ PLANLANMASI VE İZLENMESİ</dc:title>
  <dc:creator>Windows Kullanıcısı</dc:creator>
  <cp:lastModifiedBy>Windows Kullanıcısı</cp:lastModifiedBy>
  <cp:revision>1</cp:revision>
  <dcterms:created xsi:type="dcterms:W3CDTF">2018-02-14T08:28:58Z</dcterms:created>
  <dcterms:modified xsi:type="dcterms:W3CDTF">2018-02-14T09:56:31Z</dcterms:modified>
</cp:coreProperties>
</file>