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86" r:id="rId4"/>
    <p:sldId id="287" r:id="rId5"/>
    <p:sldId id="289" r:id="rId6"/>
    <p:sldId id="290" r:id="rId7"/>
    <p:sldId id="285" r:id="rId8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53689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21001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197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5900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34140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6778"/>
            <a:ext cx="9144000" cy="1052736"/>
          </a:xfrm>
          <a:prstGeom prst="rect">
            <a:avLst/>
          </a:prstGeo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8738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03713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782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2E587EC-4A3E-4030-BABC-5E0C0236501C}" type="datetimeFigureOut">
              <a:rPr lang="ko-KR" altLang="en-US" smtClean="0"/>
              <a:t>2021-03-14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F4B9519-C8B1-4E82-966F-744A36AA8B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8806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73532" y="3572927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MÜZELER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573532" y="2611561"/>
            <a:ext cx="396044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tr-TR" altLang="ko-KR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OKUL DIŞI ÖĞRENME ORTAMLARI</a:t>
            </a:r>
            <a:endParaRPr lang="en-US" altLang="ko-KR" sz="28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6525344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3"/>
          <p:cNvSpPr txBox="1"/>
          <p:nvPr/>
        </p:nvSpPr>
        <p:spPr>
          <a:xfrm>
            <a:off x="2573532" y="3933056"/>
            <a:ext cx="396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tr-TR" altLang="ko-KR" sz="11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Prof. Dr. Aysel KÖKSAL AKYOL</a:t>
            </a:r>
            <a:endParaRPr kumimoji="0" lang="en-US" altLang="ko-KR" sz="11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Müzeler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İçeriğinde zengin uyaran barındıran mekanlardır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 oyun oynarlar ve keşfederek kendiliğinden öğrenirler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Çocukların oyun oynamalarını destekleyecek çevrelerin oluşturulması önemlidir.</a:t>
            </a:r>
          </a:p>
          <a:p>
            <a:pPr lvl="2"/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272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Müzeler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Müzeler çocuklara aktif öğrenme ortamı sağlar,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Çocuklara gözlem yapma imkanı verir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Hayal gücünü destekler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Bilişsel becerilerini destekler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Geçmişle bugün arasında bağ kurulmasının sağlar</a:t>
            </a:r>
          </a:p>
        </p:txBody>
      </p:sp>
    </p:spTree>
    <p:extLst>
      <p:ext uri="{BB962C8B-B14F-4D97-AF65-F5344CB8AC3E}">
        <p14:creationId xmlns:p14="http://schemas.microsoft.com/office/powerpoint/2010/main" val="326523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Müzeler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Geleneksel müzelerde dokunulmaz yalnızca izlenir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Yeni nesil çocuk müzelerinde dokun keşfet öğren mantığı baskındır</a:t>
            </a:r>
          </a:p>
        </p:txBody>
      </p:sp>
    </p:spTree>
    <p:extLst>
      <p:ext uri="{BB962C8B-B14F-4D97-AF65-F5344CB8AC3E}">
        <p14:creationId xmlns:p14="http://schemas.microsoft.com/office/powerpoint/2010/main" val="123517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Müzeler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Çocukların birlikte ve işbirlikçi öğrenmeleri desteklenir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Özellikle çocuklar için geliştirilmiş müzelerde temel felsefe yaparak yaşayarak öğrenme bağlamındadır</a:t>
            </a:r>
          </a:p>
          <a:p>
            <a:pPr lvl="2"/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908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4" y="0"/>
            <a:ext cx="8316416" cy="1069514"/>
          </a:xfrm>
        </p:spPr>
        <p:txBody>
          <a:bodyPr/>
          <a:lstStyle/>
          <a:p>
            <a:r>
              <a:rPr lang="en-US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 </a:t>
            </a:r>
            <a:r>
              <a:rPr lang="tr-TR" altLang="ko-KR" sz="4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Arial Unicode MS" pitchFamily="50" charset="-127"/>
              </a:rPr>
              <a:t>Müzeler</a:t>
            </a:r>
            <a:endParaRPr lang="ko-KR" altLang="en-US" sz="4400" dirty="0">
              <a:solidFill>
                <a:schemeClr val="tx1">
                  <a:lumMod val="75000"/>
                  <a:lumOff val="25000"/>
                </a:schemeClr>
              </a:solidFill>
              <a:ea typeface="Arial Unicode MS" pitchFamily="50" charset="-127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484784"/>
            <a:ext cx="6779096" cy="4525963"/>
          </a:xfrm>
        </p:spPr>
        <p:txBody>
          <a:bodyPr>
            <a:normAutofit/>
          </a:bodyPr>
          <a:lstStyle/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Etkileşim temelli,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Yaparak yaşayarak öğrenme temelli,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Eğlenme temelli,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Oyun temelli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Yaratıcılık ve hayal gücü geliştirmeye vurgu yapan</a:t>
            </a:r>
          </a:p>
          <a:p>
            <a:pPr lvl="2"/>
            <a:r>
              <a:rPr lang="tr-TR" altLang="ko-K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Keşfetme temelli</a:t>
            </a:r>
          </a:p>
          <a:p>
            <a:pPr lvl="2"/>
            <a:r>
              <a:rPr lang="tr-TR" altLang="ko-KR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Kültürel bağlamı önemseyen</a:t>
            </a:r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2"/>
            <a:endParaRPr lang="tr-TR" altLang="ko-KR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9480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r>
              <a:rPr lang="tr-T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Kaynakça:</a:t>
            </a:r>
          </a:p>
          <a:p>
            <a:endParaRPr lang="tr-TR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tr-TR" sz="1800" dirty="0" err="1"/>
              <a:t>Arnas</a:t>
            </a:r>
            <a:r>
              <a:rPr lang="tr-TR" sz="1800" dirty="0"/>
              <a:t>, Y. A. (2017). Oyun, öğrenme ve deneyimin birleşimi: Çocuk müzeleri. </a:t>
            </a:r>
            <a:r>
              <a:rPr lang="tr-TR" sz="1800" dirty="0" err="1"/>
              <a:t>Yaratici</a:t>
            </a:r>
            <a:r>
              <a:rPr lang="tr-TR" sz="1800" dirty="0"/>
              <a:t> Drama Dergisi, 12(2), 17-30</a:t>
            </a:r>
            <a:r>
              <a:rPr lang="tr-TR" sz="1800" dirty="0" smtClean="0"/>
              <a:t>.</a:t>
            </a:r>
          </a:p>
          <a:p>
            <a:pPr lvl="1"/>
            <a:r>
              <a:rPr lang="en-US" sz="1800" dirty="0" err="1"/>
              <a:t>Akyol</a:t>
            </a:r>
            <a:r>
              <a:rPr lang="en-US" sz="1800" dirty="0"/>
              <a:t>, A. A &amp; </a:t>
            </a:r>
            <a:r>
              <a:rPr lang="en-US" sz="1800" dirty="0" err="1"/>
              <a:t>Köksal</a:t>
            </a:r>
            <a:r>
              <a:rPr lang="en-US" sz="1800" dirty="0"/>
              <a:t> </a:t>
            </a:r>
            <a:r>
              <a:rPr lang="en-US" sz="1800" dirty="0" err="1"/>
              <a:t>Akyol</a:t>
            </a:r>
            <a:r>
              <a:rPr lang="en-US" sz="1800" dirty="0"/>
              <a:t>, A. (2015). Museums and early childhood education. Global Journal on </a:t>
            </a:r>
            <a:r>
              <a:rPr lang="en-US" sz="1800" dirty="0" err="1"/>
              <a:t>Humanites</a:t>
            </a:r>
            <a:r>
              <a:rPr lang="en-US" sz="1800"/>
              <a:t> &amp; Social Sciences, 01, 101-108.</a:t>
            </a:r>
            <a:endParaRPr lang="tr-TR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21467272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192</Words>
  <Application>Microsoft Office PowerPoint</Application>
  <PresentationFormat>Ekran Gösterisi (4:3)</PresentationFormat>
  <Paragraphs>32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맑은 고딕</vt:lpstr>
      <vt:lpstr>Arial</vt:lpstr>
      <vt:lpstr>Arial Unicode MS</vt:lpstr>
      <vt:lpstr>Office Theme</vt:lpstr>
      <vt:lpstr>PowerPoint Sunusu</vt:lpstr>
      <vt:lpstr> Müzeler</vt:lpstr>
      <vt:lpstr> Müzeler</vt:lpstr>
      <vt:lpstr> Müzeler</vt:lpstr>
      <vt:lpstr> Müzeler</vt:lpstr>
      <vt:lpstr> Müzeler</vt:lpstr>
      <vt:lpstr>PowerPoint Sunusu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46</cp:revision>
  <dcterms:created xsi:type="dcterms:W3CDTF">2014-04-01T16:35:38Z</dcterms:created>
  <dcterms:modified xsi:type="dcterms:W3CDTF">2021-03-14T17:45:16Z</dcterms:modified>
</cp:coreProperties>
</file>