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86" r:id="rId4"/>
    <p:sldId id="287" r:id="rId5"/>
    <p:sldId id="289" r:id="rId6"/>
    <p:sldId id="290" r:id="rId7"/>
    <p:sldId id="285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3532" y="3572927"/>
            <a:ext cx="39604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ko-KR" sz="11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MÜZELER</a:t>
            </a:r>
            <a:endParaRPr kumimoji="0" lang="en-US" altLang="ko-KR" sz="11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73532" y="2611561"/>
            <a:ext cx="39604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OKUL DIŞI ÖĞRENME ORTAMLARI</a:t>
            </a:r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2573532" y="3933056"/>
            <a:ext cx="39604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tr-TR" altLang="ko-KR" sz="11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Prof. Dr. Aysel KÖKSAL AKYOL</a:t>
            </a:r>
            <a:endParaRPr kumimoji="0" lang="en-US" altLang="ko-KR" sz="11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069514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tr-TR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Müzeler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484784"/>
            <a:ext cx="6779096" cy="4525963"/>
          </a:xfrm>
        </p:spPr>
        <p:txBody>
          <a:bodyPr>
            <a:normAutofit/>
          </a:bodyPr>
          <a:lstStyle/>
          <a:p>
            <a:pPr lvl="2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İçeriğinde zengin uyaran barındıran mekanlardır</a:t>
            </a:r>
          </a:p>
          <a:p>
            <a:pPr lvl="2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Çocuklar oyun oynarlar ve keşfederek kendiliğinden öğrenirler</a:t>
            </a:r>
          </a:p>
          <a:p>
            <a:pPr lvl="2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Çocukların oyun oynamalarını destekleyecek çevrelerin oluşturulması önemlidir.</a:t>
            </a:r>
          </a:p>
          <a:p>
            <a:pPr lvl="2"/>
            <a:endParaRPr lang="tr-TR" altLang="ko-K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7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069514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tr-TR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Müzeler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484784"/>
            <a:ext cx="6779096" cy="4525963"/>
          </a:xfrm>
        </p:spPr>
        <p:txBody>
          <a:bodyPr>
            <a:normAutofit/>
          </a:bodyPr>
          <a:lstStyle/>
          <a:p>
            <a:pPr lvl="2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Müzeler çocuklara aktif öğrenme ortamı sağlar,</a:t>
            </a:r>
          </a:p>
          <a:p>
            <a:pPr lvl="2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Çocuklara gözlem yapma imkanı verir</a:t>
            </a:r>
          </a:p>
          <a:p>
            <a:pPr lvl="2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Hayal gücünü destekler</a:t>
            </a:r>
          </a:p>
          <a:p>
            <a:pPr lvl="2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Bilişsel becerilerini destekler</a:t>
            </a:r>
          </a:p>
          <a:p>
            <a:pPr lvl="2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Geçmişle bugün arasında bağ kurulmasının sağlar</a:t>
            </a:r>
          </a:p>
        </p:txBody>
      </p:sp>
    </p:spTree>
    <p:extLst>
      <p:ext uri="{BB962C8B-B14F-4D97-AF65-F5344CB8AC3E}">
        <p14:creationId xmlns:p14="http://schemas.microsoft.com/office/powerpoint/2010/main" val="32652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069514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tr-TR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Müzeler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484784"/>
            <a:ext cx="6779096" cy="4525963"/>
          </a:xfrm>
        </p:spPr>
        <p:txBody>
          <a:bodyPr>
            <a:normAutofit/>
          </a:bodyPr>
          <a:lstStyle/>
          <a:p>
            <a:pPr lvl="2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Geleneksel müzelerde dokunulmaz yalnızca izlenir</a:t>
            </a:r>
          </a:p>
          <a:p>
            <a:pPr lvl="2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Yeni nesil çocuk müzelerinde dokun keşfet öğren mantığı baskındır</a:t>
            </a:r>
          </a:p>
        </p:txBody>
      </p:sp>
    </p:spTree>
    <p:extLst>
      <p:ext uri="{BB962C8B-B14F-4D97-AF65-F5344CB8AC3E}">
        <p14:creationId xmlns:p14="http://schemas.microsoft.com/office/powerpoint/2010/main" val="123517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069514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tr-TR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Müzeler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484784"/>
            <a:ext cx="6779096" cy="4525963"/>
          </a:xfrm>
        </p:spPr>
        <p:txBody>
          <a:bodyPr>
            <a:normAutofit/>
          </a:bodyPr>
          <a:lstStyle/>
          <a:p>
            <a:pPr lvl="2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Çocukların birlikte ve işbirlikçi öğrenmeleri desteklenir</a:t>
            </a:r>
          </a:p>
          <a:p>
            <a:pPr lvl="2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Özellikle çocuklar için geliştirilmiş müzelerde temel felsefe yaparak yaşayarak öğrenme bağlamındadır</a:t>
            </a:r>
          </a:p>
          <a:p>
            <a:pPr lvl="2"/>
            <a:endParaRPr lang="tr-TR" altLang="ko-K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08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069514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tr-TR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Müzeler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484784"/>
            <a:ext cx="6779096" cy="4525963"/>
          </a:xfrm>
        </p:spPr>
        <p:txBody>
          <a:bodyPr>
            <a:normAutofit/>
          </a:bodyPr>
          <a:lstStyle/>
          <a:p>
            <a:pPr lvl="2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Etkileşim temelli,</a:t>
            </a:r>
          </a:p>
          <a:p>
            <a:pPr lvl="2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Yaparak yaşayarak öğrenme temelli,</a:t>
            </a:r>
          </a:p>
          <a:p>
            <a:pPr lvl="2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Eğlenme temelli,</a:t>
            </a:r>
          </a:p>
          <a:p>
            <a:pPr lvl="2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Oyun temelli</a:t>
            </a:r>
          </a:p>
          <a:p>
            <a:pPr lvl="2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Yaratıcılık ve hayal gücü geliştirmeye vurgu yapan</a:t>
            </a:r>
          </a:p>
          <a:p>
            <a:pPr lvl="2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Keşfetme temelli</a:t>
            </a:r>
          </a:p>
          <a:p>
            <a:pPr lvl="2"/>
            <a:r>
              <a:rPr lang="tr-TR" altLang="ko-KR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Kültürel bağlamı önemseyen</a:t>
            </a:r>
            <a:endParaRPr lang="tr-TR" altLang="ko-K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tr-TR" altLang="ko-K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48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/>
          <a:lstStyle/>
          <a:p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Kaynakça:</a:t>
            </a:r>
          </a:p>
          <a:p>
            <a:endParaRPr lang="tr-T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tr-TR" sz="1800" dirty="0" err="1"/>
              <a:t>Arnas</a:t>
            </a:r>
            <a:r>
              <a:rPr lang="tr-TR" sz="1800" dirty="0"/>
              <a:t>, Y. A. (2017). Oyun, öğrenme ve deneyimin birleşimi: Çocuk müzeleri. </a:t>
            </a:r>
            <a:r>
              <a:rPr lang="tr-TR" sz="1800" dirty="0" err="1"/>
              <a:t>Yaratici</a:t>
            </a:r>
            <a:r>
              <a:rPr lang="tr-TR" sz="1800" dirty="0"/>
              <a:t> Drama Dergisi, 12(2), 17-30</a:t>
            </a:r>
            <a:r>
              <a:rPr lang="tr-TR" sz="1800" dirty="0" smtClean="0"/>
              <a:t>.</a:t>
            </a:r>
          </a:p>
          <a:p>
            <a:pPr lvl="1"/>
            <a:r>
              <a:rPr lang="en-US" sz="1800" dirty="0" err="1"/>
              <a:t>Akyol</a:t>
            </a:r>
            <a:r>
              <a:rPr lang="en-US" sz="1800" dirty="0"/>
              <a:t>, A. A &amp; </a:t>
            </a:r>
            <a:r>
              <a:rPr lang="en-US" sz="1800" dirty="0" err="1"/>
              <a:t>Köksal</a:t>
            </a:r>
            <a:r>
              <a:rPr lang="en-US" sz="1800" dirty="0"/>
              <a:t> </a:t>
            </a:r>
            <a:r>
              <a:rPr lang="en-US" sz="1800" dirty="0" err="1"/>
              <a:t>Akyol</a:t>
            </a:r>
            <a:r>
              <a:rPr lang="en-US" sz="1800" dirty="0"/>
              <a:t>, A. (2015). Museums and early childhood education. Global Journal on </a:t>
            </a:r>
            <a:r>
              <a:rPr lang="en-US" sz="1800" dirty="0" err="1"/>
              <a:t>Humanites</a:t>
            </a:r>
            <a:r>
              <a:rPr lang="en-US" sz="1800"/>
              <a:t> &amp; Social Sciences, 01, 101-108.</a:t>
            </a:r>
            <a:endParaRPr lang="tr-T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146727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192</Words>
  <Application>Microsoft Office PowerPoint</Application>
  <PresentationFormat>Ekran Gösterisi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맑은 고딕</vt:lpstr>
      <vt:lpstr>Arial</vt:lpstr>
      <vt:lpstr>Arial Unicode MS</vt:lpstr>
      <vt:lpstr>Office Theme</vt:lpstr>
      <vt:lpstr>PowerPoint Sunusu</vt:lpstr>
      <vt:lpstr> Müzeler</vt:lpstr>
      <vt:lpstr> Müzeler</vt:lpstr>
      <vt:lpstr> Müzeler</vt:lpstr>
      <vt:lpstr> Müzeler</vt:lpstr>
      <vt:lpstr> Müzeler</vt:lpstr>
      <vt:lpstr>PowerPoint Sunusu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user</cp:lastModifiedBy>
  <cp:revision>46</cp:revision>
  <dcterms:created xsi:type="dcterms:W3CDTF">2014-04-01T16:35:38Z</dcterms:created>
  <dcterms:modified xsi:type="dcterms:W3CDTF">2021-03-14T17:45:16Z</dcterms:modified>
</cp:coreProperties>
</file>